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4"/>
  </p:sldMasterIdLst>
  <p:notesMasterIdLst>
    <p:notesMasterId r:id="rId19"/>
  </p:notesMasterIdLst>
  <p:handoutMasterIdLst>
    <p:handoutMasterId r:id="rId20"/>
  </p:handoutMasterIdLst>
  <p:sldIdLst>
    <p:sldId id="278" r:id="rId5"/>
    <p:sldId id="308" r:id="rId6"/>
    <p:sldId id="309" r:id="rId7"/>
    <p:sldId id="300" r:id="rId8"/>
    <p:sldId id="297" r:id="rId9"/>
    <p:sldId id="313" r:id="rId10"/>
    <p:sldId id="315" r:id="rId11"/>
    <p:sldId id="316" r:id="rId12"/>
    <p:sldId id="305" r:id="rId13"/>
    <p:sldId id="304" r:id="rId14"/>
    <p:sldId id="317" r:id="rId15"/>
    <p:sldId id="306" r:id="rId16"/>
    <p:sldId id="320" r:id="rId17"/>
    <p:sldId id="321" r:id="rId18"/>
  </p:sldIdLst>
  <p:sldSz cx="12192000" cy="6858000"/>
  <p:notesSz cx="7104063" cy="10234613"/>
  <p:defaultTextStyle>
    <a:defPPr>
      <a:defRPr lang="nl-NL"/>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010"/>
    <a:srgbClr val="0078C8"/>
    <a:srgbClr val="EB9F87"/>
    <a:srgbClr val="003258"/>
    <a:srgbClr val="E2704C"/>
    <a:srgbClr val="E3722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8407" autoAdjust="0"/>
  </p:normalViewPr>
  <p:slideViewPr>
    <p:cSldViewPr snapToGrid="0">
      <p:cViewPr varScale="1">
        <p:scale>
          <a:sx n="78" d="100"/>
          <a:sy n="78" d="100"/>
        </p:scale>
        <p:origin x="600" y="6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68" d="100"/>
          <a:sy n="68" d="100"/>
        </p:scale>
        <p:origin x="-3086" y="-67"/>
      </p:cViewPr>
      <p:guideLst>
        <p:guide orient="horz" pos="3224"/>
        <p:guide pos="2238"/>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jdelijke aanduiding voor dianummer 4"/>
          <p:cNvSpPr>
            <a:spLocks noGrp="1"/>
          </p:cNvSpPr>
          <p:nvPr>
            <p:ph type="sldNum" sz="quarter" idx="3"/>
          </p:nvPr>
        </p:nvSpPr>
        <p:spPr>
          <a:xfrm>
            <a:off x="4023993" y="9721107"/>
            <a:ext cx="3078427" cy="511730"/>
          </a:xfrm>
          <a:prstGeom prst="rect">
            <a:avLst/>
          </a:prstGeom>
        </p:spPr>
        <p:txBody>
          <a:bodyPr vert="horz" lIns="94759" tIns="47380" rIns="94759" bIns="47380" rtlCol="0" anchor="b"/>
          <a:lstStyle>
            <a:lvl1pPr algn="r">
              <a:defRPr sz="1200"/>
            </a:lvl1pPr>
          </a:lstStyle>
          <a:p>
            <a:fld id="{A654278E-95BA-4DF9-A3D4-37DD757F50DD}" type="slidenum">
              <a:rPr lang="nl-NL" sz="1000">
                <a:latin typeface="Verdana" pitchFamily="34" charset="0"/>
                <a:ea typeface="Verdana" pitchFamily="34" charset="0"/>
                <a:cs typeface="Verdana" pitchFamily="34" charset="0"/>
              </a:rPr>
              <a:pPr/>
              <a:t>‹nr.›</a:t>
            </a:fld>
            <a:endParaRPr lang="nl-NL" sz="1000" dirty="0">
              <a:latin typeface="Verdana" pitchFamily="34" charset="0"/>
              <a:ea typeface="Verdana" pitchFamily="34" charset="0"/>
              <a:cs typeface="Verdana" pitchFamily="34" charset="0"/>
            </a:endParaRPr>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38916" y="40416"/>
            <a:ext cx="1124551" cy="607969"/>
          </a:xfrm>
          <a:prstGeom prst="rect">
            <a:avLst/>
          </a:prstGeom>
          <a:noFill/>
          <a:ln>
            <a:noFill/>
          </a:ln>
        </p:spPr>
      </p:pic>
    </p:spTree>
    <p:extLst>
      <p:ext uri="{BB962C8B-B14F-4D97-AF65-F5344CB8AC3E}">
        <p14:creationId xmlns:p14="http://schemas.microsoft.com/office/powerpoint/2010/main" val="3795677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1" y="2"/>
            <a:ext cx="3078427" cy="511730"/>
          </a:xfrm>
          <a:prstGeom prst="rect">
            <a:avLst/>
          </a:prstGeom>
        </p:spPr>
        <p:txBody>
          <a:bodyPr vert="horz" lIns="94759" tIns="47380" rIns="94759" bIns="47380" rtlCol="0"/>
          <a:lstStyle>
            <a:lvl1pPr algn="l">
              <a:defRPr sz="1200">
                <a:latin typeface="Verdana" pitchFamily="34" charset="0"/>
                <a:ea typeface="Verdana" pitchFamily="34" charset="0"/>
                <a:cs typeface="Verdana" pitchFamily="34" charset="0"/>
              </a:defRPr>
            </a:lvl1pPr>
          </a:lstStyle>
          <a:p>
            <a:endParaRPr lang="nl-NL" dirty="0"/>
          </a:p>
        </p:txBody>
      </p:sp>
      <p:sp>
        <p:nvSpPr>
          <p:cNvPr id="3" name="Tijdelijke aanduiding voor datum 2"/>
          <p:cNvSpPr>
            <a:spLocks noGrp="1"/>
          </p:cNvSpPr>
          <p:nvPr>
            <p:ph type="dt" idx="1"/>
          </p:nvPr>
        </p:nvSpPr>
        <p:spPr>
          <a:xfrm>
            <a:off x="4023993" y="2"/>
            <a:ext cx="3078427" cy="511730"/>
          </a:xfrm>
          <a:prstGeom prst="rect">
            <a:avLst/>
          </a:prstGeom>
        </p:spPr>
        <p:txBody>
          <a:bodyPr vert="horz" lIns="94759" tIns="47380" rIns="94759" bIns="47380" rtlCol="0"/>
          <a:lstStyle>
            <a:lvl1pPr algn="r">
              <a:defRPr sz="1200">
                <a:latin typeface="Verdana" pitchFamily="34" charset="0"/>
                <a:ea typeface="Verdana" pitchFamily="34" charset="0"/>
                <a:cs typeface="Verdana" pitchFamily="34" charset="0"/>
              </a:defRPr>
            </a:lvl1pPr>
          </a:lstStyle>
          <a:p>
            <a:fld id="{BAE47B12-AD08-462D-980E-2132932ACC28}" type="datetimeFigureOut">
              <a:rPr lang="nl-NL" smtClean="0"/>
              <a:pPr/>
              <a:t>12-10-2016</a:t>
            </a:fld>
            <a:endParaRPr lang="nl-NL" dirty="0"/>
          </a:p>
        </p:txBody>
      </p:sp>
      <p:sp>
        <p:nvSpPr>
          <p:cNvPr id="4" name="Tijdelijke aanduiding voor dia-afbeelding 3"/>
          <p:cNvSpPr>
            <a:spLocks noGrp="1" noRot="1" noChangeAspect="1"/>
          </p:cNvSpPr>
          <p:nvPr>
            <p:ph type="sldImg" idx="2"/>
          </p:nvPr>
        </p:nvSpPr>
        <p:spPr>
          <a:xfrm>
            <a:off x="139700" y="766763"/>
            <a:ext cx="6824663" cy="3840162"/>
          </a:xfrm>
          <a:prstGeom prst="rect">
            <a:avLst/>
          </a:prstGeom>
          <a:noFill/>
          <a:ln w="12700">
            <a:solidFill>
              <a:prstClr val="black"/>
            </a:solidFill>
          </a:ln>
        </p:spPr>
        <p:txBody>
          <a:bodyPr vert="horz" lIns="94759" tIns="47380" rIns="94759" bIns="47380" rtlCol="0" anchor="ctr"/>
          <a:lstStyle/>
          <a:p>
            <a:endParaRPr lang="nl-NL" dirty="0"/>
          </a:p>
        </p:txBody>
      </p:sp>
      <p:sp>
        <p:nvSpPr>
          <p:cNvPr id="5" name="Tijdelijke aanduiding voor notities 4"/>
          <p:cNvSpPr>
            <a:spLocks noGrp="1"/>
          </p:cNvSpPr>
          <p:nvPr>
            <p:ph type="body" sz="quarter" idx="3"/>
          </p:nvPr>
        </p:nvSpPr>
        <p:spPr>
          <a:xfrm>
            <a:off x="710407" y="4861441"/>
            <a:ext cx="5683250" cy="4605575"/>
          </a:xfrm>
          <a:prstGeom prst="rect">
            <a:avLst/>
          </a:prstGeom>
        </p:spPr>
        <p:txBody>
          <a:bodyPr vert="horz" lIns="94759" tIns="47380" rIns="94759" bIns="47380" rtlCol="0"/>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voettekst 5"/>
          <p:cNvSpPr>
            <a:spLocks noGrp="1"/>
          </p:cNvSpPr>
          <p:nvPr>
            <p:ph type="ftr" sz="quarter" idx="4"/>
          </p:nvPr>
        </p:nvSpPr>
        <p:spPr>
          <a:xfrm>
            <a:off x="1" y="9721107"/>
            <a:ext cx="3078427" cy="511730"/>
          </a:xfrm>
          <a:prstGeom prst="rect">
            <a:avLst/>
          </a:prstGeom>
        </p:spPr>
        <p:txBody>
          <a:bodyPr vert="horz" lIns="94759" tIns="47380" rIns="94759" bIns="47380" rtlCol="0" anchor="b"/>
          <a:lstStyle>
            <a:lvl1pPr algn="l">
              <a:defRPr sz="1200">
                <a:latin typeface="Verdana" pitchFamily="34" charset="0"/>
                <a:ea typeface="Verdana" pitchFamily="34" charset="0"/>
                <a:cs typeface="Verdana" pitchFamily="34" charset="0"/>
              </a:defRPr>
            </a:lvl1pPr>
          </a:lstStyle>
          <a:p>
            <a:endParaRPr lang="nl-NL" dirty="0"/>
          </a:p>
        </p:txBody>
      </p:sp>
      <p:sp>
        <p:nvSpPr>
          <p:cNvPr id="7" name="Tijdelijke aanduiding voor dianummer 6"/>
          <p:cNvSpPr>
            <a:spLocks noGrp="1"/>
          </p:cNvSpPr>
          <p:nvPr>
            <p:ph type="sldNum" sz="quarter" idx="5"/>
          </p:nvPr>
        </p:nvSpPr>
        <p:spPr>
          <a:xfrm>
            <a:off x="4023993" y="9721107"/>
            <a:ext cx="3078427" cy="511730"/>
          </a:xfrm>
          <a:prstGeom prst="rect">
            <a:avLst/>
          </a:prstGeom>
        </p:spPr>
        <p:txBody>
          <a:bodyPr vert="horz" lIns="94759" tIns="47380" rIns="94759" bIns="47380" rtlCol="0" anchor="b"/>
          <a:lstStyle>
            <a:lvl1pPr algn="r">
              <a:defRPr sz="1200">
                <a:latin typeface="Verdana" pitchFamily="34" charset="0"/>
                <a:ea typeface="Verdana" pitchFamily="34" charset="0"/>
                <a:cs typeface="Verdana" pitchFamily="34" charset="0"/>
              </a:defRPr>
            </a:lvl1pPr>
          </a:lstStyle>
          <a:p>
            <a:fld id="{2A67C1CD-2B30-4655-B66C-F92B41C98069}" type="slidenum">
              <a:rPr lang="nl-NL" smtClean="0"/>
              <a:pPr/>
              <a:t>‹nr.›</a:t>
            </a:fld>
            <a:endParaRPr lang="nl-NL" dirty="0"/>
          </a:p>
        </p:txBody>
      </p:sp>
    </p:spTree>
    <p:extLst>
      <p:ext uri="{BB962C8B-B14F-4D97-AF65-F5344CB8AC3E}">
        <p14:creationId xmlns:p14="http://schemas.microsoft.com/office/powerpoint/2010/main" val="3675682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Verdana" pitchFamily="34" charset="0"/>
        <a:ea typeface="Verdana" pitchFamily="34" charset="0"/>
        <a:cs typeface="Verdana" pitchFamily="34" charset="0"/>
      </a:defRPr>
    </a:lvl1pPr>
    <a:lvl2pPr marL="457200" algn="l" defTabSz="914400" rtl="0" eaLnBrk="1" latinLnBrk="0" hangingPunct="1">
      <a:defRPr sz="1200" kern="1200">
        <a:solidFill>
          <a:schemeClr val="tx1"/>
        </a:solidFill>
        <a:latin typeface="Verdana" pitchFamily="34" charset="0"/>
        <a:ea typeface="Verdana" pitchFamily="34" charset="0"/>
        <a:cs typeface="Verdana" pitchFamily="34" charset="0"/>
      </a:defRPr>
    </a:lvl2pPr>
    <a:lvl3pPr marL="914400" algn="l" defTabSz="914400" rtl="0" eaLnBrk="1" latinLnBrk="0" hangingPunct="1">
      <a:defRPr sz="1200" kern="1200">
        <a:solidFill>
          <a:schemeClr val="tx1"/>
        </a:solidFill>
        <a:latin typeface="Verdana" pitchFamily="34" charset="0"/>
        <a:ea typeface="Verdana" pitchFamily="34" charset="0"/>
        <a:cs typeface="Verdana" pitchFamily="34" charset="0"/>
      </a:defRPr>
    </a:lvl3pPr>
    <a:lvl4pPr marL="1371600" algn="l" defTabSz="914400" rtl="0" eaLnBrk="1" latinLnBrk="0" hangingPunct="1">
      <a:defRPr sz="1200" kern="1200">
        <a:solidFill>
          <a:schemeClr val="tx1"/>
        </a:solidFill>
        <a:latin typeface="Verdana" pitchFamily="34" charset="0"/>
        <a:ea typeface="Verdana" pitchFamily="34" charset="0"/>
        <a:cs typeface="Verdana" pitchFamily="34" charset="0"/>
      </a:defRPr>
    </a:lvl4pPr>
    <a:lvl5pPr marL="1828800" algn="l" defTabSz="914400" rtl="0" eaLnBrk="1" latinLnBrk="0" hangingPunct="1">
      <a:defRPr sz="1200" kern="1200">
        <a:solidFill>
          <a:schemeClr val="tx1"/>
        </a:solidFill>
        <a:latin typeface="Verdana" pitchFamily="34" charset="0"/>
        <a:ea typeface="Verdana" pitchFamily="34" charset="0"/>
        <a:cs typeface="Verdana"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9700" y="766763"/>
            <a:ext cx="6824663" cy="3840162"/>
          </a:xfrm>
        </p:spPr>
      </p:sp>
      <p:sp>
        <p:nvSpPr>
          <p:cNvPr id="3" name="Tijdelijke aanduiding voor notities 2"/>
          <p:cNvSpPr>
            <a:spLocks noGrp="1"/>
          </p:cNvSpPr>
          <p:nvPr>
            <p:ph type="body" idx="1"/>
          </p:nvPr>
        </p:nvSpPr>
        <p:spPr/>
        <p:txBody>
          <a:bodyPr/>
          <a:lstStyle/>
          <a:p>
            <a:r>
              <a:rPr lang="nl-NL" dirty="0"/>
              <a:t>Larissa:</a:t>
            </a:r>
            <a:r>
              <a:rPr lang="nl-NL" baseline="0" dirty="0"/>
              <a:t> </a:t>
            </a:r>
            <a:r>
              <a:rPr lang="nl-NL" baseline="0" dirty="0" err="1"/>
              <a:t>haarlemmer</a:t>
            </a:r>
            <a:r>
              <a:rPr lang="nl-NL" baseline="0" dirty="0"/>
              <a:t> olie? Nee, wel een middel om de samenwerking te faciliteren. Larissa heeft daar in haar inleiding al wat over gezegd. Nu: iets concreter voor de Omgevingswet.</a:t>
            </a:r>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1</a:t>
            </a:fld>
            <a:endParaRPr lang="nl-NL" dirty="0"/>
          </a:p>
        </p:txBody>
      </p:sp>
    </p:spTree>
    <p:extLst>
      <p:ext uri="{BB962C8B-B14F-4D97-AF65-F5344CB8AC3E}">
        <p14:creationId xmlns:p14="http://schemas.microsoft.com/office/powerpoint/2010/main" val="33842762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9700" y="766763"/>
            <a:ext cx="6824663" cy="3840162"/>
          </a:xfrm>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32C0B003-40C8-452D-B615-5037B8EE7BF8}" type="slidenum">
              <a:rPr lang="nl-NL" altLang="nl-NL" smtClean="0"/>
              <a:pPr/>
              <a:t>10</a:t>
            </a:fld>
            <a:endParaRPr lang="nl-NL" altLang="nl-NL"/>
          </a:p>
        </p:txBody>
      </p:sp>
    </p:spTree>
    <p:extLst>
      <p:ext uri="{BB962C8B-B14F-4D97-AF65-F5344CB8AC3E}">
        <p14:creationId xmlns:p14="http://schemas.microsoft.com/office/powerpoint/2010/main" val="1498774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9700" y="766763"/>
            <a:ext cx="6824663" cy="3840162"/>
          </a:xfrm>
        </p:spPr>
      </p:sp>
      <p:sp>
        <p:nvSpPr>
          <p:cNvPr id="3" name="Tijdelijke aanduiding voor notities 2"/>
          <p:cNvSpPr>
            <a:spLocks noGrp="1"/>
          </p:cNvSpPr>
          <p:nvPr>
            <p:ph type="body" idx="1"/>
          </p:nvPr>
        </p:nvSpPr>
        <p:spPr/>
        <p:txBody>
          <a:bodyPr/>
          <a:lstStyle/>
          <a:p>
            <a:r>
              <a:rPr lang="nl-NL" dirty="0"/>
              <a:t>Als iedere organisatie</a:t>
            </a:r>
            <a:r>
              <a:rPr lang="nl-NL" baseline="0" dirty="0"/>
              <a:t> z’n eigen zaken heeft (die elkaar kennen) hoe zorgen we er dan voor dat burger en bedrijf bij hun informatie kunnen, dat er samengewerkt wordt tussen de ketenpartners, dat informatie voor de gehele keten toegankelijk is en dat al die losse zaken in samenhang gearchiveerd </a:t>
            </a:r>
            <a:r>
              <a:rPr lang="nl-NL" baseline="0" dirty="0" err="1"/>
              <a:t>wordten</a:t>
            </a:r>
            <a:r>
              <a:rPr lang="nl-NL" baseline="0" dirty="0"/>
              <a:t>?</a:t>
            </a:r>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11</a:t>
            </a:fld>
            <a:endParaRPr lang="nl-NL" dirty="0"/>
          </a:p>
        </p:txBody>
      </p:sp>
    </p:spTree>
    <p:extLst>
      <p:ext uri="{BB962C8B-B14F-4D97-AF65-F5344CB8AC3E}">
        <p14:creationId xmlns:p14="http://schemas.microsoft.com/office/powerpoint/2010/main" val="257518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12</a:t>
            </a:fld>
            <a:endParaRPr lang="nl-NL" dirty="0"/>
          </a:p>
        </p:txBody>
      </p:sp>
    </p:spTree>
    <p:extLst>
      <p:ext uri="{BB962C8B-B14F-4D97-AF65-F5344CB8AC3E}">
        <p14:creationId xmlns:p14="http://schemas.microsoft.com/office/powerpoint/2010/main" val="41030801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13</a:t>
            </a:fld>
            <a:endParaRPr lang="nl-NL" dirty="0"/>
          </a:p>
        </p:txBody>
      </p:sp>
    </p:spTree>
    <p:extLst>
      <p:ext uri="{BB962C8B-B14F-4D97-AF65-F5344CB8AC3E}">
        <p14:creationId xmlns:p14="http://schemas.microsoft.com/office/powerpoint/2010/main" val="226732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9700" y="766763"/>
            <a:ext cx="6824663" cy="3840162"/>
          </a:xfrm>
        </p:spPr>
      </p:sp>
      <p:sp>
        <p:nvSpPr>
          <p:cNvPr id="3" name="Tijdelijke aanduiding voor notities 2"/>
          <p:cNvSpPr>
            <a:spLocks noGrp="1"/>
          </p:cNvSpPr>
          <p:nvPr>
            <p:ph type="body" idx="1"/>
          </p:nvPr>
        </p:nvSpPr>
        <p:spPr/>
        <p:txBody>
          <a:bodyPr/>
          <a:lstStyle/>
          <a:p>
            <a:r>
              <a:rPr lang="nl-NL" dirty="0"/>
              <a:t>Larissa:</a:t>
            </a:r>
            <a:r>
              <a:rPr lang="nl-NL" baseline="0" dirty="0"/>
              <a:t> </a:t>
            </a:r>
            <a:r>
              <a:rPr lang="nl-NL" baseline="0" dirty="0" err="1"/>
              <a:t>haarlemmer</a:t>
            </a:r>
            <a:r>
              <a:rPr lang="nl-NL" baseline="0" dirty="0"/>
              <a:t> olie? Nee, wel een middel om de samenwerking te faciliteren. Larissa heeft daar in haar inleiding al wat over gezegd. Nu: iets concreter voor de Omgevingswet.</a:t>
            </a:r>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14</a:t>
            </a:fld>
            <a:endParaRPr lang="nl-NL" dirty="0"/>
          </a:p>
        </p:txBody>
      </p:sp>
    </p:spTree>
    <p:extLst>
      <p:ext uri="{BB962C8B-B14F-4D97-AF65-F5344CB8AC3E}">
        <p14:creationId xmlns:p14="http://schemas.microsoft.com/office/powerpoint/2010/main" val="3869432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9700" y="766763"/>
            <a:ext cx="6824663" cy="3840162"/>
          </a:xfrm>
        </p:spPr>
      </p:sp>
      <p:sp>
        <p:nvSpPr>
          <p:cNvPr id="3" name="Tijdelijke aanduiding voor notities 2"/>
          <p:cNvSpPr>
            <a:spLocks noGrp="1"/>
          </p:cNvSpPr>
          <p:nvPr>
            <p:ph type="body" idx="1"/>
          </p:nvPr>
        </p:nvSpPr>
        <p:spPr/>
        <p:txBody>
          <a:bodyPr/>
          <a:lstStyle/>
          <a:p>
            <a:pPr>
              <a:buFont typeface="Arial"/>
              <a:buChar char="•"/>
            </a:pPr>
            <a:r>
              <a:rPr lang="nl-NL" dirty="0"/>
              <a:t>(meer) in samenwerking in de regio</a:t>
            </a:r>
          </a:p>
          <a:p>
            <a:pPr>
              <a:buFont typeface="Arial"/>
              <a:buChar char="•"/>
            </a:pPr>
            <a:r>
              <a:rPr lang="nl-NL" dirty="0"/>
              <a:t>(meer) in samenwerking met de samenleving</a:t>
            </a:r>
          </a:p>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2</a:t>
            </a:fld>
            <a:endParaRPr lang="nl-NL" dirty="0"/>
          </a:p>
        </p:txBody>
      </p:sp>
    </p:spTree>
    <p:extLst>
      <p:ext uri="{BB962C8B-B14F-4D97-AF65-F5344CB8AC3E}">
        <p14:creationId xmlns:p14="http://schemas.microsoft.com/office/powerpoint/2010/main" val="342090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9700" y="766763"/>
            <a:ext cx="6824663" cy="3840162"/>
          </a:xfrm>
        </p:spPr>
      </p:sp>
      <p:sp>
        <p:nvSpPr>
          <p:cNvPr id="3" name="Tijdelijke aanduiding voor notities 2"/>
          <p:cNvSpPr>
            <a:spLocks noGrp="1"/>
          </p:cNvSpPr>
          <p:nvPr>
            <p:ph type="body" idx="1"/>
          </p:nvPr>
        </p:nvSpPr>
        <p:spPr/>
        <p:txBody>
          <a:bodyPr/>
          <a:lstStyle/>
          <a:p>
            <a:r>
              <a:rPr lang="nl-NL" dirty="0">
                <a:solidFill>
                  <a:srgbClr val="009EE0"/>
                </a:solidFill>
              </a:rPr>
              <a:t>2019: </a:t>
            </a:r>
            <a:r>
              <a:rPr lang="nl-NL" dirty="0"/>
              <a:t>Overheden, initiatiefnemers en belanghebbenden werken conform de Omgevingswet</a:t>
            </a:r>
          </a:p>
          <a:p>
            <a:r>
              <a:rPr lang="nl-NL" dirty="0">
                <a:solidFill>
                  <a:srgbClr val="009EE0"/>
                </a:solidFill>
              </a:rPr>
              <a:t>2024: </a:t>
            </a:r>
            <a:r>
              <a:rPr lang="nl-NL" dirty="0"/>
              <a:t>Doelen van Omgevingswet zijn zichtbaar en meetbaar in de fysieke leefomgeving</a:t>
            </a:r>
          </a:p>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3</a:t>
            </a:fld>
            <a:endParaRPr lang="nl-NL" dirty="0"/>
          </a:p>
        </p:txBody>
      </p:sp>
    </p:spTree>
    <p:extLst>
      <p:ext uri="{BB962C8B-B14F-4D97-AF65-F5344CB8AC3E}">
        <p14:creationId xmlns:p14="http://schemas.microsoft.com/office/powerpoint/2010/main" val="2132259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4</a:t>
            </a:fld>
            <a:endParaRPr lang="nl-NL" dirty="0"/>
          </a:p>
        </p:txBody>
      </p:sp>
    </p:spTree>
    <p:extLst>
      <p:ext uri="{BB962C8B-B14F-4D97-AF65-F5344CB8AC3E}">
        <p14:creationId xmlns:p14="http://schemas.microsoft.com/office/powerpoint/2010/main" val="3543650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9700" y="766763"/>
            <a:ext cx="6824663" cy="3840162"/>
          </a:xfrm>
        </p:spPr>
      </p:sp>
      <p:sp>
        <p:nvSpPr>
          <p:cNvPr id="3" name="Tijdelijke aanduiding voor notities 2"/>
          <p:cNvSpPr>
            <a:spLocks noGrp="1"/>
          </p:cNvSpPr>
          <p:nvPr>
            <p:ph type="body" idx="1"/>
          </p:nvPr>
        </p:nvSpPr>
        <p:spPr/>
        <p:txBody>
          <a:bodyPr/>
          <a:lstStyle/>
          <a:p>
            <a:r>
              <a:rPr lang="nl-NL" dirty="0"/>
              <a:t>Helpt zaakgericht</a:t>
            </a:r>
            <a:r>
              <a:rPr lang="nl-NL" baseline="0" dirty="0"/>
              <a:t> werken daarbij? </a:t>
            </a:r>
          </a:p>
          <a:p>
            <a:r>
              <a:rPr lang="nl-NL" baseline="0" dirty="0"/>
              <a:t>Ja. Taal ontwikkeld om processen met elkaar uit te voeren en informatie te delen.</a:t>
            </a:r>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5</a:t>
            </a:fld>
            <a:endParaRPr lang="nl-NL" dirty="0"/>
          </a:p>
        </p:txBody>
      </p:sp>
    </p:spTree>
    <p:extLst>
      <p:ext uri="{BB962C8B-B14F-4D97-AF65-F5344CB8AC3E}">
        <p14:creationId xmlns:p14="http://schemas.microsoft.com/office/powerpoint/2010/main" val="1554492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9700" y="766763"/>
            <a:ext cx="6824663" cy="3840162"/>
          </a:xfrm>
        </p:spPr>
      </p:sp>
      <p:sp>
        <p:nvSpPr>
          <p:cNvPr id="3" name="Tijdelijke aanduiding voor notities 2"/>
          <p:cNvSpPr>
            <a:spLocks noGrp="1"/>
          </p:cNvSpPr>
          <p:nvPr>
            <p:ph type="body" idx="1"/>
          </p:nvPr>
        </p:nvSpPr>
        <p:spPr/>
        <p:txBody>
          <a:bodyPr/>
          <a:lstStyle/>
          <a:p>
            <a:r>
              <a:rPr lang="nl-NL" dirty="0"/>
              <a:t>Binnen</a:t>
            </a:r>
            <a:r>
              <a:rPr lang="nl-NL" baseline="0" dirty="0"/>
              <a:t> één organisatie: vele zaken, alles centraal en voor een ieder beschikbaar. </a:t>
            </a:r>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6</a:t>
            </a:fld>
            <a:endParaRPr lang="nl-NL" dirty="0"/>
          </a:p>
        </p:txBody>
      </p:sp>
    </p:spTree>
    <p:extLst>
      <p:ext uri="{BB962C8B-B14F-4D97-AF65-F5344CB8AC3E}">
        <p14:creationId xmlns:p14="http://schemas.microsoft.com/office/powerpoint/2010/main" val="2433852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9700" y="766763"/>
            <a:ext cx="6824663" cy="3840162"/>
          </a:xfrm>
        </p:spPr>
      </p:sp>
      <p:sp>
        <p:nvSpPr>
          <p:cNvPr id="3" name="Tijdelijke aanduiding voor notities 2"/>
          <p:cNvSpPr>
            <a:spLocks noGrp="1"/>
          </p:cNvSpPr>
          <p:nvPr>
            <p:ph type="body" idx="1"/>
          </p:nvPr>
        </p:nvSpPr>
        <p:spPr/>
        <p:txBody>
          <a:bodyPr/>
          <a:lstStyle/>
          <a:p>
            <a:r>
              <a:rPr lang="nl-NL" dirty="0"/>
              <a:t>Wat nu bij zaakgericht werken in een keten? Is het op te schalen?</a:t>
            </a:r>
          </a:p>
          <a:p>
            <a:r>
              <a:rPr lang="nl-NL" dirty="0"/>
              <a:t>Op ketenniveau</a:t>
            </a:r>
            <a:r>
              <a:rPr lang="nl-NL" baseline="0" dirty="0"/>
              <a:t> centrale besturing, centraal KCC en delen informatie?</a:t>
            </a:r>
          </a:p>
          <a:p>
            <a:r>
              <a:rPr lang="nl-NL" baseline="0" dirty="0"/>
              <a:t>En dat dat per specifieke keten? Per geval wisselen ketenpartners!</a:t>
            </a:r>
          </a:p>
          <a:p>
            <a:r>
              <a:rPr lang="nl-NL" baseline="0" dirty="0"/>
              <a:t>Gaat niet werken. </a:t>
            </a:r>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7</a:t>
            </a:fld>
            <a:endParaRPr lang="nl-NL" dirty="0"/>
          </a:p>
        </p:txBody>
      </p:sp>
    </p:spTree>
    <p:extLst>
      <p:ext uri="{BB962C8B-B14F-4D97-AF65-F5344CB8AC3E}">
        <p14:creationId xmlns:p14="http://schemas.microsoft.com/office/powerpoint/2010/main" val="18658911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9700" y="766763"/>
            <a:ext cx="6824663" cy="3840162"/>
          </a:xfrm>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8</a:t>
            </a:fld>
            <a:endParaRPr lang="nl-NL" dirty="0"/>
          </a:p>
        </p:txBody>
      </p:sp>
    </p:spTree>
    <p:extLst>
      <p:ext uri="{BB962C8B-B14F-4D97-AF65-F5344CB8AC3E}">
        <p14:creationId xmlns:p14="http://schemas.microsoft.com/office/powerpoint/2010/main" val="3088468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9700" y="766763"/>
            <a:ext cx="6824663" cy="3840162"/>
          </a:xfrm>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32C0B003-40C8-452D-B615-5037B8EE7BF8}" type="slidenum">
              <a:rPr lang="nl-NL" altLang="nl-NL" smtClean="0"/>
              <a:pPr/>
              <a:t>9</a:t>
            </a:fld>
            <a:endParaRPr lang="nl-NL" altLang="nl-NL"/>
          </a:p>
        </p:txBody>
      </p:sp>
    </p:spTree>
    <p:extLst>
      <p:ext uri="{BB962C8B-B14F-4D97-AF65-F5344CB8AC3E}">
        <p14:creationId xmlns:p14="http://schemas.microsoft.com/office/powerpoint/2010/main" val="3137443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of tussen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814917" y="2276476"/>
            <a:ext cx="10270067" cy="1872605"/>
          </a:xfrm>
        </p:spPr>
        <p:txBody>
          <a:bodyPr/>
          <a:lstStyle>
            <a:lvl1pPr>
              <a:defRPr sz="3600">
                <a:solidFill>
                  <a:schemeClr val="tx2"/>
                </a:solidFill>
              </a:defRPr>
            </a:lvl1pPr>
          </a:lstStyle>
          <a:p>
            <a:pPr lvl="0"/>
            <a:r>
              <a:rPr lang="nl-NL" noProof="0"/>
              <a:t>Klik om de stijl te bewerken</a:t>
            </a:r>
            <a:endParaRPr lang="nl-NL" noProof="0" dirty="0"/>
          </a:p>
        </p:txBody>
      </p:sp>
    </p:spTree>
    <p:extLst>
      <p:ext uri="{BB962C8B-B14F-4D97-AF65-F5344CB8AC3E}">
        <p14:creationId xmlns:p14="http://schemas.microsoft.com/office/powerpoint/2010/main" val="3118463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960000" y="1260000"/>
            <a:ext cx="3936000" cy="1152000"/>
          </a:xfrm>
        </p:spPr>
        <p:txBody>
          <a:bodyPr anchor="b"/>
          <a:lstStyle>
            <a:lvl1pPr algn="l">
              <a:defRPr sz="2400" b="1"/>
            </a:lvl1pPr>
          </a:lstStyle>
          <a:p>
            <a:r>
              <a:rPr lang="nl-NL"/>
              <a:t>Klik om de stijl te bewerken</a:t>
            </a:r>
            <a:endParaRPr lang="nl-NL" dirty="0"/>
          </a:p>
        </p:txBody>
      </p:sp>
      <p:sp>
        <p:nvSpPr>
          <p:cNvPr id="3" name="Tijdelijke aanduiding voor inhoud 2"/>
          <p:cNvSpPr>
            <a:spLocks noGrp="1"/>
          </p:cNvSpPr>
          <p:nvPr>
            <p:ph idx="1"/>
          </p:nvPr>
        </p:nvSpPr>
        <p:spPr>
          <a:xfrm>
            <a:off x="5040000" y="273052"/>
            <a:ext cx="6192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tekst 3"/>
          <p:cNvSpPr>
            <a:spLocks noGrp="1"/>
          </p:cNvSpPr>
          <p:nvPr>
            <p:ph type="body" sz="half" idx="2"/>
          </p:nvPr>
        </p:nvSpPr>
        <p:spPr>
          <a:xfrm>
            <a:off x="960000" y="2412000"/>
            <a:ext cx="3936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6" name="Tijdelijke aanduiding voor voettekst 5"/>
          <p:cNvSpPr>
            <a:spLocks noGrp="1"/>
          </p:cNvSpPr>
          <p:nvPr>
            <p:ph type="ftr" sz="quarter" idx="11"/>
          </p:nvPr>
        </p:nvSpPr>
        <p:spPr/>
        <p:txBody>
          <a:bodyPr/>
          <a:lstStyle>
            <a:lvl1pPr>
              <a:defRPr/>
            </a:lvl1pPr>
          </a:lstStyle>
          <a:p>
            <a:endParaRPr lang="nl-NL" dirty="0"/>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pPr/>
              <a:t>‹nr.›</a:t>
            </a:fld>
            <a:endParaRPr lang="nl-NL" dirty="0"/>
          </a:p>
        </p:txBody>
      </p:sp>
    </p:spTree>
    <p:extLst>
      <p:ext uri="{BB962C8B-B14F-4D97-AF65-F5344CB8AC3E}">
        <p14:creationId xmlns:p14="http://schemas.microsoft.com/office/powerpoint/2010/main" val="186676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960000" y="4680000"/>
            <a:ext cx="10272000" cy="484710"/>
          </a:xfrm>
        </p:spPr>
        <p:txBody>
          <a:bodyPr wrap="none" anchor="ctr" anchorCtr="0"/>
          <a:lstStyle>
            <a:lvl1pPr algn="ctr">
              <a:defRPr sz="3200" b="1"/>
            </a:lvl1pPr>
          </a:lstStyle>
          <a:p>
            <a:r>
              <a:rPr lang="nl-NL"/>
              <a:t>Klik om de stijl te bewerken</a:t>
            </a:r>
            <a:endParaRPr lang="nl-NL" dirty="0"/>
          </a:p>
        </p:txBody>
      </p:sp>
      <p:sp>
        <p:nvSpPr>
          <p:cNvPr id="3" name="Tijdelijke aanduiding voor afbeelding 2"/>
          <p:cNvSpPr>
            <a:spLocks noGrp="1"/>
          </p:cNvSpPr>
          <p:nvPr>
            <p:ph type="pic" idx="1"/>
          </p:nvPr>
        </p:nvSpPr>
        <p:spPr>
          <a:xfrm>
            <a:off x="2400000" y="324000"/>
            <a:ext cx="8832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a:t>Klik op het pictogram als u een afbeelding wilt toevoegen</a:t>
            </a:r>
          </a:p>
        </p:txBody>
      </p:sp>
      <p:sp>
        <p:nvSpPr>
          <p:cNvPr id="4" name="Tijdelijke aanduiding voor tekst 3"/>
          <p:cNvSpPr>
            <a:spLocks noGrp="1"/>
          </p:cNvSpPr>
          <p:nvPr>
            <p:ph type="body" sz="half" idx="2" hasCustomPrompt="1"/>
          </p:nvPr>
        </p:nvSpPr>
        <p:spPr>
          <a:xfrm>
            <a:off x="960000" y="5151314"/>
            <a:ext cx="10272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a:t>Klik</a:t>
            </a:r>
            <a:r>
              <a:rPr lang="en-US" dirty="0"/>
              <a:t> </a:t>
            </a:r>
            <a:r>
              <a:rPr lang="en-US" dirty="0" err="1"/>
              <a:t>om</a:t>
            </a:r>
            <a:r>
              <a:rPr lang="en-US" dirty="0"/>
              <a:t> de </a:t>
            </a:r>
            <a:r>
              <a:rPr lang="en-US" dirty="0" err="1"/>
              <a:t>tekststijl</a:t>
            </a:r>
            <a:r>
              <a:rPr lang="en-US" dirty="0"/>
              <a:t> van het model </a:t>
            </a:r>
            <a:r>
              <a:rPr lang="en-US" dirty="0" err="1"/>
              <a:t>te</a:t>
            </a:r>
            <a:r>
              <a:rPr lang="en-US" dirty="0"/>
              <a:t> </a:t>
            </a:r>
            <a:r>
              <a:rPr lang="en-US" dirty="0" err="1"/>
              <a:t>bewerken</a:t>
            </a:r>
            <a:endParaRPr lang="en-US" dirty="0"/>
          </a:p>
          <a:p>
            <a:pPr lvl="0"/>
            <a:r>
              <a:rPr lang="en-US" dirty="0" err="1"/>
              <a:t>ww</a:t>
            </a:r>
            <a:endParaRPr lang="en-US" dirty="0"/>
          </a:p>
        </p:txBody>
      </p:sp>
      <p:sp>
        <p:nvSpPr>
          <p:cNvPr id="6" name="Tijdelijke aanduiding voor voettekst 5"/>
          <p:cNvSpPr>
            <a:spLocks noGrp="1"/>
          </p:cNvSpPr>
          <p:nvPr>
            <p:ph type="ftr" sz="quarter" idx="11"/>
          </p:nvPr>
        </p:nvSpPr>
        <p:spPr/>
        <p:txBody>
          <a:bodyPr/>
          <a:lstStyle>
            <a:lvl1pPr>
              <a:defRPr/>
            </a:lvl1pPr>
          </a:lstStyle>
          <a:p>
            <a:endParaRPr lang="nl-NL" dirty="0"/>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pPr/>
              <a:t>‹nr.›</a:t>
            </a:fld>
            <a:endParaRPr lang="nl-NL" dirty="0"/>
          </a:p>
        </p:txBody>
      </p:sp>
    </p:spTree>
    <p:extLst>
      <p:ext uri="{BB962C8B-B14F-4D97-AF65-F5344CB8AC3E}">
        <p14:creationId xmlns:p14="http://schemas.microsoft.com/office/powerpoint/2010/main" val="616098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pPr/>
              <a:t>‹nr.›</a:t>
            </a:fld>
            <a:endParaRPr lang="nl-NL" dirty="0"/>
          </a:p>
        </p:txBody>
      </p:sp>
    </p:spTree>
    <p:extLst>
      <p:ext uri="{BB962C8B-B14F-4D97-AF65-F5344CB8AC3E}">
        <p14:creationId xmlns:p14="http://schemas.microsoft.com/office/powerpoint/2010/main" val="426021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9504565" y="540000"/>
            <a:ext cx="1680000" cy="5292000"/>
          </a:xfrm>
        </p:spPr>
        <p:txBody>
          <a:bodyPr vert="eaVert"/>
          <a:lstStyle/>
          <a:p>
            <a:r>
              <a:rPr lang="nl-NL"/>
              <a:t>Klik om de stijl te bewerken</a:t>
            </a:r>
            <a:endParaRPr lang="nl-NL" dirty="0"/>
          </a:p>
        </p:txBody>
      </p:sp>
      <p:sp>
        <p:nvSpPr>
          <p:cNvPr id="3" name="Tijdelijke aanduiding voor verticale tekst 2"/>
          <p:cNvSpPr>
            <a:spLocks noGrp="1"/>
          </p:cNvSpPr>
          <p:nvPr>
            <p:ph type="body" orient="vert" idx="1"/>
          </p:nvPr>
        </p:nvSpPr>
        <p:spPr>
          <a:xfrm>
            <a:off x="960000" y="540000"/>
            <a:ext cx="8400363" cy="529200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pPr/>
              <a:t>‹nr.›</a:t>
            </a:fld>
            <a:endParaRPr lang="nl-NL" dirty="0"/>
          </a:p>
        </p:txBody>
      </p:sp>
    </p:spTree>
    <p:extLst>
      <p:ext uri="{BB962C8B-B14F-4D97-AF65-F5344CB8AC3E}">
        <p14:creationId xmlns:p14="http://schemas.microsoft.com/office/powerpoint/2010/main" val="1831698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12192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dirty="0">
              <a:ln>
                <a:noFill/>
              </a:ln>
              <a:solidFill>
                <a:schemeClr val="bg1"/>
              </a:solidFill>
              <a:effectLst/>
              <a:latin typeface="Arial" charset="0"/>
              <a:ea typeface="ＭＳ Ｐゴシック" charset="0"/>
              <a:cs typeface="Arial" charset="0"/>
            </a:endParaRPr>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pPr/>
              <a:t>‹nr.›</a:t>
            </a:fld>
            <a:endParaRPr lang="nl-NL" dirty="0"/>
          </a:p>
        </p:txBody>
      </p:sp>
    </p:spTree>
    <p:extLst>
      <p:ext uri="{BB962C8B-B14F-4D97-AF65-F5344CB8AC3E}">
        <p14:creationId xmlns:p14="http://schemas.microsoft.com/office/powerpoint/2010/main" val="3655563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kst pagina">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nl-NL"/>
              <a:t>Klik om de stijl te bewerken</a:t>
            </a:r>
            <a:endParaRPr lang="nl-NL" dirty="0"/>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pPr/>
              <a:t>‹nr.›</a:t>
            </a:fld>
            <a:endParaRPr lang="nl-NL" dirty="0"/>
          </a:p>
        </p:txBody>
      </p:sp>
      <p:pic>
        <p:nvPicPr>
          <p:cNvPr id="7" name="Afbeelding 6"/>
          <p:cNvPicPr>
            <a:picLocks noChangeAspect="1"/>
          </p:cNvPicPr>
          <p:nvPr userDrawn="1"/>
        </p:nvPicPr>
        <p:blipFill>
          <a:blip r:embed="rId2"/>
          <a:stretch>
            <a:fillRect/>
          </a:stretch>
        </p:blipFill>
        <p:spPr>
          <a:xfrm>
            <a:off x="230440" y="171187"/>
            <a:ext cx="680829" cy="682826"/>
          </a:xfrm>
          <a:prstGeom prst="rect">
            <a:avLst/>
          </a:prstGeom>
        </p:spPr>
      </p:pic>
    </p:spTree>
    <p:extLst>
      <p:ext uri="{BB962C8B-B14F-4D97-AF65-F5344CB8AC3E}">
        <p14:creationId xmlns:p14="http://schemas.microsoft.com/office/powerpoint/2010/main" val="3142076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Pagina met 2 vakk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nl-NL"/>
              <a:t>Klik om de stijl te bewerken</a:t>
            </a:r>
            <a:endParaRPr lang="nl-NL" dirty="0"/>
          </a:p>
        </p:txBody>
      </p:sp>
      <p:sp>
        <p:nvSpPr>
          <p:cNvPr id="3" name="Tijdelijke aanduiding voor inhoud 2"/>
          <p:cNvSpPr>
            <a:spLocks noGrp="1"/>
          </p:cNvSpPr>
          <p:nvPr>
            <p:ph sz="half" idx="1"/>
          </p:nvPr>
        </p:nvSpPr>
        <p:spPr>
          <a:xfrm>
            <a:off x="960001" y="1440000"/>
            <a:ext cx="4992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inhoud 3"/>
          <p:cNvSpPr>
            <a:spLocks noGrp="1"/>
          </p:cNvSpPr>
          <p:nvPr>
            <p:ph sz="half" idx="2"/>
          </p:nvPr>
        </p:nvSpPr>
        <p:spPr>
          <a:xfrm>
            <a:off x="6240000" y="1440000"/>
            <a:ext cx="4992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6" name="Tijdelijke aanduiding voor voettekst 5"/>
          <p:cNvSpPr>
            <a:spLocks noGrp="1"/>
          </p:cNvSpPr>
          <p:nvPr>
            <p:ph type="ftr" sz="quarter" idx="11"/>
          </p:nvPr>
        </p:nvSpPr>
        <p:spPr/>
        <p:txBody>
          <a:bodyPr/>
          <a:lstStyle>
            <a:lvl1pPr>
              <a:defRPr/>
            </a:lvl1pPr>
          </a:lstStyle>
          <a:p>
            <a:endParaRPr lang="nl-NL" dirty="0"/>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pPr/>
              <a:t>‹nr.›</a:t>
            </a:fld>
            <a:endParaRPr lang="nl-NL" dirty="0"/>
          </a:p>
        </p:txBody>
      </p:sp>
    </p:spTree>
    <p:extLst>
      <p:ext uri="{BB962C8B-B14F-4D97-AF65-F5344CB8AC3E}">
        <p14:creationId xmlns:p14="http://schemas.microsoft.com/office/powerpoint/2010/main" val="13903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0000" y="4463999"/>
            <a:ext cx="10272000" cy="1440000"/>
          </a:xfrm>
        </p:spPr>
        <p:txBody>
          <a:bodyPr anchor="t"/>
          <a:lstStyle>
            <a:lvl1pPr algn="l">
              <a:defRPr sz="3600" b="1" cap="all"/>
            </a:lvl1pPr>
          </a:lstStyle>
          <a:p>
            <a:r>
              <a:rPr lang="nl-NL"/>
              <a:t>Klik om de stijl te bewerken</a:t>
            </a:r>
            <a:endParaRPr lang="nl-NL" dirty="0"/>
          </a:p>
        </p:txBody>
      </p:sp>
      <p:sp>
        <p:nvSpPr>
          <p:cNvPr id="3" name="Tijdelijke aanduiding voor tekst 2"/>
          <p:cNvSpPr>
            <a:spLocks noGrp="1"/>
          </p:cNvSpPr>
          <p:nvPr>
            <p:ph type="body" idx="1"/>
          </p:nvPr>
        </p:nvSpPr>
        <p:spPr>
          <a:xfrm>
            <a:off x="960000" y="2880000"/>
            <a:ext cx="10272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5" name="Tijdelijke aanduiding voor voettekst 4"/>
          <p:cNvSpPr>
            <a:spLocks noGrp="1"/>
          </p:cNvSpPr>
          <p:nvPr>
            <p:ph type="ftr" sz="quarter" idx="11"/>
          </p:nvPr>
        </p:nvSpPr>
        <p:spPr/>
        <p:txBody>
          <a:bodyPr/>
          <a:lstStyle>
            <a:lvl1pPr>
              <a:defRPr/>
            </a:lvl1p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pPr/>
              <a:t>‹nr.›</a:t>
            </a:fld>
            <a:endParaRPr lang="nl-NL" dirty="0"/>
          </a:p>
        </p:txBody>
      </p:sp>
    </p:spTree>
    <p:extLst>
      <p:ext uri="{BB962C8B-B14F-4D97-AF65-F5344CB8AC3E}">
        <p14:creationId xmlns:p14="http://schemas.microsoft.com/office/powerpoint/2010/main" val="401172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400000" y="274638"/>
            <a:ext cx="8832000" cy="792000"/>
          </a:xfrm>
        </p:spPr>
        <p:txBody>
          <a:bodyPr/>
          <a:lstStyle>
            <a:lvl1pPr>
              <a:defRPr sz="3600"/>
            </a:lvl1pPr>
          </a:lstStyle>
          <a:p>
            <a:r>
              <a:rPr lang="en-US" dirty="0" err="1"/>
              <a:t>Titelstijl</a:t>
            </a:r>
            <a:r>
              <a:rPr lang="en-US" dirty="0"/>
              <a:t> van model </a:t>
            </a:r>
            <a:r>
              <a:rPr lang="en-US" dirty="0" err="1"/>
              <a:t>bewerken</a:t>
            </a:r>
            <a:endParaRPr lang="nl-NL" dirty="0"/>
          </a:p>
        </p:txBody>
      </p:sp>
      <p:sp>
        <p:nvSpPr>
          <p:cNvPr id="3" name="Tijdelijke aanduiding voor tekst 2"/>
          <p:cNvSpPr>
            <a:spLocks noGrp="1"/>
          </p:cNvSpPr>
          <p:nvPr>
            <p:ph type="body" idx="1"/>
          </p:nvPr>
        </p:nvSpPr>
        <p:spPr>
          <a:xfrm>
            <a:off x="960000" y="1260000"/>
            <a:ext cx="4992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960000" y="2075723"/>
            <a:ext cx="4992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tekst 4"/>
          <p:cNvSpPr>
            <a:spLocks noGrp="1"/>
          </p:cNvSpPr>
          <p:nvPr>
            <p:ph type="body" sz="quarter" idx="3"/>
          </p:nvPr>
        </p:nvSpPr>
        <p:spPr>
          <a:xfrm>
            <a:off x="6240000" y="1260000"/>
            <a:ext cx="4992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240000" y="2060848"/>
            <a:ext cx="4992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8" name="Tijdelijke aanduiding voor voettekst 7"/>
          <p:cNvSpPr>
            <a:spLocks noGrp="1"/>
          </p:cNvSpPr>
          <p:nvPr>
            <p:ph type="ftr" sz="quarter" idx="11"/>
          </p:nvPr>
        </p:nvSpPr>
        <p:spPr/>
        <p:txBody>
          <a:bodyPr/>
          <a:lstStyle>
            <a:lvl1pPr>
              <a:defRPr/>
            </a:lvl1pPr>
          </a:lstStyle>
          <a:p>
            <a:endParaRPr lang="nl-NL" dirty="0"/>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pPr/>
              <a:t>‹nr.›</a:t>
            </a:fld>
            <a:endParaRPr lang="nl-NL" dirty="0"/>
          </a:p>
        </p:txBody>
      </p:sp>
    </p:spTree>
    <p:extLst>
      <p:ext uri="{BB962C8B-B14F-4D97-AF65-F5344CB8AC3E}">
        <p14:creationId xmlns:p14="http://schemas.microsoft.com/office/powerpoint/2010/main" val="655411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Eind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814917" y="2276476"/>
            <a:ext cx="10270067" cy="1470025"/>
          </a:xfrm>
        </p:spPr>
        <p:txBody>
          <a:bodyPr/>
          <a:lstStyle>
            <a:lvl1pPr>
              <a:defRPr sz="3600">
                <a:solidFill>
                  <a:schemeClr val="tx2"/>
                </a:solidFill>
              </a:defRPr>
            </a:lvl1pPr>
          </a:lstStyle>
          <a:p>
            <a:pPr lvl="0"/>
            <a:r>
              <a:rPr lang="nl-NL" noProof="0"/>
              <a:t>Klik om de stijl te bewerken</a:t>
            </a:r>
            <a:endParaRPr lang="nl-NL" noProof="0" dirty="0"/>
          </a:p>
        </p:txBody>
      </p:sp>
    </p:spTree>
    <p:extLst>
      <p:ext uri="{BB962C8B-B14F-4D97-AF65-F5344CB8AC3E}">
        <p14:creationId xmlns:p14="http://schemas.microsoft.com/office/powerpoint/2010/main" val="3025167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nl-NL"/>
              <a:t>Klik om de stijl te bewerken</a:t>
            </a:r>
            <a:endParaRPr lang="nl-NL" dirty="0"/>
          </a:p>
        </p:txBody>
      </p:sp>
      <p:sp>
        <p:nvSpPr>
          <p:cNvPr id="4" name="Tijdelijke aanduiding voor voettekst 3"/>
          <p:cNvSpPr>
            <a:spLocks noGrp="1"/>
          </p:cNvSpPr>
          <p:nvPr>
            <p:ph type="ftr" sz="quarter" idx="11"/>
          </p:nvPr>
        </p:nvSpPr>
        <p:spPr/>
        <p:txBody>
          <a:bodyPr/>
          <a:lstStyle>
            <a:lvl1pPr>
              <a:defRPr/>
            </a:lvl1pPr>
          </a:lstStyle>
          <a:p>
            <a:endParaRPr lang="nl-NL" dirty="0"/>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pPr/>
              <a:t>‹nr.›</a:t>
            </a:fld>
            <a:endParaRPr lang="nl-NL" dirty="0"/>
          </a:p>
        </p:txBody>
      </p:sp>
    </p:spTree>
    <p:extLst>
      <p:ext uri="{BB962C8B-B14F-4D97-AF65-F5344CB8AC3E}">
        <p14:creationId xmlns:p14="http://schemas.microsoft.com/office/powerpoint/2010/main" val="3169153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endParaRPr lang="nl-NL" dirty="0"/>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pPr/>
              <a:t>‹nr.›</a:t>
            </a:fld>
            <a:endParaRPr lang="nl-NL" dirty="0"/>
          </a:p>
        </p:txBody>
      </p:sp>
    </p:spTree>
    <p:extLst>
      <p:ext uri="{BB962C8B-B14F-4D97-AF65-F5344CB8AC3E}">
        <p14:creationId xmlns:p14="http://schemas.microsoft.com/office/powerpoint/2010/main" val="2328886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12192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dirty="0">
              <a:ln>
                <a:noFill/>
              </a:ln>
              <a:solidFill>
                <a:schemeClr val="bg1"/>
              </a:solidFill>
              <a:effectLst/>
              <a:latin typeface="Arial" charset="0"/>
              <a:ea typeface="ＭＳ Ｐゴシック" charset="0"/>
              <a:cs typeface="Arial" charset="0"/>
            </a:endParaRPr>
          </a:p>
        </p:txBody>
      </p:sp>
      <p:sp>
        <p:nvSpPr>
          <p:cNvPr id="4" name="Tijdelijke aanduiding voor voettekst 3"/>
          <p:cNvSpPr>
            <a:spLocks noGrp="1"/>
          </p:cNvSpPr>
          <p:nvPr>
            <p:ph type="ftr" sz="quarter" idx="11"/>
          </p:nvPr>
        </p:nvSpPr>
        <p:spPr/>
        <p:txBody>
          <a:bodyPr/>
          <a:lstStyle/>
          <a:p>
            <a:endParaRPr lang="nl-NL" dirty="0"/>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pPr/>
              <a:t>‹nr.›</a:t>
            </a:fld>
            <a:endParaRPr lang="nl-NL" dirty="0"/>
          </a:p>
        </p:txBody>
      </p:sp>
    </p:spTree>
    <p:extLst>
      <p:ext uri="{BB962C8B-B14F-4D97-AF65-F5344CB8AC3E}">
        <p14:creationId xmlns:p14="http://schemas.microsoft.com/office/powerpoint/2010/main" val="2476629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60000" y="540000"/>
            <a:ext cx="10272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NL" dirty="0"/>
              <a:t>Klik om het opmaakprofiel te bewerken</a:t>
            </a:r>
          </a:p>
        </p:txBody>
      </p:sp>
      <p:sp>
        <p:nvSpPr>
          <p:cNvPr id="1027" name="Rectangle 3"/>
          <p:cNvSpPr>
            <a:spLocks noGrp="1" noChangeArrowheads="1"/>
          </p:cNvSpPr>
          <p:nvPr>
            <p:ph type="body" idx="1"/>
          </p:nvPr>
        </p:nvSpPr>
        <p:spPr bwMode="auto">
          <a:xfrm>
            <a:off x="960000" y="1548000"/>
            <a:ext cx="10272000" cy="43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6384033" y="6236420"/>
            <a:ext cx="5280585"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endParaRPr lang="nl-NL" dirty="0"/>
          </a:p>
        </p:txBody>
      </p:sp>
      <p:sp>
        <p:nvSpPr>
          <p:cNvPr id="1030" name="Rectangle 6"/>
          <p:cNvSpPr>
            <a:spLocks noGrp="1" noChangeArrowheads="1"/>
          </p:cNvSpPr>
          <p:nvPr>
            <p:ph type="sldNum" sz="quarter" idx="4"/>
          </p:nvPr>
        </p:nvSpPr>
        <p:spPr bwMode="auto">
          <a:xfrm>
            <a:off x="527383" y="6237313"/>
            <a:ext cx="864096"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pPr/>
              <a:t>‹nr.›</a:t>
            </a:fld>
            <a:endParaRPr lang="nl-NL" dirty="0"/>
          </a:p>
        </p:txBody>
      </p:sp>
    </p:spTree>
    <p:extLst>
      <p:ext uri="{BB962C8B-B14F-4D97-AF65-F5344CB8AC3E}">
        <p14:creationId xmlns:p14="http://schemas.microsoft.com/office/powerpoint/2010/main" val="397040044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6" r:id="rId3"/>
    <p:sldLayoutId id="2147483665" r:id="rId4"/>
    <p:sldLayoutId id="2147483667" r:id="rId5"/>
    <p:sldLayoutId id="2147483671" r:id="rId6"/>
    <p:sldLayoutId id="2147483668" r:id="rId7"/>
    <p:sldLayoutId id="2147483669" r:id="rId8"/>
    <p:sldLayoutId id="2147483670" r:id="rId9"/>
    <p:sldLayoutId id="2147483672" r:id="rId10"/>
    <p:sldLayoutId id="2147483673" r:id="rId11"/>
    <p:sldLayoutId id="2147483674" r:id="rId12"/>
    <p:sldLayoutId id="2147483675" r:id="rId13"/>
    <p:sldLayoutId id="2147483660"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rtl="0" eaLnBrk="1" fontAlgn="base" hangingPunct="1">
        <a:spcBef>
          <a:spcPct val="0"/>
        </a:spcBef>
        <a:spcAft>
          <a:spcPct val="0"/>
        </a:spcAft>
        <a:defRPr sz="28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1041982" y="2276476"/>
            <a:ext cx="10845209" cy="2448669"/>
          </a:xfrm>
        </p:spPr>
        <p:txBody>
          <a:bodyPr/>
          <a:lstStyle/>
          <a:p>
            <a:r>
              <a:rPr lang="nl-NL" sz="3400" dirty="0"/>
              <a:t>Zaakgericht werken aan de Omgevingswet</a:t>
            </a:r>
            <a:br>
              <a:rPr lang="nl-NL" sz="3400" dirty="0"/>
            </a:br>
            <a:r>
              <a:rPr lang="nl-NL" sz="3400" b="0" dirty="0"/>
              <a:t>in de keten</a:t>
            </a:r>
            <a:br>
              <a:rPr lang="nl-NL" sz="3400" dirty="0"/>
            </a:br>
            <a:br>
              <a:rPr lang="nl-NL" sz="3400" dirty="0"/>
            </a:br>
            <a:r>
              <a:rPr lang="nl-NL" sz="2400" dirty="0"/>
              <a:t>Arjan Kloosterboer, KING</a:t>
            </a:r>
            <a:br>
              <a:rPr lang="nl-NL" sz="2400" dirty="0"/>
            </a:br>
            <a:r>
              <a:rPr lang="nl-NL" sz="2000" b="0" dirty="0"/>
              <a:t>Werkgroep </a:t>
            </a:r>
            <a:r>
              <a:rPr lang="nl-NL" sz="2000" b="0" dirty="0" err="1"/>
              <a:t>ZaakDocumentServices</a:t>
            </a:r>
            <a:br>
              <a:rPr lang="nl-NL" sz="2000" b="0" dirty="0"/>
            </a:br>
            <a:r>
              <a:rPr lang="nl-NL" sz="2000" b="0" dirty="0"/>
              <a:t>12 oktober 2016</a:t>
            </a:r>
            <a:endParaRPr lang="nl-NL" sz="2000" b="0" i="1" dirty="0"/>
          </a:p>
        </p:txBody>
      </p:sp>
    </p:spTree>
    <p:extLst>
      <p:ext uri="{BB962C8B-B14F-4D97-AF65-F5344CB8AC3E}">
        <p14:creationId xmlns:p14="http://schemas.microsoft.com/office/powerpoint/2010/main" val="406896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Groep 94"/>
          <p:cNvGrpSpPr/>
          <p:nvPr/>
        </p:nvGrpSpPr>
        <p:grpSpPr>
          <a:xfrm>
            <a:off x="2243144" y="2920689"/>
            <a:ext cx="7344816" cy="1080121"/>
            <a:chOff x="755576" y="2060848"/>
            <a:chExt cx="7344816" cy="1080121"/>
          </a:xfrm>
        </p:grpSpPr>
        <p:sp>
          <p:nvSpPr>
            <p:cNvPr id="103" name="Rechthoek 102"/>
            <p:cNvSpPr/>
            <p:nvPr/>
          </p:nvSpPr>
          <p:spPr bwMode="auto">
            <a:xfrm>
              <a:off x="755576" y="2060848"/>
              <a:ext cx="7344816" cy="1080120"/>
            </a:xfrm>
            <a:prstGeom prst="rect">
              <a:avLst/>
            </a:prstGeom>
            <a:solidFill>
              <a:schemeClr val="accent1">
                <a:lumMod val="20000"/>
                <a:lumOff val="8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p>
          </p:txBody>
        </p:sp>
        <p:sp>
          <p:nvSpPr>
            <p:cNvPr id="104" name="Tekstvak 103"/>
            <p:cNvSpPr txBox="1"/>
            <p:nvPr/>
          </p:nvSpPr>
          <p:spPr>
            <a:xfrm rot="16200000">
              <a:off x="477127" y="2339299"/>
              <a:ext cx="1080121" cy="523220"/>
            </a:xfrm>
            <a:prstGeom prst="rect">
              <a:avLst/>
            </a:prstGeom>
            <a:solidFill>
              <a:schemeClr val="accent1">
                <a:lumMod val="20000"/>
                <a:lumOff val="80000"/>
              </a:schemeClr>
            </a:solidFill>
            <a:ln>
              <a:solidFill>
                <a:schemeClr val="tx1"/>
              </a:solidFill>
            </a:ln>
          </p:spPr>
          <p:txBody>
            <a:bodyPr wrap="square" rtlCol="0">
              <a:spAutoFit/>
            </a:bodyPr>
            <a:lstStyle/>
            <a:p>
              <a:pPr algn="ctr"/>
              <a:r>
                <a:rPr lang="nl-NL" sz="1400" dirty="0"/>
                <a:t>Bevoegd gezag</a:t>
              </a:r>
            </a:p>
          </p:txBody>
        </p:sp>
      </p:grpSp>
      <p:grpSp>
        <p:nvGrpSpPr>
          <p:cNvPr id="105" name="Groep 104"/>
          <p:cNvGrpSpPr/>
          <p:nvPr/>
        </p:nvGrpSpPr>
        <p:grpSpPr>
          <a:xfrm>
            <a:off x="2207568" y="5512977"/>
            <a:ext cx="7344816" cy="1080121"/>
            <a:chOff x="755576" y="2060848"/>
            <a:chExt cx="7344816" cy="1080121"/>
          </a:xfrm>
        </p:grpSpPr>
        <p:sp>
          <p:nvSpPr>
            <p:cNvPr id="106" name="Rechthoek 105"/>
            <p:cNvSpPr/>
            <p:nvPr/>
          </p:nvSpPr>
          <p:spPr bwMode="auto">
            <a:xfrm>
              <a:off x="755576" y="2060848"/>
              <a:ext cx="7344816" cy="1080120"/>
            </a:xfrm>
            <a:prstGeom prst="rect">
              <a:avLst/>
            </a:prstGeom>
            <a:solidFill>
              <a:schemeClr val="accent1">
                <a:lumMod val="20000"/>
                <a:lumOff val="8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p>
          </p:txBody>
        </p:sp>
        <p:sp>
          <p:nvSpPr>
            <p:cNvPr id="107" name="Tekstvak 106"/>
            <p:cNvSpPr txBox="1"/>
            <p:nvPr/>
          </p:nvSpPr>
          <p:spPr>
            <a:xfrm rot="16200000">
              <a:off x="477127" y="2339299"/>
              <a:ext cx="1080121" cy="523220"/>
            </a:xfrm>
            <a:prstGeom prst="rect">
              <a:avLst/>
            </a:prstGeom>
            <a:solidFill>
              <a:schemeClr val="accent1">
                <a:lumMod val="20000"/>
                <a:lumOff val="80000"/>
              </a:schemeClr>
            </a:solidFill>
            <a:ln>
              <a:solidFill>
                <a:schemeClr val="tx1"/>
              </a:solidFill>
            </a:ln>
          </p:spPr>
          <p:txBody>
            <a:bodyPr wrap="square" rtlCol="0">
              <a:spAutoFit/>
            </a:bodyPr>
            <a:lstStyle/>
            <a:p>
              <a:pPr algn="ctr"/>
              <a:r>
                <a:rPr lang="nl-NL" sz="1400" dirty="0"/>
                <a:t>Adviseurs</a:t>
              </a:r>
            </a:p>
            <a:p>
              <a:pPr algn="ctr"/>
              <a:endParaRPr lang="nl-NL" sz="1400" dirty="0"/>
            </a:p>
          </p:txBody>
        </p:sp>
      </p:grpSp>
      <p:grpSp>
        <p:nvGrpSpPr>
          <p:cNvPr id="108" name="Groep 107"/>
          <p:cNvGrpSpPr/>
          <p:nvPr/>
        </p:nvGrpSpPr>
        <p:grpSpPr>
          <a:xfrm>
            <a:off x="2243145" y="4191894"/>
            <a:ext cx="7344816" cy="1080121"/>
            <a:chOff x="755576" y="2060848"/>
            <a:chExt cx="7344816" cy="1080121"/>
          </a:xfrm>
        </p:grpSpPr>
        <p:sp>
          <p:nvSpPr>
            <p:cNvPr id="109" name="Rechthoek 108"/>
            <p:cNvSpPr/>
            <p:nvPr/>
          </p:nvSpPr>
          <p:spPr bwMode="auto">
            <a:xfrm>
              <a:off x="755576" y="2060848"/>
              <a:ext cx="7344816" cy="1080120"/>
            </a:xfrm>
            <a:prstGeom prst="rect">
              <a:avLst/>
            </a:prstGeom>
            <a:solidFill>
              <a:schemeClr val="accent1">
                <a:lumMod val="20000"/>
                <a:lumOff val="8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p>
          </p:txBody>
        </p:sp>
        <p:sp>
          <p:nvSpPr>
            <p:cNvPr id="110" name="Tekstvak 109"/>
            <p:cNvSpPr txBox="1"/>
            <p:nvPr/>
          </p:nvSpPr>
          <p:spPr>
            <a:xfrm rot="16200000">
              <a:off x="477127" y="2339299"/>
              <a:ext cx="1080121" cy="523220"/>
            </a:xfrm>
            <a:prstGeom prst="rect">
              <a:avLst/>
            </a:prstGeom>
            <a:solidFill>
              <a:schemeClr val="accent1">
                <a:lumMod val="20000"/>
                <a:lumOff val="80000"/>
              </a:schemeClr>
            </a:solidFill>
            <a:ln>
              <a:solidFill>
                <a:schemeClr val="tx1"/>
              </a:solidFill>
            </a:ln>
          </p:spPr>
          <p:txBody>
            <a:bodyPr wrap="square" rtlCol="0">
              <a:spAutoFit/>
            </a:bodyPr>
            <a:lstStyle/>
            <a:p>
              <a:pPr algn="ctr"/>
              <a:r>
                <a:rPr lang="nl-NL" sz="1400" dirty="0"/>
                <a:t>Omgevingsdienst</a:t>
              </a:r>
            </a:p>
          </p:txBody>
        </p:sp>
      </p:grpSp>
      <p:grpSp>
        <p:nvGrpSpPr>
          <p:cNvPr id="111" name="Groep 110"/>
          <p:cNvGrpSpPr/>
          <p:nvPr/>
        </p:nvGrpSpPr>
        <p:grpSpPr>
          <a:xfrm>
            <a:off x="2216133" y="1501882"/>
            <a:ext cx="7344816" cy="1088881"/>
            <a:chOff x="755576" y="2060848"/>
            <a:chExt cx="7344816" cy="1080121"/>
          </a:xfrm>
        </p:grpSpPr>
        <p:sp>
          <p:nvSpPr>
            <p:cNvPr id="112" name="Rechthoek 111"/>
            <p:cNvSpPr/>
            <p:nvPr/>
          </p:nvSpPr>
          <p:spPr bwMode="auto">
            <a:xfrm>
              <a:off x="755576" y="2060848"/>
              <a:ext cx="7344816" cy="1080120"/>
            </a:xfrm>
            <a:prstGeom prst="rect">
              <a:avLst/>
            </a:prstGeom>
            <a:solidFill>
              <a:schemeClr val="accent1">
                <a:lumMod val="20000"/>
                <a:lumOff val="8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p>
          </p:txBody>
        </p:sp>
        <p:sp>
          <p:nvSpPr>
            <p:cNvPr id="113" name="Tekstvak 112"/>
            <p:cNvSpPr txBox="1"/>
            <p:nvPr/>
          </p:nvSpPr>
          <p:spPr>
            <a:xfrm rot="16200000">
              <a:off x="477127" y="2339299"/>
              <a:ext cx="1080121" cy="523220"/>
            </a:xfrm>
            <a:prstGeom prst="rect">
              <a:avLst/>
            </a:prstGeom>
            <a:solidFill>
              <a:schemeClr val="accent1">
                <a:lumMod val="20000"/>
                <a:lumOff val="80000"/>
              </a:schemeClr>
            </a:solidFill>
            <a:ln>
              <a:solidFill>
                <a:schemeClr val="tx1"/>
              </a:solidFill>
            </a:ln>
          </p:spPr>
          <p:txBody>
            <a:bodyPr wrap="square" rtlCol="0">
              <a:spAutoFit/>
            </a:bodyPr>
            <a:lstStyle/>
            <a:p>
              <a:pPr algn="ctr"/>
              <a:r>
                <a:rPr lang="nl-NL" sz="1400" dirty="0" err="1"/>
                <a:t>Initiatief-nemer</a:t>
              </a:r>
              <a:endParaRPr lang="nl-NL" sz="1400" dirty="0"/>
            </a:p>
          </p:txBody>
        </p:sp>
      </p:grpSp>
      <p:cxnSp>
        <p:nvCxnSpPr>
          <p:cNvPr id="114" name="Rechte verbindingslijn met pijl 113"/>
          <p:cNvCxnSpPr/>
          <p:nvPr/>
        </p:nvCxnSpPr>
        <p:spPr bwMode="auto">
          <a:xfrm>
            <a:off x="3431704" y="2590764"/>
            <a:ext cx="0" cy="326175"/>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5" name="Afgeronde rechthoek 114"/>
          <p:cNvSpPr/>
          <p:nvPr/>
        </p:nvSpPr>
        <p:spPr bwMode="auto">
          <a:xfrm>
            <a:off x="2927648" y="3140053"/>
            <a:ext cx="5760640" cy="792088"/>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endParaRPr lang="nl-NL" sz="2400" dirty="0" err="1">
              <a:solidFill>
                <a:schemeClr val="bg1"/>
              </a:solidFill>
              <a:latin typeface="Arial" charset="0"/>
              <a:ea typeface="ＭＳ Ｐゴシック" charset="0"/>
              <a:cs typeface="Arial" charset="0"/>
            </a:endParaRPr>
          </a:p>
        </p:txBody>
      </p:sp>
      <p:sp>
        <p:nvSpPr>
          <p:cNvPr id="116" name="Stroomdiagram: Document 115"/>
          <p:cNvSpPr/>
          <p:nvPr/>
        </p:nvSpPr>
        <p:spPr bwMode="auto">
          <a:xfrm>
            <a:off x="3287688" y="2916204"/>
            <a:ext cx="288032" cy="288032"/>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cxnSp>
        <p:nvCxnSpPr>
          <p:cNvPr id="117" name="Rechte verbindingslijn met pijl 116"/>
          <p:cNvCxnSpPr>
            <a:stCxn id="116" idx="2"/>
            <a:endCxn id="118" idx="0"/>
          </p:cNvCxnSpPr>
          <p:nvPr/>
        </p:nvCxnSpPr>
        <p:spPr bwMode="auto">
          <a:xfrm>
            <a:off x="3431704" y="3185195"/>
            <a:ext cx="0" cy="24573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8" name="Stroomdiagram: Proces 117"/>
          <p:cNvSpPr/>
          <p:nvPr/>
        </p:nvSpPr>
        <p:spPr bwMode="auto">
          <a:xfrm>
            <a:off x="3071664" y="3430925"/>
            <a:ext cx="720080"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26" name="Stroomdiagram: Proces 125"/>
          <p:cNvSpPr/>
          <p:nvPr/>
        </p:nvSpPr>
        <p:spPr bwMode="auto">
          <a:xfrm>
            <a:off x="3935760" y="3428085"/>
            <a:ext cx="720080"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28" name="Stroomdiagram: Proces 127"/>
          <p:cNvSpPr/>
          <p:nvPr/>
        </p:nvSpPr>
        <p:spPr bwMode="auto">
          <a:xfrm>
            <a:off x="4799856" y="3428085"/>
            <a:ext cx="720080"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29" name="Stroomdiagram: Proces 128"/>
          <p:cNvSpPr/>
          <p:nvPr/>
        </p:nvSpPr>
        <p:spPr bwMode="auto">
          <a:xfrm>
            <a:off x="5663952" y="3428085"/>
            <a:ext cx="720080"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30" name="Stroomdiagram: Proces 129"/>
          <p:cNvSpPr/>
          <p:nvPr/>
        </p:nvSpPr>
        <p:spPr bwMode="auto">
          <a:xfrm>
            <a:off x="6528048" y="3436636"/>
            <a:ext cx="720080"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cxnSp>
        <p:nvCxnSpPr>
          <p:cNvPr id="131" name="Rechte verbindingslijn met pijl 130"/>
          <p:cNvCxnSpPr>
            <a:stCxn id="128" idx="0"/>
          </p:cNvCxnSpPr>
          <p:nvPr/>
        </p:nvCxnSpPr>
        <p:spPr bwMode="auto">
          <a:xfrm flipV="1">
            <a:off x="5159896" y="2590763"/>
            <a:ext cx="0" cy="837322"/>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3" name="Rechte verbindingslijn met pijl 132"/>
          <p:cNvCxnSpPr>
            <a:stCxn id="134" idx="0"/>
          </p:cNvCxnSpPr>
          <p:nvPr/>
        </p:nvCxnSpPr>
        <p:spPr bwMode="auto">
          <a:xfrm flipV="1">
            <a:off x="7760568" y="2590762"/>
            <a:ext cx="16748" cy="845874"/>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34" name="Stroomdiagram: Proces 133"/>
          <p:cNvSpPr/>
          <p:nvPr/>
        </p:nvSpPr>
        <p:spPr bwMode="auto">
          <a:xfrm>
            <a:off x="7400528" y="3436636"/>
            <a:ext cx="720080"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cxnSp>
        <p:nvCxnSpPr>
          <p:cNvPr id="135" name="Rechte verbindingslijn met pijl 134"/>
          <p:cNvCxnSpPr>
            <a:stCxn id="118" idx="3"/>
            <a:endCxn id="126" idx="1"/>
          </p:cNvCxnSpPr>
          <p:nvPr/>
        </p:nvCxnSpPr>
        <p:spPr bwMode="auto">
          <a:xfrm flipV="1">
            <a:off x="3791744" y="3572101"/>
            <a:ext cx="144016" cy="28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6" name="Rechte verbindingslijn met pijl 135"/>
          <p:cNvCxnSpPr/>
          <p:nvPr/>
        </p:nvCxnSpPr>
        <p:spPr bwMode="auto">
          <a:xfrm flipV="1">
            <a:off x="5526063" y="3572101"/>
            <a:ext cx="144016" cy="28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7" name="Rechte verbindingslijn met pijl 136"/>
          <p:cNvCxnSpPr/>
          <p:nvPr/>
        </p:nvCxnSpPr>
        <p:spPr bwMode="auto">
          <a:xfrm flipV="1">
            <a:off x="4655840" y="3581396"/>
            <a:ext cx="144016" cy="28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8" name="Rechte verbindingslijn met pijl 137"/>
          <p:cNvCxnSpPr/>
          <p:nvPr/>
        </p:nvCxnSpPr>
        <p:spPr bwMode="auto">
          <a:xfrm flipV="1">
            <a:off x="6384032" y="3572101"/>
            <a:ext cx="144016" cy="28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39" name="Rechte verbindingslijn met pijl 138"/>
          <p:cNvCxnSpPr/>
          <p:nvPr/>
        </p:nvCxnSpPr>
        <p:spPr bwMode="auto">
          <a:xfrm flipV="1">
            <a:off x="7273652" y="3552821"/>
            <a:ext cx="144016" cy="28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41" name="Afgeronde rechthoek 140"/>
          <p:cNvSpPr/>
          <p:nvPr/>
        </p:nvSpPr>
        <p:spPr bwMode="auto">
          <a:xfrm>
            <a:off x="3643350" y="5656992"/>
            <a:ext cx="3337892" cy="792088"/>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endParaRPr lang="nl-NL" sz="2400" dirty="0" err="1">
              <a:solidFill>
                <a:schemeClr val="bg1"/>
              </a:solidFill>
              <a:latin typeface="Arial" charset="0"/>
              <a:ea typeface="ＭＳ Ｐゴシック" charset="0"/>
              <a:cs typeface="Arial" charset="0"/>
            </a:endParaRPr>
          </a:p>
        </p:txBody>
      </p:sp>
      <p:sp>
        <p:nvSpPr>
          <p:cNvPr id="142" name="Stroomdiagram: Proces 141"/>
          <p:cNvSpPr/>
          <p:nvPr/>
        </p:nvSpPr>
        <p:spPr bwMode="auto">
          <a:xfrm>
            <a:off x="3944144" y="5909020"/>
            <a:ext cx="720080"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45" name="Stroomdiagram: Proces 144"/>
          <p:cNvSpPr/>
          <p:nvPr/>
        </p:nvSpPr>
        <p:spPr bwMode="auto">
          <a:xfrm>
            <a:off x="4808240" y="5909020"/>
            <a:ext cx="720080"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46" name="Stroomdiagram: Proces 145"/>
          <p:cNvSpPr/>
          <p:nvPr/>
        </p:nvSpPr>
        <p:spPr bwMode="auto">
          <a:xfrm>
            <a:off x="5672336" y="5917571"/>
            <a:ext cx="720080"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cxnSp>
        <p:nvCxnSpPr>
          <p:cNvPr id="147" name="Rechte verbindingslijn met pijl 146"/>
          <p:cNvCxnSpPr/>
          <p:nvPr/>
        </p:nvCxnSpPr>
        <p:spPr bwMode="auto">
          <a:xfrm flipV="1">
            <a:off x="4670351" y="6053036"/>
            <a:ext cx="144016" cy="28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8" name="Rechte verbindingslijn met pijl 147"/>
          <p:cNvCxnSpPr/>
          <p:nvPr/>
        </p:nvCxnSpPr>
        <p:spPr bwMode="auto">
          <a:xfrm flipV="1">
            <a:off x="5528320" y="6053036"/>
            <a:ext cx="144016" cy="28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49" name="Rechte verbindingslijn met pijl 148"/>
          <p:cNvCxnSpPr/>
          <p:nvPr/>
        </p:nvCxnSpPr>
        <p:spPr bwMode="auto">
          <a:xfrm flipH="1" flipV="1">
            <a:off x="4448200" y="3724669"/>
            <a:ext cx="1575036" cy="2178545"/>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50" name="Stroomdiagram: Document 149"/>
          <p:cNvSpPr/>
          <p:nvPr/>
        </p:nvSpPr>
        <p:spPr bwMode="auto">
          <a:xfrm>
            <a:off x="5015880" y="2817927"/>
            <a:ext cx="288032" cy="288032"/>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51" name="Stroomdiagram: Document 150"/>
          <p:cNvSpPr/>
          <p:nvPr/>
        </p:nvSpPr>
        <p:spPr bwMode="auto">
          <a:xfrm>
            <a:off x="7629872" y="2718917"/>
            <a:ext cx="288032" cy="288032"/>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52" name="Stroomdiagram: Document 151"/>
          <p:cNvSpPr/>
          <p:nvPr/>
        </p:nvSpPr>
        <p:spPr bwMode="auto">
          <a:xfrm>
            <a:off x="5540606" y="5272013"/>
            <a:ext cx="288032" cy="288032"/>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53" name="Tekstvak 152"/>
          <p:cNvSpPr txBox="1"/>
          <p:nvPr/>
        </p:nvSpPr>
        <p:spPr>
          <a:xfrm>
            <a:off x="5469074" y="3159789"/>
            <a:ext cx="3219214" cy="246221"/>
          </a:xfrm>
          <a:prstGeom prst="rect">
            <a:avLst/>
          </a:prstGeom>
          <a:noFill/>
        </p:spPr>
        <p:txBody>
          <a:bodyPr wrap="square" rtlCol="0">
            <a:spAutoFit/>
          </a:bodyPr>
          <a:lstStyle/>
          <a:p>
            <a:pPr algn="r"/>
            <a:r>
              <a:rPr lang="nl-NL" sz="1000" dirty="0"/>
              <a:t>Hoofdzaak ‘vergunningsaanvraag behandelen’</a:t>
            </a:r>
            <a:endParaRPr lang="nl-NL" dirty="0"/>
          </a:p>
        </p:txBody>
      </p:sp>
      <p:sp>
        <p:nvSpPr>
          <p:cNvPr id="154" name="Tekstvak 153"/>
          <p:cNvSpPr txBox="1"/>
          <p:nvPr/>
        </p:nvSpPr>
        <p:spPr>
          <a:xfrm>
            <a:off x="3791744" y="5656993"/>
            <a:ext cx="3189498" cy="246221"/>
          </a:xfrm>
          <a:prstGeom prst="rect">
            <a:avLst/>
          </a:prstGeom>
          <a:noFill/>
        </p:spPr>
        <p:txBody>
          <a:bodyPr wrap="square" rtlCol="0">
            <a:spAutoFit/>
          </a:bodyPr>
          <a:lstStyle/>
          <a:p>
            <a:pPr algn="r"/>
            <a:r>
              <a:rPr lang="nl-NL" sz="1000" dirty="0"/>
              <a:t>Gerelateerde externe zaak ‘Advies opstellen’</a:t>
            </a:r>
            <a:endParaRPr lang="nl-NL" dirty="0"/>
          </a:p>
        </p:txBody>
      </p:sp>
      <p:sp>
        <p:nvSpPr>
          <p:cNvPr id="155" name="Afgeronde rechthoek 154"/>
          <p:cNvSpPr/>
          <p:nvPr/>
        </p:nvSpPr>
        <p:spPr bwMode="auto">
          <a:xfrm>
            <a:off x="3668828" y="4262731"/>
            <a:ext cx="3435331" cy="792088"/>
          </a:xfrm>
          <a:prstGeom prst="roundRect">
            <a:avLst/>
          </a:prstGeom>
          <a:ln>
            <a:headEnd type="none" w="med" len="med"/>
            <a:tailEnd type="none" w="med" len="med"/>
          </a:ln>
          <a:extLst/>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endParaRPr lang="nl-NL" sz="2400" dirty="0" err="1">
              <a:solidFill>
                <a:schemeClr val="bg1"/>
              </a:solidFill>
              <a:latin typeface="Arial" charset="0"/>
              <a:ea typeface="ＭＳ Ｐゴシック" charset="0"/>
              <a:cs typeface="Arial" charset="0"/>
            </a:endParaRPr>
          </a:p>
        </p:txBody>
      </p:sp>
      <p:sp>
        <p:nvSpPr>
          <p:cNvPr id="156" name="Stroomdiagram: Proces 155"/>
          <p:cNvSpPr/>
          <p:nvPr/>
        </p:nvSpPr>
        <p:spPr bwMode="auto">
          <a:xfrm>
            <a:off x="4910104" y="4445474"/>
            <a:ext cx="774518"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57" name="Stroomdiagram: Proces 156"/>
          <p:cNvSpPr/>
          <p:nvPr/>
        </p:nvSpPr>
        <p:spPr bwMode="auto">
          <a:xfrm>
            <a:off x="5774200" y="4454025"/>
            <a:ext cx="774518"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cxnSp>
        <p:nvCxnSpPr>
          <p:cNvPr id="158" name="Rechte verbindingslijn met pijl 157"/>
          <p:cNvCxnSpPr/>
          <p:nvPr/>
        </p:nvCxnSpPr>
        <p:spPr bwMode="auto">
          <a:xfrm flipV="1">
            <a:off x="4772215" y="4588054"/>
            <a:ext cx="154904" cy="4276"/>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59" name="Tekstvak 158"/>
          <p:cNvSpPr txBox="1"/>
          <p:nvPr/>
        </p:nvSpPr>
        <p:spPr>
          <a:xfrm>
            <a:off x="3685447" y="4262731"/>
            <a:ext cx="3430622" cy="246221"/>
          </a:xfrm>
          <a:prstGeom prst="rect">
            <a:avLst/>
          </a:prstGeom>
          <a:noFill/>
        </p:spPr>
        <p:txBody>
          <a:bodyPr wrap="square" rtlCol="0">
            <a:spAutoFit/>
          </a:bodyPr>
          <a:lstStyle/>
          <a:p>
            <a:pPr algn="r"/>
            <a:r>
              <a:rPr lang="nl-NL" sz="1000" dirty="0"/>
              <a:t>Gerelateerde externe zaak ‘Advies OD opstellen’</a:t>
            </a:r>
            <a:endParaRPr lang="nl-NL" dirty="0"/>
          </a:p>
        </p:txBody>
      </p:sp>
      <p:cxnSp>
        <p:nvCxnSpPr>
          <p:cNvPr id="160" name="Rechte verbindingslijn met pijl 159"/>
          <p:cNvCxnSpPr/>
          <p:nvPr/>
        </p:nvCxnSpPr>
        <p:spPr bwMode="auto">
          <a:xfrm flipV="1">
            <a:off x="5630184" y="4588054"/>
            <a:ext cx="154904" cy="4276"/>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1" name="Rechte verbindingslijn met pijl 160"/>
          <p:cNvCxnSpPr/>
          <p:nvPr/>
        </p:nvCxnSpPr>
        <p:spPr bwMode="auto">
          <a:xfrm>
            <a:off x="4160168" y="3716118"/>
            <a:ext cx="0" cy="66707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2" name="Rechte verbindingslijn met pijl 161"/>
          <p:cNvCxnSpPr/>
          <p:nvPr/>
        </p:nvCxnSpPr>
        <p:spPr bwMode="auto">
          <a:xfrm flipH="1" flipV="1">
            <a:off x="4592216" y="3724669"/>
            <a:ext cx="1647800" cy="65852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63" name="Rechte verbindingslijn met pijl 162"/>
          <p:cNvCxnSpPr/>
          <p:nvPr/>
        </p:nvCxnSpPr>
        <p:spPr bwMode="auto">
          <a:xfrm>
            <a:off x="4407790" y="3716117"/>
            <a:ext cx="40411" cy="2201454"/>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64" name="Stroomdiagram: Proces 163"/>
          <p:cNvSpPr/>
          <p:nvPr/>
        </p:nvSpPr>
        <p:spPr bwMode="auto">
          <a:xfrm>
            <a:off x="4046008" y="4445474"/>
            <a:ext cx="774518" cy="288032"/>
          </a:xfrm>
          <a:prstGeom prst="flowChartProcess">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65" name="Stroomdiagram: Document 164"/>
          <p:cNvSpPr/>
          <p:nvPr/>
        </p:nvSpPr>
        <p:spPr bwMode="auto">
          <a:xfrm>
            <a:off x="4304184" y="5162258"/>
            <a:ext cx="288032" cy="288032"/>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66" name="Stroomdiagram: Document 165"/>
          <p:cNvSpPr/>
          <p:nvPr/>
        </p:nvSpPr>
        <p:spPr bwMode="auto">
          <a:xfrm>
            <a:off x="5203093" y="3903861"/>
            <a:ext cx="288032" cy="288032"/>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67" name="Stroomdiagram: Document 166"/>
          <p:cNvSpPr/>
          <p:nvPr/>
        </p:nvSpPr>
        <p:spPr bwMode="auto">
          <a:xfrm>
            <a:off x="4016152" y="3903861"/>
            <a:ext cx="288032" cy="288032"/>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57" name="Titel 1"/>
          <p:cNvSpPr>
            <a:spLocks noGrp="1"/>
          </p:cNvSpPr>
          <p:nvPr>
            <p:ph type="title"/>
          </p:nvPr>
        </p:nvSpPr>
        <p:spPr>
          <a:xfrm>
            <a:off x="609600" y="540001"/>
            <a:ext cx="11582400" cy="792163"/>
          </a:xfrm>
        </p:spPr>
        <p:txBody>
          <a:bodyPr/>
          <a:lstStyle/>
          <a:p>
            <a:r>
              <a:rPr lang="nl-NL" dirty="0"/>
              <a:t>Samenwerken aan een vergunningaanvraag</a:t>
            </a:r>
          </a:p>
        </p:txBody>
      </p:sp>
    </p:spTree>
    <p:extLst>
      <p:ext uri="{BB962C8B-B14F-4D97-AF65-F5344CB8AC3E}">
        <p14:creationId xmlns:p14="http://schemas.microsoft.com/office/powerpoint/2010/main" val="560689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Uitdagingen</a:t>
            </a:r>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11</a:t>
            </a:fld>
            <a:endParaRPr lang="nl-NL" dirty="0"/>
          </a:p>
        </p:txBody>
      </p:sp>
      <p:grpSp>
        <p:nvGrpSpPr>
          <p:cNvPr id="3" name="Groep 2"/>
          <p:cNvGrpSpPr/>
          <p:nvPr/>
        </p:nvGrpSpPr>
        <p:grpSpPr>
          <a:xfrm>
            <a:off x="2243573" y="1748413"/>
            <a:ext cx="8040969" cy="1054428"/>
            <a:chOff x="719572" y="1748413"/>
            <a:chExt cx="8040969" cy="1054428"/>
          </a:xfrm>
        </p:grpSpPr>
        <p:sp>
          <p:nvSpPr>
            <p:cNvPr id="7" name="Rechthoek 6"/>
            <p:cNvSpPr/>
            <p:nvPr/>
          </p:nvSpPr>
          <p:spPr bwMode="auto">
            <a:xfrm>
              <a:off x="719572" y="1748413"/>
              <a:ext cx="8040969" cy="964642"/>
            </a:xfrm>
            <a:prstGeom prst="rect">
              <a:avLst/>
            </a:prstGeom>
            <a:solidFill>
              <a:schemeClr val="accent1">
                <a:lumMod val="40000"/>
                <a:lumOff val="6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nl-NL" sz="2400" dirty="0">
                  <a:latin typeface="+mn-lt"/>
                </a:rPr>
                <a:t>                   Communicatie met burger en bedrijf</a:t>
              </a:r>
              <a:endParaRPr lang="nl-NL" sz="2400" dirty="0">
                <a:solidFill>
                  <a:schemeClr val="bg1"/>
                </a:solidFill>
                <a:latin typeface="+mn-lt"/>
              </a:endParaRPr>
            </a:p>
          </p:txBody>
        </p:sp>
        <p:grpSp>
          <p:nvGrpSpPr>
            <p:cNvPr id="8" name="Group 51"/>
            <p:cNvGrpSpPr>
              <a:grpSpLocks/>
            </p:cNvGrpSpPr>
            <p:nvPr/>
          </p:nvGrpSpPr>
          <p:grpSpPr bwMode="auto">
            <a:xfrm>
              <a:off x="806941" y="1824675"/>
              <a:ext cx="730250" cy="978166"/>
              <a:chOff x="142875" y="1905000"/>
              <a:chExt cx="730250" cy="978166"/>
            </a:xfrm>
          </p:grpSpPr>
          <p:sp>
            <p:nvSpPr>
              <p:cNvPr id="9" name="Text Box 299"/>
              <p:cNvSpPr txBox="1">
                <a:spLocks noChangeArrowheads="1"/>
              </p:cNvSpPr>
              <p:nvPr/>
            </p:nvSpPr>
            <p:spPr bwMode="auto">
              <a:xfrm>
                <a:off x="142875" y="2619375"/>
                <a:ext cx="682625"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spcBef>
                    <a:spcPct val="50000"/>
                  </a:spcBef>
                </a:pPr>
                <a:endParaRPr lang="nl-NL" altLang="nl-NL" sz="1100" dirty="0"/>
              </a:p>
            </p:txBody>
          </p:sp>
          <p:pic>
            <p:nvPicPr>
              <p:cNvPr id="10"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713" y="1905000"/>
                <a:ext cx="29845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041525"/>
                <a:ext cx="2571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063" y="2047875"/>
                <a:ext cx="373062"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750" y="2138363"/>
                <a:ext cx="219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Group 57"/>
            <p:cNvGrpSpPr>
              <a:grpSpLocks/>
            </p:cNvGrpSpPr>
            <p:nvPr/>
          </p:nvGrpSpPr>
          <p:grpSpPr bwMode="auto">
            <a:xfrm>
              <a:off x="1592810" y="1824675"/>
              <a:ext cx="731837" cy="978166"/>
              <a:chOff x="152400" y="4619625"/>
              <a:chExt cx="731838" cy="978166"/>
            </a:xfrm>
          </p:grpSpPr>
          <p:sp>
            <p:nvSpPr>
              <p:cNvPr id="15" name="Text Box 301"/>
              <p:cNvSpPr txBox="1">
                <a:spLocks noChangeArrowheads="1"/>
              </p:cNvSpPr>
              <p:nvPr/>
            </p:nvSpPr>
            <p:spPr bwMode="auto">
              <a:xfrm>
                <a:off x="152400" y="5334000"/>
                <a:ext cx="684213"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spcBef>
                    <a:spcPct val="50000"/>
                  </a:spcBef>
                </a:pPr>
                <a:endParaRPr lang="nl-NL" altLang="nl-NL" sz="1100" dirty="0"/>
              </a:p>
            </p:txBody>
          </p:sp>
          <p:pic>
            <p:nvPicPr>
              <p:cNvPr id="16"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4313" y="4619625"/>
                <a:ext cx="504825"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588" y="4762500"/>
                <a:ext cx="3746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5" name="Groep 4"/>
          <p:cNvGrpSpPr/>
          <p:nvPr/>
        </p:nvGrpSpPr>
        <p:grpSpPr>
          <a:xfrm>
            <a:off x="2243573" y="2903234"/>
            <a:ext cx="8040969" cy="964642"/>
            <a:chOff x="719572" y="2903234"/>
            <a:chExt cx="8040969" cy="964642"/>
          </a:xfrm>
        </p:grpSpPr>
        <p:sp>
          <p:nvSpPr>
            <p:cNvPr id="18" name="Rechthoek 17"/>
            <p:cNvSpPr/>
            <p:nvPr/>
          </p:nvSpPr>
          <p:spPr bwMode="auto">
            <a:xfrm>
              <a:off x="719572" y="2903234"/>
              <a:ext cx="8040969" cy="964642"/>
            </a:xfrm>
            <a:prstGeom prst="rect">
              <a:avLst/>
            </a:prstGeom>
            <a:solidFill>
              <a:schemeClr val="accent1">
                <a:lumMod val="40000"/>
                <a:lumOff val="6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nl-NL" sz="2400" dirty="0">
                  <a:latin typeface="+mn-lt"/>
                </a:rPr>
                <a:t>                   Samenwerken</a:t>
              </a:r>
              <a:endParaRPr lang="nl-NL" sz="2400" dirty="0">
                <a:solidFill>
                  <a:schemeClr val="bg1"/>
                </a:solidFill>
                <a:latin typeface="+mn-lt"/>
              </a:endParaRPr>
            </a:p>
          </p:txBody>
        </p:sp>
        <p:pic>
          <p:nvPicPr>
            <p:cNvPr id="19" name="Picture 10" descr="midoffice-medewerker.png                                       00181CF2Macintosh HD                   BCFBA33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11121" y="3040576"/>
              <a:ext cx="652402" cy="68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0" descr="midoffice-medewerker.png                                       00181CF2Macintosh HD                   BCFBA33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932353" y="3040576"/>
              <a:ext cx="652402" cy="686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Groep 5"/>
          <p:cNvGrpSpPr/>
          <p:nvPr/>
        </p:nvGrpSpPr>
        <p:grpSpPr>
          <a:xfrm>
            <a:off x="2243572" y="4058055"/>
            <a:ext cx="8040969" cy="964642"/>
            <a:chOff x="719571" y="4058055"/>
            <a:chExt cx="8040969" cy="964642"/>
          </a:xfrm>
        </p:grpSpPr>
        <p:sp>
          <p:nvSpPr>
            <p:cNvPr id="21" name="Rechthoek 20"/>
            <p:cNvSpPr/>
            <p:nvPr/>
          </p:nvSpPr>
          <p:spPr bwMode="auto">
            <a:xfrm>
              <a:off x="719571" y="4058055"/>
              <a:ext cx="8040969" cy="964642"/>
            </a:xfrm>
            <a:prstGeom prst="rect">
              <a:avLst/>
            </a:prstGeom>
            <a:solidFill>
              <a:schemeClr val="accent1">
                <a:lumMod val="40000"/>
                <a:lumOff val="6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nl-NL" sz="2400" dirty="0">
                  <a:latin typeface="+mn-lt"/>
                </a:rPr>
                <a:t>                   Informatie delen</a:t>
              </a:r>
              <a:endParaRPr lang="nl-NL" sz="2400" dirty="0">
                <a:solidFill>
                  <a:schemeClr val="bg1"/>
                </a:solidFill>
                <a:latin typeface="+mn-lt"/>
              </a:endParaRPr>
            </a:p>
          </p:txBody>
        </p:sp>
        <p:pic>
          <p:nvPicPr>
            <p:cNvPr id="23" name="Picture 40" descr="website.png                                                    00181CF2Macintosh HD                   BCFBA33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18514" y="4173663"/>
              <a:ext cx="788987"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 name="Groep 23"/>
          <p:cNvGrpSpPr/>
          <p:nvPr/>
        </p:nvGrpSpPr>
        <p:grpSpPr>
          <a:xfrm>
            <a:off x="2243572" y="5228294"/>
            <a:ext cx="8040969" cy="964642"/>
            <a:chOff x="719571" y="5228294"/>
            <a:chExt cx="8040969" cy="964642"/>
          </a:xfrm>
        </p:grpSpPr>
        <p:sp>
          <p:nvSpPr>
            <p:cNvPr id="25" name="Rechthoek 24"/>
            <p:cNvSpPr/>
            <p:nvPr/>
          </p:nvSpPr>
          <p:spPr bwMode="auto">
            <a:xfrm>
              <a:off x="719571" y="5228294"/>
              <a:ext cx="8040969" cy="964642"/>
            </a:xfrm>
            <a:prstGeom prst="rect">
              <a:avLst/>
            </a:prstGeom>
            <a:solidFill>
              <a:schemeClr val="accent1">
                <a:lumMod val="40000"/>
                <a:lumOff val="6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nl-NL" sz="2400" dirty="0">
                  <a:latin typeface="+mn-lt"/>
                </a:rPr>
                <a:t>                   Archiveren</a:t>
              </a:r>
              <a:endParaRPr lang="nl-NL" sz="2400" dirty="0">
                <a:solidFill>
                  <a:schemeClr val="bg1"/>
                </a:solidFill>
                <a:latin typeface="+mn-lt"/>
              </a:endParaRPr>
            </a:p>
          </p:txBody>
        </p:sp>
        <p:pic>
          <p:nvPicPr>
            <p:cNvPr id="22" name="Picture 6" descr="archief.png                                                    00181CF2Macintosh HD                   BCFBA33A:"/>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15023" y="5264527"/>
              <a:ext cx="43497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578808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500"/>
                                        <p:tgtEl>
                                          <p:spTgt spid="5"/>
                                        </p:tgtEl>
                                      </p:cBhvr>
                                    </p:animEffect>
                                  </p:childTnLst>
                                </p:cTn>
                              </p:par>
                            </p:childTnLst>
                          </p:cTn>
                        </p:par>
                        <p:par>
                          <p:cTn id="12" fill="hold">
                            <p:stCondLst>
                              <p:cond delay="3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par>
                          <p:cTn id="16" fill="hold">
                            <p:stCondLst>
                              <p:cond delay="4000"/>
                            </p:stCondLst>
                            <p:childTnLst>
                              <p:par>
                                <p:cTn id="17" presetID="10" presetClass="entr" presetSubtype="0" fill="hold" nodeType="afterEffect">
                                  <p:stCondLst>
                                    <p:cond delay="5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p:cNvPicPr>
          <p:nvPr/>
        </p:nvPicPr>
        <p:blipFill>
          <a:blip r:embed="rId3" cstate="print"/>
          <a:srcRect/>
          <a:stretch>
            <a:fillRect/>
          </a:stretch>
        </p:blipFill>
        <p:spPr bwMode="auto">
          <a:xfrm>
            <a:off x="1598485" y="1643513"/>
            <a:ext cx="8821422" cy="4863612"/>
          </a:xfrm>
          <a:prstGeom prst="rect">
            <a:avLst/>
          </a:prstGeom>
          <a:noFill/>
          <a:ln w="9525">
            <a:noFill/>
            <a:miter lim="800000"/>
            <a:headEnd/>
            <a:tailEnd/>
          </a:ln>
          <a:effectLst/>
        </p:spPr>
      </p:pic>
      <p:sp>
        <p:nvSpPr>
          <p:cNvPr id="2" name="Titel 1"/>
          <p:cNvSpPr>
            <a:spLocks noGrp="1"/>
          </p:cNvSpPr>
          <p:nvPr>
            <p:ph type="title"/>
          </p:nvPr>
        </p:nvSpPr>
        <p:spPr/>
        <p:txBody>
          <a:bodyPr/>
          <a:lstStyle/>
          <a:p>
            <a:pPr algn="ctr"/>
            <a:r>
              <a:rPr lang="nl-NL" dirty="0"/>
              <a:t>Samenwerken met eigen en </a:t>
            </a:r>
            <a:br>
              <a:rPr lang="nl-NL" dirty="0"/>
            </a:br>
            <a:r>
              <a:rPr lang="nl-NL" dirty="0"/>
              <a:t>centrale voorzieningen</a:t>
            </a:r>
          </a:p>
        </p:txBody>
      </p:sp>
      <p:sp>
        <p:nvSpPr>
          <p:cNvPr id="6" name="Afgeronde rechthoek 4"/>
          <p:cNvSpPr/>
          <p:nvPr/>
        </p:nvSpPr>
        <p:spPr>
          <a:xfrm>
            <a:off x="6474883" y="2303744"/>
            <a:ext cx="2376264" cy="1296144"/>
          </a:xfrm>
          <a:prstGeom prst="roundRect">
            <a:avLst/>
          </a:prstGeom>
          <a:solidFill>
            <a:schemeClr val="accent1">
              <a:alpha val="8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GEZAMENLIJK ZAKEN- EN DOC’N-MAGAZIJN</a:t>
            </a:r>
          </a:p>
        </p:txBody>
      </p:sp>
      <p:sp>
        <p:nvSpPr>
          <p:cNvPr id="7" name="Afgeronde rechthoek 6"/>
          <p:cNvSpPr/>
          <p:nvPr/>
        </p:nvSpPr>
        <p:spPr>
          <a:xfrm>
            <a:off x="6474884" y="3815912"/>
            <a:ext cx="2404183" cy="1296144"/>
          </a:xfrm>
          <a:prstGeom prst="roundRect">
            <a:avLst/>
          </a:prstGeom>
          <a:solidFill>
            <a:schemeClr val="accent1">
              <a:alpha val="8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COCREATIE-</a:t>
            </a:r>
            <a:br>
              <a:rPr lang="nl-NL" sz="2000" b="1" dirty="0"/>
            </a:br>
            <a:r>
              <a:rPr lang="nl-NL" sz="2000" b="1" dirty="0"/>
              <a:t>OMGEVING PRODUCTIE</a:t>
            </a:r>
          </a:p>
        </p:txBody>
      </p:sp>
      <p:sp>
        <p:nvSpPr>
          <p:cNvPr id="8" name="Afgeronde rechthoek 5"/>
          <p:cNvSpPr/>
          <p:nvPr/>
        </p:nvSpPr>
        <p:spPr>
          <a:xfrm>
            <a:off x="3601908" y="3815912"/>
            <a:ext cx="2404183" cy="1296144"/>
          </a:xfrm>
          <a:prstGeom prst="roundRect">
            <a:avLst/>
          </a:prstGeom>
          <a:solidFill>
            <a:schemeClr val="accent1">
              <a:alpha val="81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2000" b="1" dirty="0"/>
              <a:t>COCREATIE-</a:t>
            </a:r>
            <a:br>
              <a:rPr lang="nl-NL" sz="2000" b="1" dirty="0"/>
            </a:br>
            <a:r>
              <a:rPr lang="nl-NL" sz="2000" b="1" dirty="0"/>
              <a:t>OMGEVING PLANVORMING</a:t>
            </a:r>
          </a:p>
        </p:txBody>
      </p:sp>
      <p:sp>
        <p:nvSpPr>
          <p:cNvPr id="9" name="Afgeronde rechthoek 7"/>
          <p:cNvSpPr/>
          <p:nvPr/>
        </p:nvSpPr>
        <p:spPr>
          <a:xfrm>
            <a:off x="3605013" y="2303744"/>
            <a:ext cx="2404183" cy="1296144"/>
          </a:xfrm>
          <a:prstGeom prst="roundRect">
            <a:avLst/>
          </a:prstGeom>
          <a:solidFill>
            <a:schemeClr val="accent1">
              <a:alpha val="81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2000" b="1" dirty="0"/>
              <a:t>COCREATIE-</a:t>
            </a:r>
            <a:br>
              <a:rPr lang="nl-NL" sz="2000" b="1" dirty="0"/>
            </a:br>
            <a:r>
              <a:rPr lang="nl-NL" sz="2000" b="1" dirty="0"/>
              <a:t>OMGEVING INITIATIE</a:t>
            </a:r>
          </a:p>
        </p:txBody>
      </p:sp>
    </p:spTree>
    <p:extLst>
      <p:ext uri="{BB962C8B-B14F-4D97-AF65-F5344CB8AC3E}">
        <p14:creationId xmlns:p14="http://schemas.microsoft.com/office/powerpoint/2010/main" val="3385038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44000" y="540001"/>
            <a:ext cx="8315845" cy="792163"/>
          </a:xfrm>
        </p:spPr>
        <p:txBody>
          <a:bodyPr/>
          <a:lstStyle/>
          <a:p>
            <a:r>
              <a:rPr lang="nl-NL" dirty="0"/>
              <a:t>Voorbereiden op samenwerken</a:t>
            </a:r>
          </a:p>
        </p:txBody>
      </p:sp>
      <p:sp>
        <p:nvSpPr>
          <p:cNvPr id="4" name="Tijdelijke aanduiding voor dianummer 3"/>
          <p:cNvSpPr>
            <a:spLocks noGrp="1"/>
          </p:cNvSpPr>
          <p:nvPr>
            <p:ph type="sldNum" sz="quarter" idx="12"/>
          </p:nvPr>
        </p:nvSpPr>
        <p:spPr>
          <a:xfrm>
            <a:off x="527383" y="6144549"/>
            <a:ext cx="864096" cy="288925"/>
          </a:xfrm>
        </p:spPr>
        <p:txBody>
          <a:bodyPr/>
          <a:lstStyle/>
          <a:p>
            <a:fld id="{BD2E044F-0D5E-E942-AFC3-081FA31B288E}" type="slidenum">
              <a:rPr lang="nl-NL" smtClean="0"/>
              <a:pPr/>
              <a:t>13</a:t>
            </a:fld>
            <a:endParaRPr lang="nl-NL" dirty="0"/>
          </a:p>
        </p:txBody>
      </p:sp>
      <p:sp>
        <p:nvSpPr>
          <p:cNvPr id="6" name="Pijl: vijfhoek 5"/>
          <p:cNvSpPr/>
          <p:nvPr/>
        </p:nvSpPr>
        <p:spPr bwMode="auto">
          <a:xfrm>
            <a:off x="1265274" y="1406427"/>
            <a:ext cx="10388010" cy="1162043"/>
          </a:xfrm>
          <a:prstGeom prst="homePlate">
            <a:avLst/>
          </a:prstGeom>
          <a:solidFill>
            <a:schemeClr val="accent1">
              <a:lumMod val="40000"/>
              <a:lumOff val="6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42900" indent="-342900">
              <a:buFont typeface="Wingdings" panose="05000000000000000000" pitchFamily="2" charset="2"/>
              <a:buChar char="§"/>
            </a:pPr>
            <a:r>
              <a:rPr lang="nl-NL" sz="2400" dirty="0">
                <a:latin typeface="+mn-lt"/>
              </a:rPr>
              <a:t>Bespreek met uw ketenpartners </a:t>
            </a:r>
            <a:br>
              <a:rPr lang="nl-NL" sz="2400" dirty="0">
                <a:latin typeface="+mn-lt"/>
              </a:rPr>
            </a:br>
            <a:r>
              <a:rPr lang="nl-NL" sz="2400" dirty="0">
                <a:latin typeface="+mn-lt"/>
              </a:rPr>
              <a:t>hoe u de samenwerking vorm kunt geven</a:t>
            </a:r>
            <a:endParaRPr kumimoji="0" lang="nl-NL" sz="2400" b="0" i="0" u="none" strike="noStrike" cap="none" normalizeH="0" baseline="0" dirty="0">
              <a:ln>
                <a:noFill/>
              </a:ln>
              <a:solidFill>
                <a:schemeClr val="bg1"/>
              </a:solidFill>
              <a:effectLst/>
              <a:latin typeface="+mn-lt"/>
            </a:endParaRPr>
          </a:p>
        </p:txBody>
      </p:sp>
      <p:sp>
        <p:nvSpPr>
          <p:cNvPr id="7" name="Pijl: vijfhoek 6"/>
          <p:cNvSpPr/>
          <p:nvPr/>
        </p:nvSpPr>
        <p:spPr bwMode="auto">
          <a:xfrm>
            <a:off x="1265274" y="4064567"/>
            <a:ext cx="10388010" cy="1162043"/>
          </a:xfrm>
          <a:prstGeom prst="homePlate">
            <a:avLst/>
          </a:prstGeom>
          <a:solidFill>
            <a:schemeClr val="accent1">
              <a:lumMod val="40000"/>
              <a:lumOff val="6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342900" indent="-342900">
              <a:buFont typeface="Wingdings" panose="05000000000000000000" pitchFamily="2" charset="2"/>
              <a:buChar char="§"/>
            </a:pPr>
            <a:r>
              <a:rPr lang="nl-NL" sz="2400" dirty="0">
                <a:latin typeface="+mn-lt"/>
              </a:rPr>
              <a:t>Richt software zaakgericht in</a:t>
            </a:r>
          </a:p>
          <a:p>
            <a:pPr marL="342900" indent="-342900">
              <a:buFont typeface="Wingdings" panose="05000000000000000000" pitchFamily="2" charset="2"/>
              <a:buChar char="§"/>
            </a:pPr>
            <a:r>
              <a:rPr lang="nl-NL" sz="2400" dirty="0">
                <a:latin typeface="+mn-lt"/>
              </a:rPr>
              <a:t>Zorg dat die software digitaal kan communiceren </a:t>
            </a:r>
            <a:br>
              <a:rPr lang="nl-NL" sz="2400" dirty="0">
                <a:latin typeface="+mn-lt"/>
              </a:rPr>
            </a:br>
            <a:r>
              <a:rPr lang="nl-NL" sz="2400" dirty="0">
                <a:latin typeface="+mn-lt"/>
              </a:rPr>
              <a:t>op basis van standaarden</a:t>
            </a:r>
            <a:endParaRPr kumimoji="0" lang="nl-NL" sz="2400" b="0" i="0" u="none" strike="noStrike" cap="none" normalizeH="0" baseline="0" dirty="0">
              <a:ln>
                <a:noFill/>
              </a:ln>
              <a:solidFill>
                <a:schemeClr val="bg1"/>
              </a:solidFill>
              <a:effectLst/>
              <a:latin typeface="+mn-lt"/>
            </a:endParaRPr>
          </a:p>
        </p:txBody>
      </p:sp>
      <p:sp>
        <p:nvSpPr>
          <p:cNvPr id="8" name="Pijl: vijfhoek 7"/>
          <p:cNvSpPr/>
          <p:nvPr/>
        </p:nvSpPr>
        <p:spPr bwMode="auto">
          <a:xfrm>
            <a:off x="1265274" y="2735497"/>
            <a:ext cx="10388010" cy="1162043"/>
          </a:xfrm>
          <a:prstGeom prst="homePlate">
            <a:avLst/>
          </a:prstGeom>
          <a:solidFill>
            <a:schemeClr val="accent1">
              <a:lumMod val="40000"/>
              <a:lumOff val="6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42900" indent="-342900">
              <a:buFont typeface="Wingdings" panose="05000000000000000000" pitchFamily="2" charset="2"/>
              <a:buChar char="§"/>
            </a:pPr>
            <a:r>
              <a:rPr lang="nl-NL" sz="2400" dirty="0">
                <a:latin typeface="+mn-lt"/>
              </a:rPr>
              <a:t>Ga zaakgericht (en digitaal) werken</a:t>
            </a:r>
          </a:p>
          <a:p>
            <a:pPr marL="342900" indent="-342900">
              <a:buFont typeface="Wingdings" panose="05000000000000000000" pitchFamily="2" charset="2"/>
              <a:buChar char="§"/>
            </a:pPr>
            <a:r>
              <a:rPr lang="nl-NL" sz="2400" dirty="0">
                <a:latin typeface="+mn-lt"/>
              </a:rPr>
              <a:t>Ga digitaal archiveren</a:t>
            </a:r>
          </a:p>
        </p:txBody>
      </p:sp>
      <p:sp>
        <p:nvSpPr>
          <p:cNvPr id="9" name="Pijl: vijfhoek 8"/>
          <p:cNvSpPr/>
          <p:nvPr/>
        </p:nvSpPr>
        <p:spPr bwMode="auto">
          <a:xfrm>
            <a:off x="1265274" y="5393637"/>
            <a:ext cx="10388010" cy="1162043"/>
          </a:xfrm>
          <a:prstGeom prst="homePlate">
            <a:avLst/>
          </a:prstGeom>
          <a:solidFill>
            <a:schemeClr val="accent1">
              <a:lumMod val="40000"/>
              <a:lumOff val="6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42900" indent="-342900">
              <a:buFont typeface="Wingdings" panose="05000000000000000000" pitchFamily="2" charset="2"/>
              <a:buChar char="§"/>
            </a:pPr>
            <a:r>
              <a:rPr lang="nl-NL" sz="2400" dirty="0">
                <a:latin typeface="+mn-lt"/>
              </a:rPr>
              <a:t>Houd het UIVO-traject in de gaten, </a:t>
            </a:r>
            <a:br>
              <a:rPr lang="nl-NL" sz="2400" dirty="0">
                <a:latin typeface="+mn-lt"/>
              </a:rPr>
            </a:br>
            <a:r>
              <a:rPr lang="nl-NL" sz="2400" dirty="0">
                <a:latin typeface="+mn-lt"/>
              </a:rPr>
              <a:t>voor bijvoorbeeld referentie-zaaktypen, archivering en </a:t>
            </a:r>
            <a:br>
              <a:rPr lang="nl-NL" sz="2400" dirty="0">
                <a:latin typeface="+mn-lt"/>
              </a:rPr>
            </a:br>
            <a:r>
              <a:rPr lang="nl-NL" sz="2400" dirty="0">
                <a:latin typeface="+mn-lt"/>
              </a:rPr>
              <a:t>uitwerking samenwerkingsruimte (DSO)</a:t>
            </a:r>
            <a:endParaRPr kumimoji="0" lang="nl-NL" sz="2400" b="0" i="0" u="none" strike="noStrike" cap="none" normalizeH="0" baseline="0" dirty="0">
              <a:ln>
                <a:noFill/>
              </a:ln>
              <a:solidFill>
                <a:schemeClr val="bg1"/>
              </a:solidFill>
              <a:effectLst/>
              <a:latin typeface="+mn-lt"/>
            </a:endParaRPr>
          </a:p>
        </p:txBody>
      </p:sp>
    </p:spTree>
    <p:extLst>
      <p:ext uri="{BB962C8B-B14F-4D97-AF65-F5344CB8AC3E}">
        <p14:creationId xmlns:p14="http://schemas.microsoft.com/office/powerpoint/2010/main" val="737838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1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1041982" y="2276476"/>
            <a:ext cx="10845209" cy="2448669"/>
          </a:xfrm>
        </p:spPr>
        <p:txBody>
          <a:bodyPr/>
          <a:lstStyle/>
          <a:p>
            <a:r>
              <a:rPr lang="nl-NL" sz="3400" dirty="0"/>
              <a:t>Zaakgericht werken aan de Omgevingswet</a:t>
            </a:r>
            <a:br>
              <a:rPr lang="nl-NL" sz="3400" dirty="0"/>
            </a:br>
            <a:r>
              <a:rPr lang="nl-NL" sz="3400" b="0" dirty="0"/>
              <a:t>in de keten</a:t>
            </a:r>
            <a:br>
              <a:rPr lang="nl-NL" sz="3400" dirty="0"/>
            </a:br>
            <a:br>
              <a:rPr lang="nl-NL" sz="3400" dirty="0"/>
            </a:br>
            <a:r>
              <a:rPr lang="nl-NL" sz="2400" dirty="0"/>
              <a:t>Arjan Kloosterboer, KING</a:t>
            </a:r>
            <a:br>
              <a:rPr lang="nl-NL" sz="2400" dirty="0"/>
            </a:br>
            <a:r>
              <a:rPr lang="nl-NL" sz="2000" b="0" dirty="0"/>
              <a:t>Werkgroep </a:t>
            </a:r>
            <a:r>
              <a:rPr lang="nl-NL" sz="2000" b="0" dirty="0" err="1"/>
              <a:t>ZaakDocumentServices</a:t>
            </a:r>
            <a:br>
              <a:rPr lang="nl-NL" sz="2000" b="0" dirty="0"/>
            </a:br>
            <a:r>
              <a:rPr lang="nl-NL" sz="2000" b="0" dirty="0"/>
              <a:t>12 oktober 2016</a:t>
            </a:r>
            <a:endParaRPr lang="nl-NL" sz="2000" b="0" i="1" dirty="0"/>
          </a:p>
        </p:txBody>
      </p:sp>
    </p:spTree>
    <p:extLst>
      <p:ext uri="{BB962C8B-B14F-4D97-AF65-F5344CB8AC3E}">
        <p14:creationId xmlns:p14="http://schemas.microsoft.com/office/powerpoint/2010/main" val="2476427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244000" y="540001"/>
            <a:ext cx="8099535" cy="792163"/>
          </a:xfrm>
        </p:spPr>
        <p:txBody>
          <a:bodyPr/>
          <a:lstStyle/>
          <a:p>
            <a:pPr algn="r"/>
            <a:r>
              <a:rPr lang="nl-NL" dirty="0"/>
              <a:t>Doelstellingen Omgevingswet</a:t>
            </a:r>
            <a:endParaRPr lang="en-US" dirty="0"/>
          </a:p>
        </p:txBody>
      </p:sp>
      <p:grpSp>
        <p:nvGrpSpPr>
          <p:cNvPr id="5" name="Groep 4"/>
          <p:cNvGrpSpPr/>
          <p:nvPr/>
        </p:nvGrpSpPr>
        <p:grpSpPr>
          <a:xfrm>
            <a:off x="1703512" y="1757219"/>
            <a:ext cx="8964488" cy="4343629"/>
            <a:chOff x="179512" y="1757218"/>
            <a:chExt cx="8964488" cy="4343629"/>
          </a:xfrm>
        </p:grpSpPr>
        <p:pic>
          <p:nvPicPr>
            <p:cNvPr id="6" name="Picture 2" descr="http://www.maclatour.nl/wp-content/gallery/malmberg/bvj-leefomgeving.jpg"/>
            <p:cNvPicPr>
              <a:picLocks noChangeAspect="1" noChangeArrowheads="1"/>
            </p:cNvPicPr>
            <p:nvPr/>
          </p:nvPicPr>
          <p:blipFill>
            <a:blip r:embed="rId3" cstate="print"/>
            <a:srcRect/>
            <a:stretch>
              <a:fillRect/>
            </a:stretch>
          </p:blipFill>
          <p:spPr bwMode="auto">
            <a:xfrm>
              <a:off x="1631174" y="1757218"/>
              <a:ext cx="4743152" cy="4222839"/>
            </a:xfrm>
            <a:prstGeom prst="rect">
              <a:avLst/>
            </a:prstGeom>
            <a:noFill/>
          </p:spPr>
        </p:pic>
        <p:sp>
          <p:nvSpPr>
            <p:cNvPr id="7" name="Rechthoek 6"/>
            <p:cNvSpPr/>
            <p:nvPr/>
          </p:nvSpPr>
          <p:spPr>
            <a:xfrm>
              <a:off x="6156176" y="1916832"/>
              <a:ext cx="2987824" cy="1323439"/>
            </a:xfrm>
            <a:prstGeom prst="rect">
              <a:avLst/>
            </a:prstGeom>
          </p:spPr>
          <p:txBody>
            <a:bodyPr wrap="square">
              <a:spAutoFit/>
            </a:bodyPr>
            <a:lstStyle/>
            <a:p>
              <a:r>
                <a:rPr lang="nl-NL" sz="2000" b="1" dirty="0">
                  <a:solidFill>
                    <a:srgbClr val="002060"/>
                  </a:solidFill>
                  <a:latin typeface="Verdana" pitchFamily="34" charset="0"/>
                  <a:ea typeface="Verdana" pitchFamily="34" charset="0"/>
                  <a:cs typeface="Verdana" pitchFamily="34" charset="0"/>
                </a:rPr>
                <a:t>Samenhangende benadering </a:t>
              </a:r>
              <a:r>
                <a:rPr lang="nl-NL" sz="2000" dirty="0">
                  <a:solidFill>
                    <a:srgbClr val="002060"/>
                  </a:solidFill>
                  <a:latin typeface="Verdana" pitchFamily="34" charset="0"/>
                  <a:ea typeface="Verdana" pitchFamily="34" charset="0"/>
                  <a:cs typeface="Verdana" pitchFamily="34" charset="0"/>
                </a:rPr>
                <a:t>beleid, besluitvorming en regelgeving</a:t>
              </a:r>
            </a:p>
          </p:txBody>
        </p:sp>
        <p:sp>
          <p:nvSpPr>
            <p:cNvPr id="8" name="Tekstvak 7"/>
            <p:cNvSpPr txBox="1"/>
            <p:nvPr/>
          </p:nvSpPr>
          <p:spPr>
            <a:xfrm>
              <a:off x="179512" y="1988840"/>
              <a:ext cx="3168352" cy="1015663"/>
            </a:xfrm>
            <a:prstGeom prst="rect">
              <a:avLst/>
            </a:prstGeom>
            <a:noFill/>
          </p:spPr>
          <p:txBody>
            <a:bodyPr wrap="square" rtlCol="0">
              <a:spAutoFit/>
            </a:bodyPr>
            <a:lstStyle/>
            <a:p>
              <a:pPr>
                <a:buNone/>
              </a:pPr>
              <a:r>
                <a:rPr lang="nl-NL" sz="2000" b="1" dirty="0">
                  <a:solidFill>
                    <a:srgbClr val="002060"/>
                  </a:solidFill>
                  <a:latin typeface="+mn-lt"/>
                </a:rPr>
                <a:t>Inzichtelijkheid</a:t>
              </a:r>
              <a:r>
                <a:rPr lang="nl-NL" sz="2000" dirty="0">
                  <a:solidFill>
                    <a:srgbClr val="002060"/>
                  </a:solidFill>
                  <a:latin typeface="+mn-lt"/>
                </a:rPr>
                <a:t>, voorspelbaarheid en </a:t>
              </a:r>
            </a:p>
            <a:p>
              <a:pPr>
                <a:buNone/>
              </a:pPr>
              <a:r>
                <a:rPr lang="nl-NL" sz="2000" dirty="0">
                  <a:solidFill>
                    <a:srgbClr val="002060"/>
                  </a:solidFill>
                  <a:latin typeface="+mn-lt"/>
                </a:rPr>
                <a:t>gebruiksgemak</a:t>
              </a:r>
              <a:endParaRPr lang="en-US" sz="2000" dirty="0">
                <a:solidFill>
                  <a:srgbClr val="002060"/>
                </a:solidFill>
                <a:latin typeface="+mn-lt"/>
              </a:endParaRPr>
            </a:p>
          </p:txBody>
        </p:sp>
        <p:sp>
          <p:nvSpPr>
            <p:cNvPr id="9" name="Tekstvak 8"/>
            <p:cNvSpPr txBox="1"/>
            <p:nvPr/>
          </p:nvSpPr>
          <p:spPr>
            <a:xfrm>
              <a:off x="6228184" y="5013176"/>
              <a:ext cx="2664296" cy="707886"/>
            </a:xfrm>
            <a:prstGeom prst="rect">
              <a:avLst/>
            </a:prstGeom>
            <a:noFill/>
          </p:spPr>
          <p:txBody>
            <a:bodyPr wrap="square" rtlCol="0">
              <a:spAutoFit/>
            </a:bodyPr>
            <a:lstStyle/>
            <a:p>
              <a:r>
                <a:rPr lang="nl-NL" sz="2000" dirty="0">
                  <a:solidFill>
                    <a:srgbClr val="002060"/>
                  </a:solidFill>
                  <a:latin typeface="Verdana" pitchFamily="34" charset="0"/>
                  <a:ea typeface="Verdana" pitchFamily="34" charset="0"/>
                  <a:cs typeface="Verdana" pitchFamily="34" charset="0"/>
                </a:rPr>
                <a:t>Bestuurlijke </a:t>
              </a:r>
              <a:r>
                <a:rPr lang="nl-NL" sz="2000" b="1" dirty="0">
                  <a:solidFill>
                    <a:srgbClr val="002060"/>
                  </a:solidFill>
                  <a:latin typeface="Verdana" pitchFamily="34" charset="0"/>
                  <a:ea typeface="Verdana" pitchFamily="34" charset="0"/>
                  <a:cs typeface="Verdana" pitchFamily="34" charset="0"/>
                </a:rPr>
                <a:t>afwegingsruimte</a:t>
              </a:r>
            </a:p>
          </p:txBody>
        </p:sp>
        <p:sp>
          <p:nvSpPr>
            <p:cNvPr id="10" name="Tekstvak 9"/>
            <p:cNvSpPr txBox="1"/>
            <p:nvPr/>
          </p:nvSpPr>
          <p:spPr>
            <a:xfrm>
              <a:off x="395536" y="5085184"/>
              <a:ext cx="2736304" cy="1015663"/>
            </a:xfrm>
            <a:prstGeom prst="rect">
              <a:avLst/>
            </a:prstGeom>
            <a:noFill/>
          </p:spPr>
          <p:txBody>
            <a:bodyPr wrap="square" rtlCol="0">
              <a:spAutoFit/>
            </a:bodyPr>
            <a:lstStyle/>
            <a:p>
              <a:r>
                <a:rPr lang="nl-NL" sz="2000" b="1" dirty="0">
                  <a:solidFill>
                    <a:srgbClr val="002060"/>
                  </a:solidFill>
                  <a:latin typeface="Verdana" pitchFamily="34" charset="0"/>
                  <a:ea typeface="Verdana" pitchFamily="34" charset="0"/>
                  <a:cs typeface="Verdana" pitchFamily="34" charset="0"/>
                </a:rPr>
                <a:t>Versnellen</a:t>
              </a:r>
              <a:r>
                <a:rPr lang="nl-NL" sz="2000" dirty="0">
                  <a:solidFill>
                    <a:srgbClr val="002060"/>
                  </a:solidFill>
                  <a:latin typeface="Verdana" pitchFamily="34" charset="0"/>
                  <a:ea typeface="Verdana" pitchFamily="34" charset="0"/>
                  <a:cs typeface="Verdana" pitchFamily="34" charset="0"/>
                </a:rPr>
                <a:t> en </a:t>
              </a:r>
              <a:r>
                <a:rPr lang="nl-NL" sz="2000" b="1" dirty="0">
                  <a:solidFill>
                    <a:srgbClr val="002060"/>
                  </a:solidFill>
                  <a:latin typeface="Verdana" pitchFamily="34" charset="0"/>
                  <a:ea typeface="Verdana" pitchFamily="34" charset="0"/>
                  <a:cs typeface="Verdana" pitchFamily="34" charset="0"/>
                </a:rPr>
                <a:t>verbeteren</a:t>
              </a:r>
              <a:r>
                <a:rPr lang="nl-NL" sz="2000" dirty="0">
                  <a:solidFill>
                    <a:srgbClr val="002060"/>
                  </a:solidFill>
                  <a:latin typeface="Verdana" pitchFamily="34" charset="0"/>
                  <a:ea typeface="Verdana" pitchFamily="34" charset="0"/>
                  <a:cs typeface="Verdana" pitchFamily="34" charset="0"/>
                </a:rPr>
                <a:t> besluitvorming</a:t>
              </a:r>
            </a:p>
          </p:txBody>
        </p:sp>
      </p:grpSp>
    </p:spTree>
    <p:extLst>
      <p:ext uri="{BB962C8B-B14F-4D97-AF65-F5344CB8AC3E}">
        <p14:creationId xmlns:p14="http://schemas.microsoft.com/office/powerpoint/2010/main" val="1604917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hthoek 17"/>
          <p:cNvSpPr/>
          <p:nvPr/>
        </p:nvSpPr>
        <p:spPr bwMode="auto">
          <a:xfrm>
            <a:off x="3828422" y="2330246"/>
            <a:ext cx="8363577" cy="2379407"/>
          </a:xfrm>
          <a:prstGeom prst="rect">
            <a:avLst/>
          </a:prstGeom>
          <a:gradFill flip="none" rotWithShape="1">
            <a:gsLst>
              <a:gs pos="0">
                <a:schemeClr val="accent1">
                  <a:lumMod val="5000"/>
                  <a:lumOff val="95000"/>
                </a:schemeClr>
              </a:gs>
              <a:gs pos="71000">
                <a:schemeClr val="accent1">
                  <a:lumMod val="45000"/>
                  <a:lumOff val="55000"/>
                </a:schemeClr>
              </a:gs>
              <a:gs pos="99000">
                <a:schemeClr val="accent1">
                  <a:lumMod val="45000"/>
                  <a:lumOff val="55000"/>
                </a:schemeClr>
              </a:gs>
              <a:gs pos="100000">
                <a:schemeClr val="accent1">
                  <a:lumMod val="30000"/>
                  <a:lumOff val="70000"/>
                </a:schemeClr>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2" name="Titel 1"/>
          <p:cNvSpPr>
            <a:spLocks noGrp="1"/>
          </p:cNvSpPr>
          <p:nvPr>
            <p:ph type="title"/>
          </p:nvPr>
        </p:nvSpPr>
        <p:spPr>
          <a:xfrm>
            <a:off x="1524000" y="500672"/>
            <a:ext cx="9144000" cy="792163"/>
          </a:xfrm>
        </p:spPr>
        <p:txBody>
          <a:bodyPr/>
          <a:lstStyle/>
          <a:p>
            <a:pPr algn="ctr"/>
            <a:r>
              <a:rPr lang="nl-NL" dirty="0"/>
              <a:t>Wanneer?</a:t>
            </a:r>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3</a:t>
            </a:fld>
            <a:endParaRPr lang="nl-NL" dirty="0"/>
          </a:p>
        </p:txBody>
      </p:sp>
      <p:sp>
        <p:nvSpPr>
          <p:cNvPr id="7" name="Pijl: punthaak 6"/>
          <p:cNvSpPr/>
          <p:nvPr/>
        </p:nvSpPr>
        <p:spPr bwMode="auto">
          <a:xfrm>
            <a:off x="988037" y="3121688"/>
            <a:ext cx="1464248" cy="609600"/>
          </a:xfrm>
          <a:prstGeom prst="chevron">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8" name="Pijl: punthaak 7"/>
          <p:cNvSpPr/>
          <p:nvPr/>
        </p:nvSpPr>
        <p:spPr bwMode="auto">
          <a:xfrm>
            <a:off x="2274072" y="3131681"/>
            <a:ext cx="1464248" cy="609600"/>
          </a:xfrm>
          <a:prstGeom prst="chevron">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9" name="Pijl: punthaak 8"/>
          <p:cNvSpPr/>
          <p:nvPr/>
        </p:nvSpPr>
        <p:spPr bwMode="auto">
          <a:xfrm>
            <a:off x="3544295" y="3141674"/>
            <a:ext cx="1464248" cy="609600"/>
          </a:xfrm>
          <a:prstGeom prst="chevron">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72000" tIns="45720" rIns="0" bIns="45720" numCol="1" rtlCol="0" anchor="ctr" anchorCtr="0" compatLnSpc="1">
            <a:prstTxWarp prst="textNoShape">
              <a:avLst/>
            </a:prstTxWarp>
          </a:bodyPr>
          <a:lstStyle/>
          <a:p>
            <a:r>
              <a:rPr kumimoji="0" lang="nl-NL" b="1" i="0" u="none" strike="noStrike" cap="none" normalizeH="0" baseline="0" dirty="0">
                <a:ln>
                  <a:noFill/>
                </a:ln>
                <a:solidFill>
                  <a:schemeClr val="bg1"/>
                </a:solidFill>
                <a:effectLst/>
                <a:latin typeface="Arial" charset="0"/>
                <a:ea typeface="ＭＳ Ｐゴシック" charset="0"/>
                <a:cs typeface="Arial" charset="0"/>
              </a:rPr>
              <a:t>2019</a:t>
            </a:r>
          </a:p>
        </p:txBody>
      </p:sp>
      <p:sp>
        <p:nvSpPr>
          <p:cNvPr id="10" name="Pijl: punthaak 9"/>
          <p:cNvSpPr/>
          <p:nvPr/>
        </p:nvSpPr>
        <p:spPr bwMode="auto">
          <a:xfrm>
            <a:off x="4815480" y="3146484"/>
            <a:ext cx="1464248" cy="609600"/>
          </a:xfrm>
          <a:prstGeom prst="chevron">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1" name="Pijl: punthaak 10"/>
          <p:cNvSpPr/>
          <p:nvPr/>
        </p:nvSpPr>
        <p:spPr bwMode="auto">
          <a:xfrm>
            <a:off x="6093730" y="3131681"/>
            <a:ext cx="1464248" cy="609600"/>
          </a:xfrm>
          <a:prstGeom prst="chevron">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2" name="Pijl: punthaak 11"/>
          <p:cNvSpPr/>
          <p:nvPr/>
        </p:nvSpPr>
        <p:spPr bwMode="auto">
          <a:xfrm>
            <a:off x="7351880" y="3131681"/>
            <a:ext cx="1464248" cy="609600"/>
          </a:xfrm>
          <a:prstGeom prst="chevron">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3" name="Pijl: punthaak 12"/>
          <p:cNvSpPr/>
          <p:nvPr/>
        </p:nvSpPr>
        <p:spPr bwMode="auto">
          <a:xfrm>
            <a:off x="8616378" y="3131681"/>
            <a:ext cx="1464248" cy="609600"/>
          </a:xfrm>
          <a:prstGeom prst="chevron">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5" name="Pijl: punthaak 14"/>
          <p:cNvSpPr/>
          <p:nvPr/>
        </p:nvSpPr>
        <p:spPr bwMode="auto">
          <a:xfrm>
            <a:off x="11142726" y="3131681"/>
            <a:ext cx="1464248" cy="609600"/>
          </a:xfrm>
          <a:prstGeom prst="chevron">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6" name="Pijl: punthaak 15"/>
          <p:cNvSpPr/>
          <p:nvPr/>
        </p:nvSpPr>
        <p:spPr bwMode="auto">
          <a:xfrm>
            <a:off x="-311496" y="3121688"/>
            <a:ext cx="1464248" cy="609600"/>
          </a:xfrm>
          <a:prstGeom prst="chevron">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17" name="Pijl: punthaak 16"/>
          <p:cNvSpPr/>
          <p:nvPr/>
        </p:nvSpPr>
        <p:spPr bwMode="auto">
          <a:xfrm>
            <a:off x="9884573" y="3131681"/>
            <a:ext cx="1464248" cy="609600"/>
          </a:xfrm>
          <a:prstGeom prst="chevron">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72000" tIns="45720" rIns="0" bIns="45720" numCol="1" rtlCol="0" anchor="ctr" anchorCtr="0" compatLnSpc="1">
            <a:prstTxWarp prst="textNoShape">
              <a:avLst/>
            </a:prstTxWarp>
          </a:bodyPr>
          <a:lstStyle/>
          <a:p>
            <a:r>
              <a:rPr kumimoji="0" lang="nl-NL" b="1" i="0" u="none" strike="noStrike" cap="none" normalizeH="0" baseline="0" dirty="0">
                <a:ln>
                  <a:noFill/>
                </a:ln>
                <a:solidFill>
                  <a:schemeClr val="bg1"/>
                </a:solidFill>
                <a:effectLst/>
                <a:latin typeface="Arial" charset="0"/>
                <a:ea typeface="ＭＳ Ｐゴシック" charset="0"/>
                <a:cs typeface="Arial" charset="0"/>
              </a:rPr>
              <a:t>2024</a:t>
            </a:r>
          </a:p>
        </p:txBody>
      </p:sp>
      <p:cxnSp>
        <p:nvCxnSpPr>
          <p:cNvPr id="20" name="Rechte verbindingslijn 19"/>
          <p:cNvCxnSpPr/>
          <p:nvPr/>
        </p:nvCxnSpPr>
        <p:spPr bwMode="auto">
          <a:xfrm flipH="1">
            <a:off x="528469" y="2256770"/>
            <a:ext cx="9832" cy="2379407"/>
          </a:xfrm>
          <a:prstGeom prst="line">
            <a:avLst/>
          </a:prstGeom>
          <a:solidFill>
            <a:schemeClr val="accent1"/>
          </a:solidFill>
          <a:ln w="19050"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089583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Samenwerken waaraan?</a:t>
            </a:r>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4</a:t>
            </a:fld>
            <a:endParaRPr lang="nl-NL" dirty="0"/>
          </a:p>
        </p:txBody>
      </p:sp>
      <p:sp>
        <p:nvSpPr>
          <p:cNvPr id="5" name="Rechthoek: afgeronde hoeken 4"/>
          <p:cNvSpPr/>
          <p:nvPr/>
        </p:nvSpPr>
        <p:spPr bwMode="auto">
          <a:xfrm>
            <a:off x="1762226" y="1641987"/>
            <a:ext cx="2740953" cy="1061884"/>
          </a:xfrm>
          <a:prstGeom prst="roundRec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a:r>
              <a:rPr lang="nl-NL" sz="2000" b="1" dirty="0">
                <a:solidFill>
                  <a:schemeClr val="bg1"/>
                </a:solidFill>
              </a:rPr>
              <a:t>RUIMTELIJKE PLANVORMING</a:t>
            </a:r>
          </a:p>
        </p:txBody>
      </p:sp>
      <p:sp>
        <p:nvSpPr>
          <p:cNvPr id="6" name="Rechthoek: afgeronde hoeken 5"/>
          <p:cNvSpPr/>
          <p:nvPr/>
        </p:nvSpPr>
        <p:spPr bwMode="auto">
          <a:xfrm>
            <a:off x="4736485" y="1641987"/>
            <a:ext cx="2740953" cy="1061884"/>
          </a:xfrm>
          <a:prstGeom prst="roundRec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a:r>
              <a:rPr lang="nl-NL" sz="2000" b="1" dirty="0">
                <a:solidFill>
                  <a:schemeClr val="bg1"/>
                </a:solidFill>
              </a:rPr>
              <a:t>VERGUNNING-VERLENING</a:t>
            </a:r>
          </a:p>
        </p:txBody>
      </p:sp>
      <p:sp>
        <p:nvSpPr>
          <p:cNvPr id="7" name="Rechthoek: afgeronde hoeken 6"/>
          <p:cNvSpPr/>
          <p:nvPr/>
        </p:nvSpPr>
        <p:spPr bwMode="auto">
          <a:xfrm>
            <a:off x="7710744" y="1641987"/>
            <a:ext cx="2740953" cy="1061884"/>
          </a:xfrm>
          <a:prstGeom prst="roundRec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a:r>
              <a:rPr lang="nl-NL" sz="2000" b="1" dirty="0">
                <a:solidFill>
                  <a:schemeClr val="bg1"/>
                </a:solidFill>
              </a:rPr>
              <a:t>TOEZICHT EN</a:t>
            </a:r>
            <a:br>
              <a:rPr lang="nl-NL" sz="2000" b="1" dirty="0">
                <a:solidFill>
                  <a:schemeClr val="bg1"/>
                </a:solidFill>
              </a:rPr>
            </a:br>
            <a:r>
              <a:rPr lang="nl-NL" sz="2000" b="1" dirty="0">
                <a:solidFill>
                  <a:schemeClr val="bg1"/>
                </a:solidFill>
              </a:rPr>
              <a:t>HANDHAVING</a:t>
            </a:r>
          </a:p>
        </p:txBody>
      </p:sp>
      <p:sp>
        <p:nvSpPr>
          <p:cNvPr id="8" name="Ovaal 7"/>
          <p:cNvSpPr/>
          <p:nvPr/>
        </p:nvSpPr>
        <p:spPr>
          <a:xfrm>
            <a:off x="3100527" y="3903426"/>
            <a:ext cx="1620000" cy="486000"/>
          </a:xfrm>
          <a:prstGeom prst="ellipse">
            <a:avLst/>
          </a:prstGeom>
          <a:solidFill>
            <a:schemeClr val="accent1">
              <a:lumMod val="40000"/>
              <a:lumOff val="60000"/>
              <a:alpha val="67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rgbClr val="350601"/>
                </a:solidFill>
              </a:rPr>
              <a:t>Omgevingsplan opstellen</a:t>
            </a:r>
          </a:p>
        </p:txBody>
      </p:sp>
      <p:sp>
        <p:nvSpPr>
          <p:cNvPr id="9" name="Ovaal 8"/>
          <p:cNvSpPr/>
          <p:nvPr/>
        </p:nvSpPr>
        <p:spPr>
          <a:xfrm>
            <a:off x="3539537" y="6235401"/>
            <a:ext cx="1620000" cy="486000"/>
          </a:xfrm>
          <a:prstGeom prst="ellipse">
            <a:avLst/>
          </a:prstGeom>
          <a:solidFill>
            <a:schemeClr val="accent1">
              <a:lumMod val="40000"/>
              <a:lumOff val="60000"/>
              <a:alpha val="67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rgbClr val="350601"/>
                </a:solidFill>
              </a:rPr>
              <a:t>Voorlichten</a:t>
            </a:r>
          </a:p>
        </p:txBody>
      </p:sp>
      <p:sp>
        <p:nvSpPr>
          <p:cNvPr id="10" name="Ovaal 9"/>
          <p:cNvSpPr/>
          <p:nvPr/>
        </p:nvSpPr>
        <p:spPr>
          <a:xfrm>
            <a:off x="7719931" y="5263627"/>
            <a:ext cx="1620000" cy="486000"/>
          </a:xfrm>
          <a:prstGeom prst="ellipse">
            <a:avLst/>
          </a:prstGeom>
          <a:solidFill>
            <a:schemeClr val="accent1">
              <a:lumMod val="40000"/>
              <a:lumOff val="60000"/>
              <a:alpha val="67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chemeClr val="accent1">
                    <a:lumMod val="50000"/>
                  </a:schemeClr>
                </a:solidFill>
              </a:rPr>
              <a:t>Monitoring en </a:t>
            </a:r>
            <a:r>
              <a:rPr lang="nl-NL" sz="1000" dirty="0" err="1">
                <a:solidFill>
                  <a:schemeClr val="accent1">
                    <a:lumMod val="50000"/>
                  </a:schemeClr>
                </a:solidFill>
              </a:rPr>
              <a:t>risico-analyse</a:t>
            </a:r>
            <a:endParaRPr lang="nl-NL" sz="1000" dirty="0">
              <a:solidFill>
                <a:schemeClr val="accent1">
                  <a:lumMod val="50000"/>
                </a:schemeClr>
              </a:solidFill>
            </a:endParaRPr>
          </a:p>
        </p:txBody>
      </p:sp>
      <p:sp>
        <p:nvSpPr>
          <p:cNvPr id="11" name="Ovaal 10"/>
          <p:cNvSpPr/>
          <p:nvPr/>
        </p:nvSpPr>
        <p:spPr>
          <a:xfrm>
            <a:off x="7719931" y="2868141"/>
            <a:ext cx="1620000" cy="486000"/>
          </a:xfrm>
          <a:prstGeom prst="ellipse">
            <a:avLst/>
          </a:prstGeom>
          <a:solidFill>
            <a:schemeClr val="accent1">
              <a:lumMod val="40000"/>
              <a:lumOff val="60000"/>
              <a:alpha val="67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chemeClr val="accent1">
                    <a:lumMod val="50000"/>
                  </a:schemeClr>
                </a:solidFill>
              </a:rPr>
              <a:t>Melding overlast behandelen</a:t>
            </a:r>
          </a:p>
        </p:txBody>
      </p:sp>
      <p:sp>
        <p:nvSpPr>
          <p:cNvPr id="12" name="Ovaal 11"/>
          <p:cNvSpPr/>
          <p:nvPr/>
        </p:nvSpPr>
        <p:spPr>
          <a:xfrm>
            <a:off x="7044059" y="6224245"/>
            <a:ext cx="1620000" cy="486000"/>
          </a:xfrm>
          <a:prstGeom prst="ellipse">
            <a:avLst/>
          </a:prstGeom>
          <a:solidFill>
            <a:schemeClr val="accent1">
              <a:lumMod val="40000"/>
              <a:lumOff val="60000"/>
              <a:alpha val="67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chemeClr val="accent1">
                    <a:lumMod val="50000"/>
                  </a:schemeClr>
                </a:solidFill>
              </a:rPr>
              <a:t>Bezwaar behandelen</a:t>
            </a:r>
          </a:p>
        </p:txBody>
      </p:sp>
      <p:sp>
        <p:nvSpPr>
          <p:cNvPr id="13" name="Ovaal 12"/>
          <p:cNvSpPr/>
          <p:nvPr/>
        </p:nvSpPr>
        <p:spPr>
          <a:xfrm>
            <a:off x="8703801" y="4777627"/>
            <a:ext cx="1620000" cy="486000"/>
          </a:xfrm>
          <a:prstGeom prst="ellipse">
            <a:avLst/>
          </a:prstGeom>
          <a:solidFill>
            <a:schemeClr val="accent1">
              <a:lumMod val="40000"/>
              <a:lumOff val="60000"/>
              <a:alpha val="67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rgbClr val="350601"/>
                </a:solidFill>
              </a:rPr>
              <a:t>Sanctie uitvoeren</a:t>
            </a:r>
          </a:p>
        </p:txBody>
      </p:sp>
      <p:sp>
        <p:nvSpPr>
          <p:cNvPr id="14" name="Ovaal 13"/>
          <p:cNvSpPr/>
          <p:nvPr/>
        </p:nvSpPr>
        <p:spPr>
          <a:xfrm>
            <a:off x="8703801" y="4227032"/>
            <a:ext cx="1620000" cy="486000"/>
          </a:xfrm>
          <a:prstGeom prst="ellipse">
            <a:avLst/>
          </a:prstGeom>
          <a:solidFill>
            <a:schemeClr val="accent1">
              <a:lumMod val="40000"/>
              <a:lumOff val="60000"/>
              <a:alpha val="67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rgbClr val="350601"/>
                </a:solidFill>
              </a:rPr>
              <a:t>Sanctie opleggen</a:t>
            </a:r>
          </a:p>
        </p:txBody>
      </p:sp>
      <p:sp>
        <p:nvSpPr>
          <p:cNvPr id="15" name="Ovaal 14"/>
          <p:cNvSpPr/>
          <p:nvPr/>
        </p:nvSpPr>
        <p:spPr>
          <a:xfrm>
            <a:off x="5296960" y="3401107"/>
            <a:ext cx="1620000" cy="486000"/>
          </a:xfrm>
          <a:prstGeom prst="ellipse">
            <a:avLst/>
          </a:prstGeom>
          <a:solidFill>
            <a:schemeClr val="accent1">
              <a:lumMod val="40000"/>
              <a:lumOff val="60000"/>
              <a:alpha val="67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rgbClr val="350601"/>
                </a:solidFill>
              </a:rPr>
              <a:t>Melding initiatiefnemer verwerken</a:t>
            </a:r>
          </a:p>
        </p:txBody>
      </p:sp>
      <p:sp>
        <p:nvSpPr>
          <p:cNvPr id="16" name="Ovaal 15"/>
          <p:cNvSpPr/>
          <p:nvPr/>
        </p:nvSpPr>
        <p:spPr>
          <a:xfrm>
            <a:off x="7710743" y="3773816"/>
            <a:ext cx="1620000" cy="486000"/>
          </a:xfrm>
          <a:prstGeom prst="ellipse">
            <a:avLst/>
          </a:prstGeom>
          <a:solidFill>
            <a:schemeClr val="accent1">
              <a:lumMod val="40000"/>
              <a:lumOff val="60000"/>
              <a:alpha val="67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rgbClr val="350601"/>
                </a:solidFill>
              </a:rPr>
              <a:t>Toezicht houden</a:t>
            </a:r>
          </a:p>
        </p:txBody>
      </p:sp>
      <p:sp>
        <p:nvSpPr>
          <p:cNvPr id="17" name="Ovaal 16"/>
          <p:cNvSpPr/>
          <p:nvPr/>
        </p:nvSpPr>
        <p:spPr>
          <a:xfrm>
            <a:off x="5927418" y="3916688"/>
            <a:ext cx="1620000" cy="486000"/>
          </a:xfrm>
          <a:prstGeom prst="ellipse">
            <a:avLst/>
          </a:prstGeom>
          <a:solidFill>
            <a:schemeClr val="accent1">
              <a:lumMod val="40000"/>
              <a:lumOff val="60000"/>
              <a:alpha val="67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chemeClr val="accent1">
                    <a:lumMod val="50000"/>
                  </a:schemeClr>
                </a:solidFill>
              </a:rPr>
              <a:t>Vergunning</a:t>
            </a:r>
            <a:br>
              <a:rPr lang="nl-NL" sz="1000" dirty="0">
                <a:solidFill>
                  <a:schemeClr val="accent1">
                    <a:lumMod val="50000"/>
                  </a:schemeClr>
                </a:solidFill>
              </a:rPr>
            </a:br>
            <a:r>
              <a:rPr lang="nl-NL" sz="1000" dirty="0">
                <a:solidFill>
                  <a:schemeClr val="accent1">
                    <a:lumMod val="50000"/>
                  </a:schemeClr>
                </a:solidFill>
              </a:rPr>
              <a:t>of ontheffing verlenen</a:t>
            </a:r>
          </a:p>
        </p:txBody>
      </p:sp>
      <p:sp>
        <p:nvSpPr>
          <p:cNvPr id="18" name="Ovaal 17"/>
          <p:cNvSpPr/>
          <p:nvPr/>
        </p:nvSpPr>
        <p:spPr>
          <a:xfrm>
            <a:off x="4736484" y="2885526"/>
            <a:ext cx="1620000" cy="486000"/>
          </a:xfrm>
          <a:prstGeom prst="ellipse">
            <a:avLst/>
          </a:prstGeom>
          <a:solidFill>
            <a:schemeClr val="accent1">
              <a:lumMod val="40000"/>
              <a:lumOff val="60000"/>
              <a:alpha val="67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rgbClr val="350601"/>
                </a:solidFill>
              </a:rPr>
              <a:t>Initiatief verkennen</a:t>
            </a:r>
          </a:p>
        </p:txBody>
      </p:sp>
      <p:sp>
        <p:nvSpPr>
          <p:cNvPr id="19" name="Ovaal 18"/>
          <p:cNvSpPr/>
          <p:nvPr/>
        </p:nvSpPr>
        <p:spPr>
          <a:xfrm>
            <a:off x="2492524" y="3371569"/>
            <a:ext cx="1620000" cy="486000"/>
          </a:xfrm>
          <a:prstGeom prst="ellipse">
            <a:avLst/>
          </a:prstGeom>
          <a:solidFill>
            <a:schemeClr val="accent1">
              <a:lumMod val="40000"/>
              <a:lumOff val="60000"/>
              <a:alpha val="67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rgbClr val="350601"/>
                </a:solidFill>
              </a:rPr>
              <a:t>Programma opstellen</a:t>
            </a:r>
          </a:p>
        </p:txBody>
      </p:sp>
      <p:sp>
        <p:nvSpPr>
          <p:cNvPr id="20" name="Ovaal 19"/>
          <p:cNvSpPr/>
          <p:nvPr/>
        </p:nvSpPr>
        <p:spPr>
          <a:xfrm>
            <a:off x="1773148" y="2866202"/>
            <a:ext cx="1620000" cy="486000"/>
          </a:xfrm>
          <a:prstGeom prst="ellipse">
            <a:avLst/>
          </a:prstGeom>
          <a:solidFill>
            <a:schemeClr val="accent1">
              <a:lumMod val="40000"/>
              <a:lumOff val="60000"/>
              <a:alpha val="67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rgbClr val="350601"/>
                </a:solidFill>
              </a:rPr>
              <a:t>Omgevingsvisie opstellen</a:t>
            </a:r>
          </a:p>
        </p:txBody>
      </p:sp>
      <p:sp>
        <p:nvSpPr>
          <p:cNvPr id="21" name="Ovaal 20"/>
          <p:cNvSpPr/>
          <p:nvPr/>
        </p:nvSpPr>
        <p:spPr>
          <a:xfrm>
            <a:off x="5286000" y="6237312"/>
            <a:ext cx="1620000" cy="486000"/>
          </a:xfrm>
          <a:prstGeom prst="ellipse">
            <a:avLst/>
          </a:prstGeom>
          <a:solidFill>
            <a:schemeClr val="accent1">
              <a:lumMod val="40000"/>
              <a:lumOff val="60000"/>
              <a:alpha val="67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rgbClr val="350601"/>
                </a:solidFill>
              </a:rPr>
              <a:t>Vraag beantwoorden</a:t>
            </a:r>
          </a:p>
        </p:txBody>
      </p:sp>
      <p:sp>
        <p:nvSpPr>
          <p:cNvPr id="22" name="Ovaal 21"/>
          <p:cNvSpPr/>
          <p:nvPr/>
        </p:nvSpPr>
        <p:spPr>
          <a:xfrm>
            <a:off x="8703801" y="3323521"/>
            <a:ext cx="1620000" cy="486000"/>
          </a:xfrm>
          <a:prstGeom prst="ellipse">
            <a:avLst/>
          </a:prstGeom>
          <a:solidFill>
            <a:schemeClr val="accent1">
              <a:lumMod val="40000"/>
              <a:lumOff val="60000"/>
              <a:alpha val="67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000" dirty="0">
                <a:solidFill>
                  <a:srgbClr val="350601"/>
                </a:solidFill>
              </a:rPr>
              <a:t>Opsporen</a:t>
            </a:r>
          </a:p>
        </p:txBody>
      </p:sp>
    </p:spTree>
    <p:extLst>
      <p:ext uri="{BB962C8B-B14F-4D97-AF65-F5344CB8AC3E}">
        <p14:creationId xmlns:p14="http://schemas.microsoft.com/office/powerpoint/2010/main" val="586923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ppt_x"/>
                                          </p:val>
                                        </p:tav>
                                        <p:tav tm="100000">
                                          <p:val>
                                            <p:strVal val="#ppt_x"/>
                                          </p:val>
                                        </p:tav>
                                      </p:tavLst>
                                    </p:anim>
                                    <p:anim calcmode="lin" valueType="num">
                                      <p:cBhvr additive="base">
                                        <p:cTn id="8" dur="10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1000" fill="hold"/>
                                        <p:tgtEl>
                                          <p:spTgt spid="19"/>
                                        </p:tgtEl>
                                        <p:attrNameLst>
                                          <p:attrName>ppt_x</p:attrName>
                                        </p:attrNameLst>
                                      </p:cBhvr>
                                      <p:tavLst>
                                        <p:tav tm="0">
                                          <p:val>
                                            <p:strVal val="#ppt_x"/>
                                          </p:val>
                                        </p:tav>
                                        <p:tav tm="100000">
                                          <p:val>
                                            <p:strVal val="#ppt_x"/>
                                          </p:val>
                                        </p:tav>
                                      </p:tavLst>
                                    </p:anim>
                                    <p:anim calcmode="lin" valueType="num">
                                      <p:cBhvr additive="base">
                                        <p:cTn id="13" dur="1000" fill="hold"/>
                                        <p:tgtEl>
                                          <p:spTgt spid="19"/>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ppt_x"/>
                                          </p:val>
                                        </p:tav>
                                        <p:tav tm="100000">
                                          <p:val>
                                            <p:strVal val="#ppt_x"/>
                                          </p:val>
                                        </p:tav>
                                      </p:tavLst>
                                    </p:anim>
                                    <p:anim calcmode="lin" valueType="num">
                                      <p:cBhvr additive="base">
                                        <p:cTn id="18" dur="10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1000" fill="hold"/>
                                        <p:tgtEl>
                                          <p:spTgt spid="18"/>
                                        </p:tgtEl>
                                        <p:attrNameLst>
                                          <p:attrName>ppt_x</p:attrName>
                                        </p:attrNameLst>
                                      </p:cBhvr>
                                      <p:tavLst>
                                        <p:tav tm="0">
                                          <p:val>
                                            <p:strVal val="#ppt_x"/>
                                          </p:val>
                                        </p:tav>
                                        <p:tav tm="100000">
                                          <p:val>
                                            <p:strVal val="#ppt_x"/>
                                          </p:val>
                                        </p:tav>
                                      </p:tavLst>
                                    </p:anim>
                                    <p:anim calcmode="lin" valueType="num">
                                      <p:cBhvr additive="base">
                                        <p:cTn id="23" dur="1000" fill="hold"/>
                                        <p:tgtEl>
                                          <p:spTgt spid="1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tgtEl>
                                          <p:spTgt spid="15"/>
                                        </p:tgtEl>
                                        <p:attrNameLst>
                                          <p:attrName>ppt_x</p:attrName>
                                        </p:attrNameLst>
                                      </p:cBhvr>
                                      <p:tavLst>
                                        <p:tav tm="0">
                                          <p:val>
                                            <p:strVal val="#ppt_x"/>
                                          </p:val>
                                        </p:tav>
                                        <p:tav tm="100000">
                                          <p:val>
                                            <p:strVal val="#ppt_x"/>
                                          </p:val>
                                        </p:tav>
                                      </p:tavLst>
                                    </p:anim>
                                    <p:anim calcmode="lin" valueType="num">
                                      <p:cBhvr additive="base">
                                        <p:cTn id="28" dur="1000" fill="hold"/>
                                        <p:tgtEl>
                                          <p:spTgt spid="15"/>
                                        </p:tgtEl>
                                        <p:attrNameLst>
                                          <p:attrName>ppt_y</p:attrName>
                                        </p:attrNameLst>
                                      </p:cBhvr>
                                      <p:tavLst>
                                        <p:tav tm="0">
                                          <p:val>
                                            <p:strVal val="0-#ppt_h/2"/>
                                          </p:val>
                                        </p:tav>
                                        <p:tav tm="100000">
                                          <p:val>
                                            <p:strVal val="#ppt_y"/>
                                          </p:val>
                                        </p:tav>
                                      </p:tavLst>
                                    </p:anim>
                                  </p:childTnLst>
                                </p:cTn>
                              </p:par>
                            </p:childTnLst>
                          </p:cTn>
                        </p:par>
                        <p:par>
                          <p:cTn id="29" fill="hold">
                            <p:stCondLst>
                              <p:cond delay="6000"/>
                            </p:stCondLst>
                            <p:childTnLst>
                              <p:par>
                                <p:cTn id="30" presetID="2" presetClass="entr" presetSubtype="1"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1000" fill="hold"/>
                                        <p:tgtEl>
                                          <p:spTgt spid="17"/>
                                        </p:tgtEl>
                                        <p:attrNameLst>
                                          <p:attrName>ppt_x</p:attrName>
                                        </p:attrNameLst>
                                      </p:cBhvr>
                                      <p:tavLst>
                                        <p:tav tm="0">
                                          <p:val>
                                            <p:strVal val="#ppt_x"/>
                                          </p:val>
                                        </p:tav>
                                        <p:tav tm="100000">
                                          <p:val>
                                            <p:strVal val="#ppt_x"/>
                                          </p:val>
                                        </p:tav>
                                      </p:tavLst>
                                    </p:anim>
                                    <p:anim calcmode="lin" valueType="num">
                                      <p:cBhvr additive="base">
                                        <p:cTn id="33" dur="1000" fill="hold"/>
                                        <p:tgtEl>
                                          <p:spTgt spid="17"/>
                                        </p:tgtEl>
                                        <p:attrNameLst>
                                          <p:attrName>ppt_y</p:attrName>
                                        </p:attrNameLst>
                                      </p:cBhvr>
                                      <p:tavLst>
                                        <p:tav tm="0">
                                          <p:val>
                                            <p:strVal val="0-#ppt_h/2"/>
                                          </p:val>
                                        </p:tav>
                                        <p:tav tm="100000">
                                          <p:val>
                                            <p:strVal val="#ppt_y"/>
                                          </p:val>
                                        </p:tav>
                                      </p:tavLst>
                                    </p:anim>
                                  </p:childTnLst>
                                </p:cTn>
                              </p:par>
                            </p:childTnLst>
                          </p:cTn>
                        </p:par>
                        <p:par>
                          <p:cTn id="34" fill="hold">
                            <p:stCondLst>
                              <p:cond delay="7000"/>
                            </p:stCondLst>
                            <p:childTnLst>
                              <p:par>
                                <p:cTn id="35" presetID="2" presetClass="entr" presetSubtype="1"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1000" fill="hold"/>
                                        <p:tgtEl>
                                          <p:spTgt spid="11"/>
                                        </p:tgtEl>
                                        <p:attrNameLst>
                                          <p:attrName>ppt_x</p:attrName>
                                        </p:attrNameLst>
                                      </p:cBhvr>
                                      <p:tavLst>
                                        <p:tav tm="0">
                                          <p:val>
                                            <p:strVal val="#ppt_x"/>
                                          </p:val>
                                        </p:tav>
                                        <p:tav tm="100000">
                                          <p:val>
                                            <p:strVal val="#ppt_x"/>
                                          </p:val>
                                        </p:tav>
                                      </p:tavLst>
                                    </p:anim>
                                    <p:anim calcmode="lin" valueType="num">
                                      <p:cBhvr additive="base">
                                        <p:cTn id="38" dur="1000" fill="hold"/>
                                        <p:tgtEl>
                                          <p:spTgt spid="11"/>
                                        </p:tgtEl>
                                        <p:attrNameLst>
                                          <p:attrName>ppt_y</p:attrName>
                                        </p:attrNameLst>
                                      </p:cBhvr>
                                      <p:tavLst>
                                        <p:tav tm="0">
                                          <p:val>
                                            <p:strVal val="0-#ppt_h/2"/>
                                          </p:val>
                                        </p:tav>
                                        <p:tav tm="100000">
                                          <p:val>
                                            <p:strVal val="#ppt_y"/>
                                          </p:val>
                                        </p:tav>
                                      </p:tavLst>
                                    </p:anim>
                                  </p:childTnLst>
                                </p:cTn>
                              </p:par>
                            </p:childTnLst>
                          </p:cTn>
                        </p:par>
                        <p:par>
                          <p:cTn id="39" fill="hold">
                            <p:stCondLst>
                              <p:cond delay="8000"/>
                            </p:stCondLst>
                            <p:childTnLst>
                              <p:par>
                                <p:cTn id="40" presetID="2" presetClass="entr" presetSubtype="1"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1000" fill="hold"/>
                                        <p:tgtEl>
                                          <p:spTgt spid="22"/>
                                        </p:tgtEl>
                                        <p:attrNameLst>
                                          <p:attrName>ppt_x</p:attrName>
                                        </p:attrNameLst>
                                      </p:cBhvr>
                                      <p:tavLst>
                                        <p:tav tm="0">
                                          <p:val>
                                            <p:strVal val="#ppt_x"/>
                                          </p:val>
                                        </p:tav>
                                        <p:tav tm="100000">
                                          <p:val>
                                            <p:strVal val="#ppt_x"/>
                                          </p:val>
                                        </p:tav>
                                      </p:tavLst>
                                    </p:anim>
                                    <p:anim calcmode="lin" valueType="num">
                                      <p:cBhvr additive="base">
                                        <p:cTn id="43" dur="1000" fill="hold"/>
                                        <p:tgtEl>
                                          <p:spTgt spid="22"/>
                                        </p:tgtEl>
                                        <p:attrNameLst>
                                          <p:attrName>ppt_y</p:attrName>
                                        </p:attrNameLst>
                                      </p:cBhvr>
                                      <p:tavLst>
                                        <p:tav tm="0">
                                          <p:val>
                                            <p:strVal val="0-#ppt_h/2"/>
                                          </p:val>
                                        </p:tav>
                                        <p:tav tm="100000">
                                          <p:val>
                                            <p:strVal val="#ppt_y"/>
                                          </p:val>
                                        </p:tav>
                                      </p:tavLst>
                                    </p:anim>
                                  </p:childTnLst>
                                </p:cTn>
                              </p:par>
                            </p:childTnLst>
                          </p:cTn>
                        </p:par>
                        <p:par>
                          <p:cTn id="44" fill="hold">
                            <p:stCondLst>
                              <p:cond delay="9000"/>
                            </p:stCondLst>
                            <p:childTnLst>
                              <p:par>
                                <p:cTn id="45" presetID="2" presetClass="entr" presetSubtype="1"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1000" fill="hold"/>
                                        <p:tgtEl>
                                          <p:spTgt spid="16"/>
                                        </p:tgtEl>
                                        <p:attrNameLst>
                                          <p:attrName>ppt_x</p:attrName>
                                        </p:attrNameLst>
                                      </p:cBhvr>
                                      <p:tavLst>
                                        <p:tav tm="0">
                                          <p:val>
                                            <p:strVal val="#ppt_x"/>
                                          </p:val>
                                        </p:tav>
                                        <p:tav tm="100000">
                                          <p:val>
                                            <p:strVal val="#ppt_x"/>
                                          </p:val>
                                        </p:tav>
                                      </p:tavLst>
                                    </p:anim>
                                    <p:anim calcmode="lin" valueType="num">
                                      <p:cBhvr additive="base">
                                        <p:cTn id="48" dur="1000" fill="hold"/>
                                        <p:tgtEl>
                                          <p:spTgt spid="16"/>
                                        </p:tgtEl>
                                        <p:attrNameLst>
                                          <p:attrName>ppt_y</p:attrName>
                                        </p:attrNameLst>
                                      </p:cBhvr>
                                      <p:tavLst>
                                        <p:tav tm="0">
                                          <p:val>
                                            <p:strVal val="0-#ppt_h/2"/>
                                          </p:val>
                                        </p:tav>
                                        <p:tav tm="100000">
                                          <p:val>
                                            <p:strVal val="#ppt_y"/>
                                          </p:val>
                                        </p:tav>
                                      </p:tavLst>
                                    </p:anim>
                                  </p:childTnLst>
                                </p:cTn>
                              </p:par>
                            </p:childTnLst>
                          </p:cTn>
                        </p:par>
                        <p:par>
                          <p:cTn id="49" fill="hold">
                            <p:stCondLst>
                              <p:cond delay="10000"/>
                            </p:stCondLst>
                            <p:childTnLst>
                              <p:par>
                                <p:cTn id="50" presetID="2" presetClass="entr" presetSubtype="1"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1000" fill="hold"/>
                                        <p:tgtEl>
                                          <p:spTgt spid="14"/>
                                        </p:tgtEl>
                                        <p:attrNameLst>
                                          <p:attrName>ppt_x</p:attrName>
                                        </p:attrNameLst>
                                      </p:cBhvr>
                                      <p:tavLst>
                                        <p:tav tm="0">
                                          <p:val>
                                            <p:strVal val="#ppt_x"/>
                                          </p:val>
                                        </p:tav>
                                        <p:tav tm="100000">
                                          <p:val>
                                            <p:strVal val="#ppt_x"/>
                                          </p:val>
                                        </p:tav>
                                      </p:tavLst>
                                    </p:anim>
                                    <p:anim calcmode="lin" valueType="num">
                                      <p:cBhvr additive="base">
                                        <p:cTn id="53" dur="1000" fill="hold"/>
                                        <p:tgtEl>
                                          <p:spTgt spid="14"/>
                                        </p:tgtEl>
                                        <p:attrNameLst>
                                          <p:attrName>ppt_y</p:attrName>
                                        </p:attrNameLst>
                                      </p:cBhvr>
                                      <p:tavLst>
                                        <p:tav tm="0">
                                          <p:val>
                                            <p:strVal val="0-#ppt_h/2"/>
                                          </p:val>
                                        </p:tav>
                                        <p:tav tm="100000">
                                          <p:val>
                                            <p:strVal val="#ppt_y"/>
                                          </p:val>
                                        </p:tav>
                                      </p:tavLst>
                                    </p:anim>
                                  </p:childTnLst>
                                </p:cTn>
                              </p:par>
                            </p:childTnLst>
                          </p:cTn>
                        </p:par>
                        <p:par>
                          <p:cTn id="54" fill="hold">
                            <p:stCondLst>
                              <p:cond delay="11000"/>
                            </p:stCondLst>
                            <p:childTnLst>
                              <p:par>
                                <p:cTn id="55" presetID="2" presetClass="entr" presetSubtype="1"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1000" fill="hold"/>
                                        <p:tgtEl>
                                          <p:spTgt spid="13"/>
                                        </p:tgtEl>
                                        <p:attrNameLst>
                                          <p:attrName>ppt_x</p:attrName>
                                        </p:attrNameLst>
                                      </p:cBhvr>
                                      <p:tavLst>
                                        <p:tav tm="0">
                                          <p:val>
                                            <p:strVal val="#ppt_x"/>
                                          </p:val>
                                        </p:tav>
                                        <p:tav tm="100000">
                                          <p:val>
                                            <p:strVal val="#ppt_x"/>
                                          </p:val>
                                        </p:tav>
                                      </p:tavLst>
                                    </p:anim>
                                    <p:anim calcmode="lin" valueType="num">
                                      <p:cBhvr additive="base">
                                        <p:cTn id="58" dur="1000" fill="hold"/>
                                        <p:tgtEl>
                                          <p:spTgt spid="13"/>
                                        </p:tgtEl>
                                        <p:attrNameLst>
                                          <p:attrName>ppt_y</p:attrName>
                                        </p:attrNameLst>
                                      </p:cBhvr>
                                      <p:tavLst>
                                        <p:tav tm="0">
                                          <p:val>
                                            <p:strVal val="0-#ppt_h/2"/>
                                          </p:val>
                                        </p:tav>
                                        <p:tav tm="100000">
                                          <p:val>
                                            <p:strVal val="#ppt_y"/>
                                          </p:val>
                                        </p:tav>
                                      </p:tavLst>
                                    </p:anim>
                                  </p:childTnLst>
                                </p:cTn>
                              </p:par>
                            </p:childTnLst>
                          </p:cTn>
                        </p:par>
                        <p:par>
                          <p:cTn id="59" fill="hold">
                            <p:stCondLst>
                              <p:cond delay="12000"/>
                            </p:stCondLst>
                            <p:childTnLst>
                              <p:par>
                                <p:cTn id="60" presetID="2" presetClass="entr" presetSubtype="1"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1000" fill="hold"/>
                                        <p:tgtEl>
                                          <p:spTgt spid="10"/>
                                        </p:tgtEl>
                                        <p:attrNameLst>
                                          <p:attrName>ppt_x</p:attrName>
                                        </p:attrNameLst>
                                      </p:cBhvr>
                                      <p:tavLst>
                                        <p:tav tm="0">
                                          <p:val>
                                            <p:strVal val="#ppt_x"/>
                                          </p:val>
                                        </p:tav>
                                        <p:tav tm="100000">
                                          <p:val>
                                            <p:strVal val="#ppt_x"/>
                                          </p:val>
                                        </p:tav>
                                      </p:tavLst>
                                    </p:anim>
                                    <p:anim calcmode="lin" valueType="num">
                                      <p:cBhvr additive="base">
                                        <p:cTn id="63" dur="1000" fill="hold"/>
                                        <p:tgtEl>
                                          <p:spTgt spid="10"/>
                                        </p:tgtEl>
                                        <p:attrNameLst>
                                          <p:attrName>ppt_y</p:attrName>
                                        </p:attrNameLst>
                                      </p:cBhvr>
                                      <p:tavLst>
                                        <p:tav tm="0">
                                          <p:val>
                                            <p:strVal val="0-#ppt_h/2"/>
                                          </p:val>
                                        </p:tav>
                                        <p:tav tm="100000">
                                          <p:val>
                                            <p:strVal val="#ppt_y"/>
                                          </p:val>
                                        </p:tav>
                                      </p:tavLst>
                                    </p:anim>
                                  </p:childTnLst>
                                </p:cTn>
                              </p:par>
                            </p:childTnLst>
                          </p:cTn>
                        </p:par>
                        <p:par>
                          <p:cTn id="64" fill="hold">
                            <p:stCondLst>
                              <p:cond delay="13000"/>
                            </p:stCondLst>
                            <p:childTnLst>
                              <p:par>
                                <p:cTn id="65" presetID="2" presetClass="entr" presetSubtype="4"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1000" fill="hold"/>
                                        <p:tgtEl>
                                          <p:spTgt spid="9"/>
                                        </p:tgtEl>
                                        <p:attrNameLst>
                                          <p:attrName>ppt_x</p:attrName>
                                        </p:attrNameLst>
                                      </p:cBhvr>
                                      <p:tavLst>
                                        <p:tav tm="0">
                                          <p:val>
                                            <p:strVal val="#ppt_x"/>
                                          </p:val>
                                        </p:tav>
                                        <p:tav tm="100000">
                                          <p:val>
                                            <p:strVal val="#ppt_x"/>
                                          </p:val>
                                        </p:tav>
                                      </p:tavLst>
                                    </p:anim>
                                    <p:anim calcmode="lin" valueType="num">
                                      <p:cBhvr additive="base">
                                        <p:cTn id="68" dur="1000" fill="hold"/>
                                        <p:tgtEl>
                                          <p:spTgt spid="9"/>
                                        </p:tgtEl>
                                        <p:attrNameLst>
                                          <p:attrName>ppt_y</p:attrName>
                                        </p:attrNameLst>
                                      </p:cBhvr>
                                      <p:tavLst>
                                        <p:tav tm="0">
                                          <p:val>
                                            <p:strVal val="1+#ppt_h/2"/>
                                          </p:val>
                                        </p:tav>
                                        <p:tav tm="100000">
                                          <p:val>
                                            <p:strVal val="#ppt_y"/>
                                          </p:val>
                                        </p:tav>
                                      </p:tavLst>
                                    </p:anim>
                                  </p:childTnLst>
                                </p:cTn>
                              </p:par>
                            </p:childTnLst>
                          </p:cTn>
                        </p:par>
                        <p:par>
                          <p:cTn id="69" fill="hold">
                            <p:stCondLst>
                              <p:cond delay="14000"/>
                            </p:stCondLst>
                            <p:childTnLst>
                              <p:par>
                                <p:cTn id="70" presetID="2" presetClass="entr" presetSubtype="4"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1000" fill="hold"/>
                                        <p:tgtEl>
                                          <p:spTgt spid="21"/>
                                        </p:tgtEl>
                                        <p:attrNameLst>
                                          <p:attrName>ppt_x</p:attrName>
                                        </p:attrNameLst>
                                      </p:cBhvr>
                                      <p:tavLst>
                                        <p:tav tm="0">
                                          <p:val>
                                            <p:strVal val="#ppt_x"/>
                                          </p:val>
                                        </p:tav>
                                        <p:tav tm="100000">
                                          <p:val>
                                            <p:strVal val="#ppt_x"/>
                                          </p:val>
                                        </p:tav>
                                      </p:tavLst>
                                    </p:anim>
                                    <p:anim calcmode="lin" valueType="num">
                                      <p:cBhvr additive="base">
                                        <p:cTn id="73" dur="1000" fill="hold"/>
                                        <p:tgtEl>
                                          <p:spTgt spid="21"/>
                                        </p:tgtEl>
                                        <p:attrNameLst>
                                          <p:attrName>ppt_y</p:attrName>
                                        </p:attrNameLst>
                                      </p:cBhvr>
                                      <p:tavLst>
                                        <p:tav tm="0">
                                          <p:val>
                                            <p:strVal val="1+#ppt_h/2"/>
                                          </p:val>
                                        </p:tav>
                                        <p:tav tm="100000">
                                          <p:val>
                                            <p:strVal val="#ppt_y"/>
                                          </p:val>
                                        </p:tav>
                                      </p:tavLst>
                                    </p:anim>
                                  </p:childTnLst>
                                </p:cTn>
                              </p:par>
                            </p:childTnLst>
                          </p:cTn>
                        </p:par>
                        <p:par>
                          <p:cTn id="74" fill="hold">
                            <p:stCondLst>
                              <p:cond delay="15000"/>
                            </p:stCondLst>
                            <p:childTnLst>
                              <p:par>
                                <p:cTn id="75" presetID="2" presetClass="entr" presetSubtype="4" fill="hold" grpId="0" nodeType="after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additive="base">
                                        <p:cTn id="77" dur="1000" fill="hold"/>
                                        <p:tgtEl>
                                          <p:spTgt spid="12"/>
                                        </p:tgtEl>
                                        <p:attrNameLst>
                                          <p:attrName>ppt_x</p:attrName>
                                        </p:attrNameLst>
                                      </p:cBhvr>
                                      <p:tavLst>
                                        <p:tav tm="0">
                                          <p:val>
                                            <p:strVal val="#ppt_x"/>
                                          </p:val>
                                        </p:tav>
                                        <p:tav tm="100000">
                                          <p:val>
                                            <p:strVal val="#ppt_x"/>
                                          </p:val>
                                        </p:tav>
                                      </p:tavLst>
                                    </p:anim>
                                    <p:anim calcmode="lin" valueType="num">
                                      <p:cBhvr additive="base">
                                        <p:cTn id="78"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ijdelijke aanduiding voor inhoud 3"/>
          <p:cNvPicPr>
            <a:picLocks noChangeAspect="1"/>
          </p:cNvPicPr>
          <p:nvPr/>
        </p:nvPicPr>
        <p:blipFill rotWithShape="1">
          <a:blip r:embed="rId3">
            <a:extLst>
              <a:ext uri="{28A0092B-C50C-407E-A947-70E740481C1C}">
                <a14:useLocalDpi xmlns:a14="http://schemas.microsoft.com/office/drawing/2010/main" val="0"/>
              </a:ext>
            </a:extLst>
          </a:blip>
          <a:srcRect t="5993" r="85137" b="52361"/>
          <a:stretch/>
        </p:blipFill>
        <p:spPr bwMode="auto">
          <a:xfrm>
            <a:off x="1689899" y="3207438"/>
            <a:ext cx="1080469" cy="183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pic>
      <p:sp>
        <p:nvSpPr>
          <p:cNvPr id="47" name="Ovaal 46"/>
          <p:cNvSpPr/>
          <p:nvPr/>
        </p:nvSpPr>
        <p:spPr bwMode="auto">
          <a:xfrm>
            <a:off x="2804876" y="1427739"/>
            <a:ext cx="7555011" cy="5064628"/>
          </a:xfrm>
          <a:prstGeom prst="ellipse">
            <a:avLst/>
          </a:prstGeom>
          <a:solidFill>
            <a:srgbClr val="D84010">
              <a:alpha val="28000"/>
            </a:srgb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2" name="Titel 1"/>
          <p:cNvSpPr>
            <a:spLocks noGrp="1"/>
          </p:cNvSpPr>
          <p:nvPr>
            <p:ph type="title"/>
          </p:nvPr>
        </p:nvSpPr>
        <p:spPr/>
        <p:txBody>
          <a:bodyPr/>
          <a:lstStyle/>
          <a:p>
            <a:pPr algn="ctr"/>
            <a:r>
              <a:rPr lang="nl-NL" dirty="0"/>
              <a:t>Samenwerken door wie?</a:t>
            </a:r>
          </a:p>
        </p:txBody>
      </p:sp>
      <p:grpSp>
        <p:nvGrpSpPr>
          <p:cNvPr id="19" name="Groep 18"/>
          <p:cNvGrpSpPr/>
          <p:nvPr/>
        </p:nvGrpSpPr>
        <p:grpSpPr>
          <a:xfrm>
            <a:off x="5163286" y="1370424"/>
            <a:ext cx="908050" cy="1189038"/>
            <a:chOff x="5095162" y="2449376"/>
            <a:chExt cx="908050" cy="1189038"/>
          </a:xfrm>
        </p:grpSpPr>
        <p:grpSp>
          <p:nvGrpSpPr>
            <p:cNvPr id="7" name="Group 187"/>
            <p:cNvGrpSpPr>
              <a:grpSpLocks/>
            </p:cNvGrpSpPr>
            <p:nvPr/>
          </p:nvGrpSpPr>
          <p:grpSpPr bwMode="auto">
            <a:xfrm>
              <a:off x="5095162" y="2449376"/>
              <a:ext cx="908050" cy="1189038"/>
              <a:chOff x="2712" y="309"/>
              <a:chExt cx="572" cy="749"/>
            </a:xfrm>
          </p:grpSpPr>
          <p:pic>
            <p:nvPicPr>
              <p:cNvPr id="8"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189"/>
              <p:cNvSpPr txBox="1">
                <a:spLocks noChangeArrowheads="1"/>
              </p:cNvSpPr>
              <p:nvPr/>
            </p:nvSpPr>
            <p:spPr bwMode="auto">
              <a:xfrm>
                <a:off x="2712" y="882"/>
                <a:ext cx="572"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a:t>gemeente</a:t>
                </a:r>
              </a:p>
            </p:txBody>
          </p:sp>
        </p:grpSp>
        <p:pic>
          <p:nvPicPr>
            <p:cNvPr id="6" name="Afbeelding 5"/>
            <p:cNvPicPr>
              <a:picLocks noChangeAspect="1"/>
            </p:cNvPicPr>
            <p:nvPr/>
          </p:nvPicPr>
          <p:blipFill>
            <a:blip r:embed="rId5"/>
            <a:stretch>
              <a:fillRect/>
            </a:stretch>
          </p:blipFill>
          <p:spPr>
            <a:xfrm flipH="1">
              <a:off x="5387542" y="2883298"/>
              <a:ext cx="343143" cy="408503"/>
            </a:xfrm>
            <a:prstGeom prst="rect">
              <a:avLst/>
            </a:prstGeom>
          </p:spPr>
        </p:pic>
      </p:grpSp>
      <p:grpSp>
        <p:nvGrpSpPr>
          <p:cNvPr id="10" name="Group 187"/>
          <p:cNvGrpSpPr>
            <a:grpSpLocks/>
          </p:cNvGrpSpPr>
          <p:nvPr/>
        </p:nvGrpSpPr>
        <p:grpSpPr bwMode="auto">
          <a:xfrm>
            <a:off x="6468591" y="1913550"/>
            <a:ext cx="939800" cy="1373188"/>
            <a:chOff x="2712" y="309"/>
            <a:chExt cx="592" cy="865"/>
          </a:xfrm>
        </p:grpSpPr>
        <p:pic>
          <p:nvPicPr>
            <p:cNvPr id="11"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189"/>
            <p:cNvSpPr txBox="1">
              <a:spLocks noChangeArrowheads="1"/>
            </p:cNvSpPr>
            <p:nvPr/>
          </p:nvSpPr>
          <p:spPr bwMode="auto">
            <a:xfrm>
              <a:off x="2712" y="882"/>
              <a:ext cx="592"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a:t>omgevingsdienst</a:t>
              </a:r>
            </a:p>
          </p:txBody>
        </p:sp>
      </p:grpSp>
      <p:grpSp>
        <p:nvGrpSpPr>
          <p:cNvPr id="13" name="Group 187"/>
          <p:cNvGrpSpPr>
            <a:grpSpLocks/>
          </p:cNvGrpSpPr>
          <p:nvPr/>
        </p:nvGrpSpPr>
        <p:grpSpPr bwMode="auto">
          <a:xfrm>
            <a:off x="7865971" y="2600144"/>
            <a:ext cx="908050" cy="1373188"/>
            <a:chOff x="2712" y="309"/>
            <a:chExt cx="572" cy="865"/>
          </a:xfrm>
        </p:grpSpPr>
        <p:pic>
          <p:nvPicPr>
            <p:cNvPr id="14"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189"/>
            <p:cNvSpPr txBox="1">
              <a:spLocks noChangeArrowheads="1"/>
            </p:cNvSpPr>
            <p:nvPr/>
          </p:nvSpPr>
          <p:spPr bwMode="auto">
            <a:xfrm>
              <a:off x="2712" y="882"/>
              <a:ext cx="572"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err="1"/>
                <a:t>veiligheids</a:t>
              </a:r>
              <a:br>
                <a:rPr lang="nl-NL" altLang="nl-NL" sz="1200" dirty="0"/>
              </a:br>
              <a:r>
                <a:rPr lang="nl-NL" altLang="nl-NL" sz="1200" dirty="0"/>
                <a:t>regio</a:t>
              </a:r>
            </a:p>
          </p:txBody>
        </p:sp>
      </p:grpSp>
      <p:grpSp>
        <p:nvGrpSpPr>
          <p:cNvPr id="16" name="Group 187"/>
          <p:cNvGrpSpPr>
            <a:grpSpLocks/>
          </p:cNvGrpSpPr>
          <p:nvPr/>
        </p:nvGrpSpPr>
        <p:grpSpPr bwMode="auto">
          <a:xfrm>
            <a:off x="6528917" y="4964857"/>
            <a:ext cx="974725" cy="1189038"/>
            <a:chOff x="2712" y="309"/>
            <a:chExt cx="614" cy="749"/>
          </a:xfrm>
        </p:grpSpPr>
        <p:pic>
          <p:nvPicPr>
            <p:cNvPr id="17"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189"/>
            <p:cNvSpPr txBox="1">
              <a:spLocks noChangeArrowheads="1"/>
            </p:cNvSpPr>
            <p:nvPr/>
          </p:nvSpPr>
          <p:spPr bwMode="auto">
            <a:xfrm>
              <a:off x="2712" y="882"/>
              <a:ext cx="614"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a:t>waterschap</a:t>
              </a:r>
            </a:p>
          </p:txBody>
        </p:sp>
      </p:grpSp>
      <p:grpSp>
        <p:nvGrpSpPr>
          <p:cNvPr id="20" name="Group 187"/>
          <p:cNvGrpSpPr>
            <a:grpSpLocks/>
          </p:cNvGrpSpPr>
          <p:nvPr/>
        </p:nvGrpSpPr>
        <p:grpSpPr bwMode="auto">
          <a:xfrm>
            <a:off x="7865971" y="4148162"/>
            <a:ext cx="908050" cy="1189038"/>
            <a:chOff x="2712" y="309"/>
            <a:chExt cx="572" cy="749"/>
          </a:xfrm>
        </p:grpSpPr>
        <p:pic>
          <p:nvPicPr>
            <p:cNvPr id="21"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189"/>
            <p:cNvSpPr txBox="1">
              <a:spLocks noChangeArrowheads="1"/>
            </p:cNvSpPr>
            <p:nvPr/>
          </p:nvSpPr>
          <p:spPr bwMode="auto">
            <a:xfrm>
              <a:off x="2712" y="882"/>
              <a:ext cx="572"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a:t>provincie</a:t>
              </a:r>
            </a:p>
          </p:txBody>
        </p:sp>
      </p:grpSp>
      <p:grpSp>
        <p:nvGrpSpPr>
          <p:cNvPr id="23" name="Group 182"/>
          <p:cNvGrpSpPr>
            <a:grpSpLocks/>
          </p:cNvGrpSpPr>
          <p:nvPr/>
        </p:nvGrpSpPr>
        <p:grpSpPr bwMode="auto">
          <a:xfrm>
            <a:off x="5118837" y="5559377"/>
            <a:ext cx="881063" cy="1189037"/>
            <a:chOff x="1888" y="424"/>
            <a:chExt cx="555" cy="749"/>
          </a:xfrm>
        </p:grpSpPr>
        <p:pic>
          <p:nvPicPr>
            <p:cNvPr id="24" name="Picture 183" descr="bedrijf-01.png                                                 00181CF2Macintosh HD                   BCFBA33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8" y="424"/>
              <a:ext cx="555"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184"/>
            <p:cNvSpPr txBox="1">
              <a:spLocks noChangeArrowheads="1"/>
            </p:cNvSpPr>
            <p:nvPr/>
          </p:nvSpPr>
          <p:spPr bwMode="auto">
            <a:xfrm>
              <a:off x="1888" y="997"/>
              <a:ext cx="55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a:t>adviseurs</a:t>
              </a:r>
            </a:p>
          </p:txBody>
        </p:sp>
      </p:grpSp>
      <p:grpSp>
        <p:nvGrpSpPr>
          <p:cNvPr id="26" name="Group 187"/>
          <p:cNvGrpSpPr>
            <a:grpSpLocks/>
          </p:cNvGrpSpPr>
          <p:nvPr/>
        </p:nvGrpSpPr>
        <p:grpSpPr bwMode="auto">
          <a:xfrm>
            <a:off x="7503642" y="1427739"/>
            <a:ext cx="974725" cy="1189038"/>
            <a:chOff x="2712" y="309"/>
            <a:chExt cx="614" cy="749"/>
          </a:xfrm>
        </p:grpSpPr>
        <p:pic>
          <p:nvPicPr>
            <p:cNvPr id="27"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189"/>
            <p:cNvSpPr txBox="1">
              <a:spLocks noChangeArrowheads="1"/>
            </p:cNvSpPr>
            <p:nvPr/>
          </p:nvSpPr>
          <p:spPr bwMode="auto">
            <a:xfrm>
              <a:off x="2712" y="882"/>
              <a:ext cx="614"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endParaRPr lang="nl-NL" altLang="nl-NL" sz="1200" dirty="0"/>
            </a:p>
          </p:txBody>
        </p:sp>
      </p:grpSp>
      <p:grpSp>
        <p:nvGrpSpPr>
          <p:cNvPr id="29" name="Group 187"/>
          <p:cNvGrpSpPr>
            <a:grpSpLocks/>
          </p:cNvGrpSpPr>
          <p:nvPr/>
        </p:nvGrpSpPr>
        <p:grpSpPr bwMode="auto">
          <a:xfrm>
            <a:off x="7605621" y="5574792"/>
            <a:ext cx="974725" cy="1189038"/>
            <a:chOff x="2712" y="309"/>
            <a:chExt cx="614" cy="749"/>
          </a:xfrm>
        </p:grpSpPr>
        <p:pic>
          <p:nvPicPr>
            <p:cNvPr id="30"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 Box 189"/>
            <p:cNvSpPr txBox="1">
              <a:spLocks noChangeArrowheads="1"/>
            </p:cNvSpPr>
            <p:nvPr/>
          </p:nvSpPr>
          <p:spPr bwMode="auto">
            <a:xfrm>
              <a:off x="2712" y="882"/>
              <a:ext cx="614"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endParaRPr lang="nl-NL" altLang="nl-NL" sz="1200" dirty="0"/>
            </a:p>
          </p:txBody>
        </p:sp>
      </p:grpSp>
      <p:grpSp>
        <p:nvGrpSpPr>
          <p:cNvPr id="32" name="Group 182"/>
          <p:cNvGrpSpPr>
            <a:grpSpLocks/>
          </p:cNvGrpSpPr>
          <p:nvPr/>
        </p:nvGrpSpPr>
        <p:grpSpPr bwMode="auto">
          <a:xfrm>
            <a:off x="8779958" y="3917080"/>
            <a:ext cx="1177926" cy="917575"/>
            <a:chOff x="1888" y="796"/>
            <a:chExt cx="742" cy="578"/>
          </a:xfrm>
        </p:grpSpPr>
        <p:pic>
          <p:nvPicPr>
            <p:cNvPr id="33" name="Picture 183" descr="bedrijf-01.png                                                 00181CF2Macintosh HD                   BCFBA33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75" y="796"/>
              <a:ext cx="555"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 Box 184"/>
            <p:cNvSpPr txBox="1">
              <a:spLocks noChangeArrowheads="1"/>
            </p:cNvSpPr>
            <p:nvPr/>
          </p:nvSpPr>
          <p:spPr bwMode="auto">
            <a:xfrm>
              <a:off x="1888" y="997"/>
              <a:ext cx="55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endParaRPr lang="nl-NL" altLang="nl-NL" sz="1200" dirty="0"/>
            </a:p>
          </p:txBody>
        </p:sp>
      </p:grpSp>
      <p:pic>
        <p:nvPicPr>
          <p:cNvPr id="35" name="Picture 183" descr="bedrijf-01.png                                                 00181CF2Macintosh HD                   BCFBA33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02266" y="1694417"/>
            <a:ext cx="881063"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 name="Group 51"/>
          <p:cNvGrpSpPr>
            <a:grpSpLocks/>
          </p:cNvGrpSpPr>
          <p:nvPr/>
        </p:nvGrpSpPr>
        <p:grpSpPr bwMode="auto">
          <a:xfrm>
            <a:off x="3029031" y="3152029"/>
            <a:ext cx="730250" cy="978166"/>
            <a:chOff x="142875" y="1905000"/>
            <a:chExt cx="730250" cy="978166"/>
          </a:xfrm>
        </p:grpSpPr>
        <p:sp>
          <p:nvSpPr>
            <p:cNvPr id="37" name="Text Box 299"/>
            <p:cNvSpPr txBox="1">
              <a:spLocks noChangeArrowheads="1"/>
            </p:cNvSpPr>
            <p:nvPr/>
          </p:nvSpPr>
          <p:spPr bwMode="auto">
            <a:xfrm>
              <a:off x="142875" y="2619375"/>
              <a:ext cx="682625"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spcBef>
                  <a:spcPct val="50000"/>
                </a:spcBef>
              </a:pPr>
              <a:r>
                <a:rPr lang="nl-NL" altLang="nl-NL" sz="1100"/>
                <a:t>burger</a:t>
              </a:r>
            </a:p>
          </p:txBody>
        </p:sp>
        <p:pic>
          <p:nvPicPr>
            <p:cNvPr id="38"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713" y="1905000"/>
              <a:ext cx="29845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 y="2041525"/>
              <a:ext cx="2571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0063" y="2047875"/>
              <a:ext cx="373062"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8750" y="2138363"/>
              <a:ext cx="219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2" name="Group 57"/>
          <p:cNvGrpSpPr>
            <a:grpSpLocks/>
          </p:cNvGrpSpPr>
          <p:nvPr/>
        </p:nvGrpSpPr>
        <p:grpSpPr bwMode="auto">
          <a:xfrm>
            <a:off x="3322771" y="3993120"/>
            <a:ext cx="731837" cy="978166"/>
            <a:chOff x="152400" y="4619625"/>
            <a:chExt cx="731838" cy="978166"/>
          </a:xfrm>
        </p:grpSpPr>
        <p:sp>
          <p:nvSpPr>
            <p:cNvPr id="43" name="Text Box 301"/>
            <p:cNvSpPr txBox="1">
              <a:spLocks noChangeArrowheads="1"/>
            </p:cNvSpPr>
            <p:nvPr/>
          </p:nvSpPr>
          <p:spPr bwMode="auto">
            <a:xfrm>
              <a:off x="152400" y="5334000"/>
              <a:ext cx="684213"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spcBef>
                  <a:spcPct val="50000"/>
                </a:spcBef>
              </a:pPr>
              <a:r>
                <a:rPr lang="nl-NL" altLang="nl-NL" sz="1100"/>
                <a:t>bedrijf</a:t>
              </a:r>
            </a:p>
          </p:txBody>
        </p:sp>
        <p:pic>
          <p:nvPicPr>
            <p:cNvPr id="4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4313" y="4619625"/>
              <a:ext cx="504825"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9588" y="4762500"/>
              <a:ext cx="3746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714903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1000"/>
                                        <p:tgtEl>
                                          <p:spTgt spid="26"/>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1000"/>
                                        <p:tgtEl>
                                          <p:spTgt spid="3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1000"/>
                                        <p:tgtEl>
                                          <p:spTgt spid="5"/>
                                        </p:tgtEl>
                                      </p:cBhvr>
                                    </p:animEffect>
                                  </p:childTnLst>
                                </p:cTn>
                              </p:par>
                              <p:par>
                                <p:cTn id="49" presetID="10" presetClass="entr" presetSubtype="0"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childTnLst>
                                </p:cTn>
                              </p:par>
                              <p:par>
                                <p:cTn id="52" presetID="10" presetClass="entr" presetSubtype="0" fill="hold"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2000"/>
                                        <p:tgtEl>
                                          <p:spTgt spid="42"/>
                                        </p:tgtEl>
                                      </p:cBhvr>
                                    </p:animEffect>
                                  </p:childTnLst>
                                </p:cTn>
                              </p:par>
                            </p:childTnLst>
                          </p:cTn>
                        </p:par>
                        <p:par>
                          <p:cTn id="55" fill="hold">
                            <p:stCondLst>
                              <p:cond delay="2000"/>
                            </p:stCondLst>
                            <p:childTnLst>
                              <p:par>
                                <p:cTn id="56" presetID="10" presetClass="entr" presetSubtype="0" fill="hold" grpId="0" nodeType="afterEffect">
                                  <p:stCondLst>
                                    <p:cond delay="50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2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6" name="Group 630"/>
          <p:cNvGrpSpPr>
            <a:grpSpLocks/>
          </p:cNvGrpSpPr>
          <p:nvPr/>
        </p:nvGrpSpPr>
        <p:grpSpPr bwMode="auto">
          <a:xfrm>
            <a:off x="6073344" y="3956036"/>
            <a:ext cx="2047875" cy="1006505"/>
            <a:chOff x="2290" y="3295"/>
            <a:chExt cx="1290" cy="634"/>
          </a:xfrm>
        </p:grpSpPr>
        <p:sp>
          <p:nvSpPr>
            <p:cNvPr id="697" name="Freeform 127"/>
            <p:cNvSpPr>
              <a:spLocks noChangeAspect="1"/>
            </p:cNvSpPr>
            <p:nvPr/>
          </p:nvSpPr>
          <p:spPr bwMode="gray">
            <a:xfrm>
              <a:off x="2290" y="3583"/>
              <a:ext cx="1290" cy="346"/>
            </a:xfrm>
            <a:custGeom>
              <a:avLst/>
              <a:gdLst>
                <a:gd name="T0" fmla="*/ 0 w 161"/>
                <a:gd name="T1" fmla="*/ 173 h 44"/>
                <a:gd name="T2" fmla="*/ 649 w 161"/>
                <a:gd name="T3" fmla="*/ 0 h 44"/>
                <a:gd name="T4" fmla="*/ 1290 w 161"/>
                <a:gd name="T5" fmla="*/ 173 h 44"/>
                <a:gd name="T6" fmla="*/ 649 w 161"/>
                <a:gd name="T7" fmla="*/ 346 h 44"/>
                <a:gd name="T8" fmla="*/ 0 w 161"/>
                <a:gd name="T9" fmla="*/ 173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698" name="Group 3764"/>
            <p:cNvGrpSpPr>
              <a:grpSpLocks/>
            </p:cNvGrpSpPr>
            <p:nvPr/>
          </p:nvGrpSpPr>
          <p:grpSpPr bwMode="auto">
            <a:xfrm>
              <a:off x="2723" y="3295"/>
              <a:ext cx="284" cy="271"/>
              <a:chOff x="372" y="-15"/>
              <a:chExt cx="456" cy="435"/>
            </a:xfrm>
          </p:grpSpPr>
          <p:sp>
            <p:nvSpPr>
              <p:cNvPr id="754" name="Freeform 3765"/>
              <p:cNvSpPr>
                <a:spLocks/>
              </p:cNvSpPr>
              <p:nvPr/>
            </p:nvSpPr>
            <p:spPr bwMode="gray">
              <a:xfrm>
                <a:off x="372" y="-15"/>
                <a:ext cx="456" cy="435"/>
              </a:xfrm>
              <a:custGeom>
                <a:avLst/>
                <a:gdLst>
                  <a:gd name="T0" fmla="*/ 0 w 1344"/>
                  <a:gd name="T1" fmla="*/ 0 h 1283"/>
                  <a:gd name="T2" fmla="*/ 0 w 1344"/>
                  <a:gd name="T3" fmla="*/ 0 h 1283"/>
                  <a:gd name="T4" fmla="*/ 0 w 1344"/>
                  <a:gd name="T5" fmla="*/ 0 h 1283"/>
                  <a:gd name="T6" fmla="*/ 0 w 1344"/>
                  <a:gd name="T7" fmla="*/ 0 h 1283"/>
                  <a:gd name="T8" fmla="*/ 0 w 1344"/>
                  <a:gd name="T9" fmla="*/ 0 h 1283"/>
                  <a:gd name="T10" fmla="*/ 0 60000 65536"/>
                  <a:gd name="T11" fmla="*/ 0 60000 65536"/>
                  <a:gd name="T12" fmla="*/ 0 60000 65536"/>
                  <a:gd name="T13" fmla="*/ 0 60000 65536"/>
                  <a:gd name="T14" fmla="*/ 0 60000 65536"/>
                  <a:gd name="T15" fmla="*/ 0 w 1344"/>
                  <a:gd name="T16" fmla="*/ 0 h 1283"/>
                  <a:gd name="T17" fmla="*/ 1344 w 1344"/>
                  <a:gd name="T18" fmla="*/ 1283 h 1283"/>
                </a:gdLst>
                <a:ahLst/>
                <a:cxnLst>
                  <a:cxn ang="T10">
                    <a:pos x="T0" y="T1"/>
                  </a:cxn>
                  <a:cxn ang="T11">
                    <a:pos x="T2" y="T3"/>
                  </a:cxn>
                  <a:cxn ang="T12">
                    <a:pos x="T4" y="T5"/>
                  </a:cxn>
                  <a:cxn ang="T13">
                    <a:pos x="T6" y="T7"/>
                  </a:cxn>
                  <a:cxn ang="T14">
                    <a:pos x="T8" y="T9"/>
                  </a:cxn>
                </a:cxnLst>
                <a:rect l="T15" t="T16" r="T17" b="T18"/>
                <a:pathLst>
                  <a:path w="1344" h="1283">
                    <a:moveTo>
                      <a:pt x="1344" y="359"/>
                    </a:moveTo>
                    <a:lnTo>
                      <a:pt x="1344" y="1283"/>
                    </a:lnTo>
                    <a:lnTo>
                      <a:pt x="0" y="923"/>
                    </a:lnTo>
                    <a:lnTo>
                      <a:pt x="0" y="0"/>
                    </a:lnTo>
                    <a:lnTo>
                      <a:pt x="1344" y="359"/>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755" name="Freeform 3766"/>
              <p:cNvSpPr>
                <a:spLocks/>
              </p:cNvSpPr>
              <p:nvPr/>
            </p:nvSpPr>
            <p:spPr bwMode="gray">
              <a:xfrm>
                <a:off x="390" y="25"/>
                <a:ext cx="420" cy="356"/>
              </a:xfrm>
              <a:custGeom>
                <a:avLst/>
                <a:gdLst>
                  <a:gd name="T0" fmla="*/ 0 w 1238"/>
                  <a:gd name="T1" fmla="*/ 0 h 1049"/>
                  <a:gd name="T2" fmla="*/ 0 w 1238"/>
                  <a:gd name="T3" fmla="*/ 0 h 1049"/>
                  <a:gd name="T4" fmla="*/ 0 w 1238"/>
                  <a:gd name="T5" fmla="*/ 0 h 1049"/>
                  <a:gd name="T6" fmla="*/ 0 w 1238"/>
                  <a:gd name="T7" fmla="*/ 0 h 1049"/>
                  <a:gd name="T8" fmla="*/ 0 w 1238"/>
                  <a:gd name="T9" fmla="*/ 0 h 1049"/>
                  <a:gd name="T10" fmla="*/ 0 60000 65536"/>
                  <a:gd name="T11" fmla="*/ 0 60000 65536"/>
                  <a:gd name="T12" fmla="*/ 0 60000 65536"/>
                  <a:gd name="T13" fmla="*/ 0 60000 65536"/>
                  <a:gd name="T14" fmla="*/ 0 60000 65536"/>
                  <a:gd name="T15" fmla="*/ 0 w 1238"/>
                  <a:gd name="T16" fmla="*/ 0 h 1049"/>
                  <a:gd name="T17" fmla="*/ 1238 w 1238"/>
                  <a:gd name="T18" fmla="*/ 1049 h 1049"/>
                </a:gdLst>
                <a:ahLst/>
                <a:cxnLst>
                  <a:cxn ang="T10">
                    <a:pos x="T0" y="T1"/>
                  </a:cxn>
                  <a:cxn ang="T11">
                    <a:pos x="T2" y="T3"/>
                  </a:cxn>
                  <a:cxn ang="T12">
                    <a:pos x="T4" y="T5"/>
                  </a:cxn>
                  <a:cxn ang="T13">
                    <a:pos x="T6" y="T7"/>
                  </a:cxn>
                  <a:cxn ang="T14">
                    <a:pos x="T8" y="T9"/>
                  </a:cxn>
                </a:cxnLst>
                <a:rect l="T15" t="T16" r="T17" b="T18"/>
                <a:pathLst>
                  <a:path w="1238" h="1049">
                    <a:moveTo>
                      <a:pt x="0" y="716"/>
                    </a:moveTo>
                    <a:lnTo>
                      <a:pt x="1238" y="1049"/>
                    </a:lnTo>
                    <a:lnTo>
                      <a:pt x="1238" y="331"/>
                    </a:lnTo>
                    <a:lnTo>
                      <a:pt x="0" y="0"/>
                    </a:lnTo>
                    <a:lnTo>
                      <a:pt x="0" y="716"/>
                    </a:lnTo>
                    <a:close/>
                  </a:path>
                </a:pathLst>
              </a:custGeom>
              <a:solidFill>
                <a:srgbClr val="FFFFFF"/>
              </a:solidFill>
              <a:ln w="6350">
                <a:solidFill>
                  <a:srgbClr val="000000"/>
                </a:solidFill>
                <a:miter lim="800000"/>
                <a:headEnd/>
                <a:tailEnd/>
              </a:ln>
            </p:spPr>
            <p:txBody>
              <a:bodyPr/>
              <a:lstStyle/>
              <a:p>
                <a:endParaRPr lang="nl-NL"/>
              </a:p>
            </p:txBody>
          </p:sp>
          <p:sp>
            <p:nvSpPr>
              <p:cNvPr id="756" name="Line 3767"/>
              <p:cNvSpPr>
                <a:spLocks noChangeShapeType="1"/>
              </p:cNvSpPr>
              <p:nvPr/>
            </p:nvSpPr>
            <p:spPr bwMode="gray">
              <a:xfrm>
                <a:off x="721" y="113"/>
                <a:ext cx="0" cy="244"/>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57" name="Line 3768"/>
              <p:cNvSpPr>
                <a:spLocks noChangeShapeType="1"/>
              </p:cNvSpPr>
              <p:nvPr/>
            </p:nvSpPr>
            <p:spPr bwMode="gray">
              <a:xfrm>
                <a:off x="638" y="90"/>
                <a:ext cx="0" cy="244"/>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58" name="Line 3769"/>
              <p:cNvSpPr>
                <a:spLocks noChangeShapeType="1"/>
              </p:cNvSpPr>
              <p:nvPr/>
            </p:nvSpPr>
            <p:spPr bwMode="gray">
              <a:xfrm>
                <a:off x="555" y="69"/>
                <a:ext cx="0" cy="243"/>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59" name="Line 3770"/>
              <p:cNvSpPr>
                <a:spLocks noChangeShapeType="1"/>
              </p:cNvSpPr>
              <p:nvPr/>
            </p:nvSpPr>
            <p:spPr bwMode="gray">
              <a:xfrm>
                <a:off x="472" y="47"/>
                <a:ext cx="0" cy="243"/>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60" name="Freeform 3771"/>
              <p:cNvSpPr>
                <a:spLocks/>
              </p:cNvSpPr>
              <p:nvPr/>
            </p:nvSpPr>
            <p:spPr bwMode="gray">
              <a:xfrm>
                <a:off x="555" y="69"/>
                <a:ext cx="83" cy="49"/>
              </a:xfrm>
              <a:custGeom>
                <a:avLst/>
                <a:gdLst>
                  <a:gd name="T0" fmla="*/ 0 w 245"/>
                  <a:gd name="T1" fmla="*/ 0 h 144"/>
                  <a:gd name="T2" fmla="*/ 0 w 245"/>
                  <a:gd name="T3" fmla="*/ 0 h 144"/>
                  <a:gd name="T4" fmla="*/ 0 w 245"/>
                  <a:gd name="T5" fmla="*/ 0 h 144"/>
                  <a:gd name="T6" fmla="*/ 0 w 245"/>
                  <a:gd name="T7" fmla="*/ 0 h 144"/>
                  <a:gd name="T8" fmla="*/ 0 w 245"/>
                  <a:gd name="T9" fmla="*/ 0 h 144"/>
                  <a:gd name="T10" fmla="*/ 0 60000 65536"/>
                  <a:gd name="T11" fmla="*/ 0 60000 65536"/>
                  <a:gd name="T12" fmla="*/ 0 60000 65536"/>
                  <a:gd name="T13" fmla="*/ 0 60000 65536"/>
                  <a:gd name="T14" fmla="*/ 0 60000 65536"/>
                  <a:gd name="T15" fmla="*/ 0 w 245"/>
                  <a:gd name="T16" fmla="*/ 0 h 144"/>
                  <a:gd name="T17" fmla="*/ 245 w 245"/>
                  <a:gd name="T18" fmla="*/ 144 h 144"/>
                </a:gdLst>
                <a:ahLst/>
                <a:cxnLst>
                  <a:cxn ang="T10">
                    <a:pos x="T0" y="T1"/>
                  </a:cxn>
                  <a:cxn ang="T11">
                    <a:pos x="T2" y="T3"/>
                  </a:cxn>
                  <a:cxn ang="T12">
                    <a:pos x="T4" y="T5"/>
                  </a:cxn>
                  <a:cxn ang="T13">
                    <a:pos x="T6" y="T7"/>
                  </a:cxn>
                  <a:cxn ang="T14">
                    <a:pos x="T8" y="T9"/>
                  </a:cxn>
                </a:cxnLst>
                <a:rect l="T15" t="T16" r="T17" b="T18"/>
                <a:pathLst>
                  <a:path w="245" h="144">
                    <a:moveTo>
                      <a:pt x="245" y="63"/>
                    </a:moveTo>
                    <a:lnTo>
                      <a:pt x="245" y="144"/>
                    </a:lnTo>
                    <a:lnTo>
                      <a:pt x="0" y="80"/>
                    </a:lnTo>
                    <a:lnTo>
                      <a:pt x="0" y="0"/>
                    </a:lnTo>
                    <a:lnTo>
                      <a:pt x="245" y="63"/>
                    </a:lnTo>
                    <a:close/>
                  </a:path>
                </a:pathLst>
              </a:custGeom>
              <a:solidFill>
                <a:srgbClr val="000000"/>
              </a:solidFill>
              <a:ln w="6350">
                <a:solidFill>
                  <a:srgbClr val="000000"/>
                </a:solidFill>
                <a:miter lim="800000"/>
                <a:headEnd/>
                <a:tailEnd/>
              </a:ln>
            </p:spPr>
            <p:txBody>
              <a:bodyPr/>
              <a:lstStyle/>
              <a:p>
                <a:endParaRPr lang="nl-NL"/>
              </a:p>
            </p:txBody>
          </p:sp>
          <p:sp>
            <p:nvSpPr>
              <p:cNvPr id="761" name="Freeform 3772"/>
              <p:cNvSpPr>
                <a:spLocks/>
              </p:cNvSpPr>
              <p:nvPr/>
            </p:nvSpPr>
            <p:spPr bwMode="gray">
              <a:xfrm>
                <a:off x="472" y="47"/>
                <a:ext cx="83" cy="49"/>
              </a:xfrm>
              <a:custGeom>
                <a:avLst/>
                <a:gdLst>
                  <a:gd name="T0" fmla="*/ 0 w 244"/>
                  <a:gd name="T1" fmla="*/ 0 h 146"/>
                  <a:gd name="T2" fmla="*/ 0 w 244"/>
                  <a:gd name="T3" fmla="*/ 0 h 146"/>
                  <a:gd name="T4" fmla="*/ 0 w 244"/>
                  <a:gd name="T5" fmla="*/ 0 h 146"/>
                  <a:gd name="T6" fmla="*/ 0 w 244"/>
                  <a:gd name="T7" fmla="*/ 0 h 146"/>
                  <a:gd name="T8" fmla="*/ 0 w 244"/>
                  <a:gd name="T9" fmla="*/ 0 h 146"/>
                  <a:gd name="T10" fmla="*/ 0 60000 65536"/>
                  <a:gd name="T11" fmla="*/ 0 60000 65536"/>
                  <a:gd name="T12" fmla="*/ 0 60000 65536"/>
                  <a:gd name="T13" fmla="*/ 0 60000 65536"/>
                  <a:gd name="T14" fmla="*/ 0 60000 65536"/>
                  <a:gd name="T15" fmla="*/ 0 w 244"/>
                  <a:gd name="T16" fmla="*/ 0 h 146"/>
                  <a:gd name="T17" fmla="*/ 244 w 244"/>
                  <a:gd name="T18" fmla="*/ 146 h 146"/>
                </a:gdLst>
                <a:ahLst/>
                <a:cxnLst>
                  <a:cxn ang="T10">
                    <a:pos x="T0" y="T1"/>
                  </a:cxn>
                  <a:cxn ang="T11">
                    <a:pos x="T2" y="T3"/>
                  </a:cxn>
                  <a:cxn ang="T12">
                    <a:pos x="T4" y="T5"/>
                  </a:cxn>
                  <a:cxn ang="T13">
                    <a:pos x="T6" y="T7"/>
                  </a:cxn>
                  <a:cxn ang="T14">
                    <a:pos x="T8" y="T9"/>
                  </a:cxn>
                </a:cxnLst>
                <a:rect l="T15" t="T16" r="T17" b="T18"/>
                <a:pathLst>
                  <a:path w="244" h="146">
                    <a:moveTo>
                      <a:pt x="244" y="66"/>
                    </a:moveTo>
                    <a:lnTo>
                      <a:pt x="244" y="146"/>
                    </a:lnTo>
                    <a:lnTo>
                      <a:pt x="0" y="80"/>
                    </a:lnTo>
                    <a:lnTo>
                      <a:pt x="0" y="0"/>
                    </a:lnTo>
                    <a:lnTo>
                      <a:pt x="244" y="66"/>
                    </a:lnTo>
                    <a:close/>
                  </a:path>
                </a:pathLst>
              </a:custGeom>
              <a:solidFill>
                <a:srgbClr val="000000"/>
              </a:solidFill>
              <a:ln w="6350">
                <a:solidFill>
                  <a:srgbClr val="000000"/>
                </a:solidFill>
                <a:miter lim="800000"/>
                <a:headEnd/>
                <a:tailEnd/>
              </a:ln>
            </p:spPr>
            <p:txBody>
              <a:bodyPr/>
              <a:lstStyle/>
              <a:p>
                <a:endParaRPr lang="nl-NL"/>
              </a:p>
            </p:txBody>
          </p:sp>
          <p:sp>
            <p:nvSpPr>
              <p:cNvPr id="762" name="Freeform 3773"/>
              <p:cNvSpPr>
                <a:spLocks/>
              </p:cNvSpPr>
              <p:nvPr/>
            </p:nvSpPr>
            <p:spPr bwMode="gray">
              <a:xfrm>
                <a:off x="638" y="90"/>
                <a:ext cx="83" cy="50"/>
              </a:xfrm>
              <a:custGeom>
                <a:avLst/>
                <a:gdLst>
                  <a:gd name="T0" fmla="*/ 0 w 244"/>
                  <a:gd name="T1" fmla="*/ 0 h 147"/>
                  <a:gd name="T2" fmla="*/ 0 w 244"/>
                  <a:gd name="T3" fmla="*/ 0 h 147"/>
                  <a:gd name="T4" fmla="*/ 0 w 244"/>
                  <a:gd name="T5" fmla="*/ 0 h 147"/>
                  <a:gd name="T6" fmla="*/ 0 w 244"/>
                  <a:gd name="T7" fmla="*/ 0 h 147"/>
                  <a:gd name="T8" fmla="*/ 0 w 244"/>
                  <a:gd name="T9" fmla="*/ 0 h 147"/>
                  <a:gd name="T10" fmla="*/ 0 60000 65536"/>
                  <a:gd name="T11" fmla="*/ 0 60000 65536"/>
                  <a:gd name="T12" fmla="*/ 0 60000 65536"/>
                  <a:gd name="T13" fmla="*/ 0 60000 65536"/>
                  <a:gd name="T14" fmla="*/ 0 60000 65536"/>
                  <a:gd name="T15" fmla="*/ 0 w 244"/>
                  <a:gd name="T16" fmla="*/ 0 h 147"/>
                  <a:gd name="T17" fmla="*/ 244 w 244"/>
                  <a:gd name="T18" fmla="*/ 147 h 147"/>
                </a:gdLst>
                <a:ahLst/>
                <a:cxnLst>
                  <a:cxn ang="T10">
                    <a:pos x="T0" y="T1"/>
                  </a:cxn>
                  <a:cxn ang="T11">
                    <a:pos x="T2" y="T3"/>
                  </a:cxn>
                  <a:cxn ang="T12">
                    <a:pos x="T4" y="T5"/>
                  </a:cxn>
                  <a:cxn ang="T13">
                    <a:pos x="T6" y="T7"/>
                  </a:cxn>
                  <a:cxn ang="T14">
                    <a:pos x="T8" y="T9"/>
                  </a:cxn>
                </a:cxnLst>
                <a:rect l="T15" t="T16" r="T17" b="T18"/>
                <a:pathLst>
                  <a:path w="244" h="147">
                    <a:moveTo>
                      <a:pt x="244" y="67"/>
                    </a:moveTo>
                    <a:lnTo>
                      <a:pt x="244" y="147"/>
                    </a:lnTo>
                    <a:lnTo>
                      <a:pt x="0" y="81"/>
                    </a:lnTo>
                    <a:lnTo>
                      <a:pt x="0" y="0"/>
                    </a:lnTo>
                    <a:lnTo>
                      <a:pt x="244" y="67"/>
                    </a:lnTo>
                    <a:close/>
                  </a:path>
                </a:pathLst>
              </a:custGeom>
              <a:solidFill>
                <a:srgbClr val="000000"/>
              </a:solidFill>
              <a:ln w="6350">
                <a:solidFill>
                  <a:srgbClr val="000000"/>
                </a:solidFill>
                <a:miter lim="800000"/>
                <a:headEnd/>
                <a:tailEnd/>
              </a:ln>
            </p:spPr>
            <p:txBody>
              <a:bodyPr/>
              <a:lstStyle/>
              <a:p>
                <a:endParaRPr lang="nl-NL"/>
              </a:p>
            </p:txBody>
          </p:sp>
          <p:sp>
            <p:nvSpPr>
              <p:cNvPr id="767" name="Freeform 3774"/>
              <p:cNvSpPr>
                <a:spLocks/>
              </p:cNvSpPr>
              <p:nvPr/>
            </p:nvSpPr>
            <p:spPr bwMode="gray">
              <a:xfrm>
                <a:off x="390" y="24"/>
                <a:ext cx="82" cy="50"/>
              </a:xfrm>
              <a:custGeom>
                <a:avLst/>
                <a:gdLst>
                  <a:gd name="T0" fmla="*/ 0 w 243"/>
                  <a:gd name="T1" fmla="*/ 0 h 147"/>
                  <a:gd name="T2" fmla="*/ 0 w 243"/>
                  <a:gd name="T3" fmla="*/ 0 h 147"/>
                  <a:gd name="T4" fmla="*/ 0 w 243"/>
                  <a:gd name="T5" fmla="*/ 0 h 147"/>
                  <a:gd name="T6" fmla="*/ 0 w 243"/>
                  <a:gd name="T7" fmla="*/ 0 h 147"/>
                  <a:gd name="T8" fmla="*/ 0 w 243"/>
                  <a:gd name="T9" fmla="*/ 0 h 147"/>
                  <a:gd name="T10" fmla="*/ 0 60000 65536"/>
                  <a:gd name="T11" fmla="*/ 0 60000 65536"/>
                  <a:gd name="T12" fmla="*/ 0 60000 65536"/>
                  <a:gd name="T13" fmla="*/ 0 60000 65536"/>
                  <a:gd name="T14" fmla="*/ 0 60000 65536"/>
                  <a:gd name="T15" fmla="*/ 0 w 243"/>
                  <a:gd name="T16" fmla="*/ 0 h 147"/>
                  <a:gd name="T17" fmla="*/ 243 w 243"/>
                  <a:gd name="T18" fmla="*/ 147 h 147"/>
                </a:gdLst>
                <a:ahLst/>
                <a:cxnLst>
                  <a:cxn ang="T10">
                    <a:pos x="T0" y="T1"/>
                  </a:cxn>
                  <a:cxn ang="T11">
                    <a:pos x="T2" y="T3"/>
                  </a:cxn>
                  <a:cxn ang="T12">
                    <a:pos x="T4" y="T5"/>
                  </a:cxn>
                  <a:cxn ang="T13">
                    <a:pos x="T6" y="T7"/>
                  </a:cxn>
                  <a:cxn ang="T14">
                    <a:pos x="T8" y="T9"/>
                  </a:cxn>
                </a:cxnLst>
                <a:rect l="T15" t="T16" r="T17" b="T18"/>
                <a:pathLst>
                  <a:path w="243" h="147">
                    <a:moveTo>
                      <a:pt x="243" y="67"/>
                    </a:moveTo>
                    <a:lnTo>
                      <a:pt x="243" y="147"/>
                    </a:lnTo>
                    <a:lnTo>
                      <a:pt x="0" y="81"/>
                    </a:lnTo>
                    <a:lnTo>
                      <a:pt x="0" y="0"/>
                    </a:lnTo>
                    <a:lnTo>
                      <a:pt x="243" y="67"/>
                    </a:lnTo>
                    <a:close/>
                  </a:path>
                </a:pathLst>
              </a:custGeom>
              <a:solidFill>
                <a:srgbClr val="000000"/>
              </a:solidFill>
              <a:ln w="6350">
                <a:solidFill>
                  <a:srgbClr val="000000"/>
                </a:solidFill>
                <a:miter lim="800000"/>
                <a:headEnd/>
                <a:tailEnd/>
              </a:ln>
            </p:spPr>
            <p:txBody>
              <a:bodyPr/>
              <a:lstStyle/>
              <a:p>
                <a:endParaRPr lang="nl-NL"/>
              </a:p>
            </p:txBody>
          </p:sp>
          <p:sp>
            <p:nvSpPr>
              <p:cNvPr id="768" name="Freeform 3775"/>
              <p:cNvSpPr>
                <a:spLocks/>
              </p:cNvSpPr>
              <p:nvPr/>
            </p:nvSpPr>
            <p:spPr bwMode="gray">
              <a:xfrm>
                <a:off x="555" y="123"/>
                <a:ext cx="83" cy="49"/>
              </a:xfrm>
              <a:custGeom>
                <a:avLst/>
                <a:gdLst>
                  <a:gd name="T0" fmla="*/ 0 w 245"/>
                  <a:gd name="T1" fmla="*/ 0 h 147"/>
                  <a:gd name="T2" fmla="*/ 0 w 245"/>
                  <a:gd name="T3" fmla="*/ 0 h 147"/>
                  <a:gd name="T4" fmla="*/ 0 w 245"/>
                  <a:gd name="T5" fmla="*/ 0 h 147"/>
                  <a:gd name="T6" fmla="*/ 0 w 245"/>
                  <a:gd name="T7" fmla="*/ 0 h 147"/>
                  <a:gd name="T8" fmla="*/ 0 w 245"/>
                  <a:gd name="T9" fmla="*/ 0 h 147"/>
                  <a:gd name="T10" fmla="*/ 0 60000 65536"/>
                  <a:gd name="T11" fmla="*/ 0 60000 65536"/>
                  <a:gd name="T12" fmla="*/ 0 60000 65536"/>
                  <a:gd name="T13" fmla="*/ 0 60000 65536"/>
                  <a:gd name="T14" fmla="*/ 0 60000 65536"/>
                  <a:gd name="T15" fmla="*/ 0 w 245"/>
                  <a:gd name="T16" fmla="*/ 0 h 147"/>
                  <a:gd name="T17" fmla="*/ 245 w 245"/>
                  <a:gd name="T18" fmla="*/ 147 h 147"/>
                </a:gdLst>
                <a:ahLst/>
                <a:cxnLst>
                  <a:cxn ang="T10">
                    <a:pos x="T0" y="T1"/>
                  </a:cxn>
                  <a:cxn ang="T11">
                    <a:pos x="T2" y="T3"/>
                  </a:cxn>
                  <a:cxn ang="T12">
                    <a:pos x="T4" y="T5"/>
                  </a:cxn>
                  <a:cxn ang="T13">
                    <a:pos x="T6" y="T7"/>
                  </a:cxn>
                  <a:cxn ang="T14">
                    <a:pos x="T8" y="T9"/>
                  </a:cxn>
                </a:cxnLst>
                <a:rect l="T15" t="T16" r="T17" b="T18"/>
                <a:pathLst>
                  <a:path w="245" h="147">
                    <a:moveTo>
                      <a:pt x="245" y="66"/>
                    </a:moveTo>
                    <a:lnTo>
                      <a:pt x="245" y="147"/>
                    </a:lnTo>
                    <a:lnTo>
                      <a:pt x="0" y="80"/>
                    </a:lnTo>
                    <a:lnTo>
                      <a:pt x="0" y="0"/>
                    </a:lnTo>
                    <a:lnTo>
                      <a:pt x="245" y="66"/>
                    </a:lnTo>
                    <a:close/>
                  </a:path>
                </a:pathLst>
              </a:custGeom>
              <a:solidFill>
                <a:srgbClr val="000000"/>
              </a:solidFill>
              <a:ln w="6350">
                <a:solidFill>
                  <a:srgbClr val="000000"/>
                </a:solidFill>
                <a:miter lim="800000"/>
                <a:headEnd/>
                <a:tailEnd/>
              </a:ln>
            </p:spPr>
            <p:txBody>
              <a:bodyPr/>
              <a:lstStyle/>
              <a:p>
                <a:endParaRPr lang="nl-NL"/>
              </a:p>
            </p:txBody>
          </p:sp>
          <p:sp>
            <p:nvSpPr>
              <p:cNvPr id="769" name="Freeform 3776"/>
              <p:cNvSpPr>
                <a:spLocks/>
              </p:cNvSpPr>
              <p:nvPr/>
            </p:nvSpPr>
            <p:spPr bwMode="gray">
              <a:xfrm>
                <a:off x="390" y="79"/>
                <a:ext cx="82" cy="48"/>
              </a:xfrm>
              <a:custGeom>
                <a:avLst/>
                <a:gdLst>
                  <a:gd name="T0" fmla="*/ 0 w 243"/>
                  <a:gd name="T1" fmla="*/ 0 h 144"/>
                  <a:gd name="T2" fmla="*/ 0 w 243"/>
                  <a:gd name="T3" fmla="*/ 0 h 144"/>
                  <a:gd name="T4" fmla="*/ 0 w 243"/>
                  <a:gd name="T5" fmla="*/ 0 h 144"/>
                  <a:gd name="T6" fmla="*/ 0 w 243"/>
                  <a:gd name="T7" fmla="*/ 0 h 144"/>
                  <a:gd name="T8" fmla="*/ 0 w 243"/>
                  <a:gd name="T9" fmla="*/ 0 h 144"/>
                  <a:gd name="T10" fmla="*/ 0 60000 65536"/>
                  <a:gd name="T11" fmla="*/ 0 60000 65536"/>
                  <a:gd name="T12" fmla="*/ 0 60000 65536"/>
                  <a:gd name="T13" fmla="*/ 0 60000 65536"/>
                  <a:gd name="T14" fmla="*/ 0 60000 65536"/>
                  <a:gd name="T15" fmla="*/ 0 w 243"/>
                  <a:gd name="T16" fmla="*/ 0 h 144"/>
                  <a:gd name="T17" fmla="*/ 243 w 243"/>
                  <a:gd name="T18" fmla="*/ 144 h 144"/>
                </a:gdLst>
                <a:ahLst/>
                <a:cxnLst>
                  <a:cxn ang="T10">
                    <a:pos x="T0" y="T1"/>
                  </a:cxn>
                  <a:cxn ang="T11">
                    <a:pos x="T2" y="T3"/>
                  </a:cxn>
                  <a:cxn ang="T12">
                    <a:pos x="T4" y="T5"/>
                  </a:cxn>
                  <a:cxn ang="T13">
                    <a:pos x="T6" y="T7"/>
                  </a:cxn>
                  <a:cxn ang="T14">
                    <a:pos x="T8" y="T9"/>
                  </a:cxn>
                </a:cxnLst>
                <a:rect l="T15" t="T16" r="T17" b="T18"/>
                <a:pathLst>
                  <a:path w="243" h="144">
                    <a:moveTo>
                      <a:pt x="243" y="144"/>
                    </a:moveTo>
                    <a:lnTo>
                      <a:pt x="0" y="80"/>
                    </a:lnTo>
                    <a:lnTo>
                      <a:pt x="0" y="0"/>
                    </a:lnTo>
                    <a:lnTo>
                      <a:pt x="243" y="64"/>
                    </a:lnTo>
                    <a:lnTo>
                      <a:pt x="243" y="144"/>
                    </a:lnTo>
                    <a:close/>
                  </a:path>
                </a:pathLst>
              </a:custGeom>
              <a:solidFill>
                <a:srgbClr val="000000"/>
              </a:solidFill>
              <a:ln w="6350">
                <a:solidFill>
                  <a:srgbClr val="000000"/>
                </a:solidFill>
                <a:miter lim="800000"/>
                <a:headEnd/>
                <a:tailEnd/>
              </a:ln>
            </p:spPr>
            <p:txBody>
              <a:bodyPr/>
              <a:lstStyle/>
              <a:p>
                <a:endParaRPr lang="nl-NL"/>
              </a:p>
            </p:txBody>
          </p:sp>
          <p:sp>
            <p:nvSpPr>
              <p:cNvPr id="770" name="Freeform 3777"/>
              <p:cNvSpPr>
                <a:spLocks/>
              </p:cNvSpPr>
              <p:nvPr/>
            </p:nvSpPr>
            <p:spPr bwMode="gray">
              <a:xfrm>
                <a:off x="721" y="167"/>
                <a:ext cx="89" cy="51"/>
              </a:xfrm>
              <a:custGeom>
                <a:avLst/>
                <a:gdLst>
                  <a:gd name="T0" fmla="*/ 0 w 262"/>
                  <a:gd name="T1" fmla="*/ 0 h 149"/>
                  <a:gd name="T2" fmla="*/ 0 w 262"/>
                  <a:gd name="T3" fmla="*/ 0 h 149"/>
                  <a:gd name="T4" fmla="*/ 0 w 262"/>
                  <a:gd name="T5" fmla="*/ 0 h 149"/>
                  <a:gd name="T6" fmla="*/ 0 w 262"/>
                  <a:gd name="T7" fmla="*/ 0 h 149"/>
                  <a:gd name="T8" fmla="*/ 0 w 262"/>
                  <a:gd name="T9" fmla="*/ 0 h 149"/>
                  <a:gd name="T10" fmla="*/ 0 60000 65536"/>
                  <a:gd name="T11" fmla="*/ 0 60000 65536"/>
                  <a:gd name="T12" fmla="*/ 0 60000 65536"/>
                  <a:gd name="T13" fmla="*/ 0 60000 65536"/>
                  <a:gd name="T14" fmla="*/ 0 60000 65536"/>
                  <a:gd name="T15" fmla="*/ 0 w 262"/>
                  <a:gd name="T16" fmla="*/ 0 h 149"/>
                  <a:gd name="T17" fmla="*/ 262 w 262"/>
                  <a:gd name="T18" fmla="*/ 149 h 149"/>
                </a:gdLst>
                <a:ahLst/>
                <a:cxnLst>
                  <a:cxn ang="T10">
                    <a:pos x="T0" y="T1"/>
                  </a:cxn>
                  <a:cxn ang="T11">
                    <a:pos x="T2" y="T3"/>
                  </a:cxn>
                  <a:cxn ang="T12">
                    <a:pos x="T4" y="T5"/>
                  </a:cxn>
                  <a:cxn ang="T13">
                    <a:pos x="T6" y="T7"/>
                  </a:cxn>
                  <a:cxn ang="T14">
                    <a:pos x="T8" y="T9"/>
                  </a:cxn>
                </a:cxnLst>
                <a:rect l="T15" t="T16" r="T17" b="T18"/>
                <a:pathLst>
                  <a:path w="262" h="149">
                    <a:moveTo>
                      <a:pt x="262" y="69"/>
                    </a:moveTo>
                    <a:lnTo>
                      <a:pt x="262" y="149"/>
                    </a:lnTo>
                    <a:lnTo>
                      <a:pt x="0" y="81"/>
                    </a:lnTo>
                    <a:lnTo>
                      <a:pt x="0" y="0"/>
                    </a:lnTo>
                    <a:lnTo>
                      <a:pt x="262" y="69"/>
                    </a:lnTo>
                    <a:close/>
                  </a:path>
                </a:pathLst>
              </a:custGeom>
              <a:solidFill>
                <a:srgbClr val="000000"/>
              </a:solidFill>
              <a:ln w="6350">
                <a:solidFill>
                  <a:srgbClr val="000000"/>
                </a:solidFill>
                <a:miter lim="800000"/>
                <a:headEnd/>
                <a:tailEnd/>
              </a:ln>
            </p:spPr>
            <p:txBody>
              <a:bodyPr/>
              <a:lstStyle/>
              <a:p>
                <a:endParaRPr lang="nl-NL"/>
              </a:p>
            </p:txBody>
          </p:sp>
          <p:sp>
            <p:nvSpPr>
              <p:cNvPr id="771" name="Freeform 3778"/>
              <p:cNvSpPr>
                <a:spLocks/>
              </p:cNvSpPr>
              <p:nvPr/>
            </p:nvSpPr>
            <p:spPr bwMode="gray">
              <a:xfrm>
                <a:off x="638" y="145"/>
                <a:ext cx="83" cy="50"/>
              </a:xfrm>
              <a:custGeom>
                <a:avLst/>
                <a:gdLst>
                  <a:gd name="T0" fmla="*/ 0 w 244"/>
                  <a:gd name="T1" fmla="*/ 0 h 147"/>
                  <a:gd name="T2" fmla="*/ 0 w 244"/>
                  <a:gd name="T3" fmla="*/ 0 h 147"/>
                  <a:gd name="T4" fmla="*/ 0 w 244"/>
                  <a:gd name="T5" fmla="*/ 0 h 147"/>
                  <a:gd name="T6" fmla="*/ 0 w 244"/>
                  <a:gd name="T7" fmla="*/ 0 h 147"/>
                  <a:gd name="T8" fmla="*/ 0 w 244"/>
                  <a:gd name="T9" fmla="*/ 0 h 147"/>
                  <a:gd name="T10" fmla="*/ 0 60000 65536"/>
                  <a:gd name="T11" fmla="*/ 0 60000 65536"/>
                  <a:gd name="T12" fmla="*/ 0 60000 65536"/>
                  <a:gd name="T13" fmla="*/ 0 60000 65536"/>
                  <a:gd name="T14" fmla="*/ 0 60000 65536"/>
                  <a:gd name="T15" fmla="*/ 0 w 244"/>
                  <a:gd name="T16" fmla="*/ 0 h 147"/>
                  <a:gd name="T17" fmla="*/ 244 w 244"/>
                  <a:gd name="T18" fmla="*/ 147 h 147"/>
                </a:gdLst>
                <a:ahLst/>
                <a:cxnLst>
                  <a:cxn ang="T10">
                    <a:pos x="T0" y="T1"/>
                  </a:cxn>
                  <a:cxn ang="T11">
                    <a:pos x="T2" y="T3"/>
                  </a:cxn>
                  <a:cxn ang="T12">
                    <a:pos x="T4" y="T5"/>
                  </a:cxn>
                  <a:cxn ang="T13">
                    <a:pos x="T6" y="T7"/>
                  </a:cxn>
                  <a:cxn ang="T14">
                    <a:pos x="T8" y="T9"/>
                  </a:cxn>
                </a:cxnLst>
                <a:rect l="T15" t="T16" r="T17" b="T18"/>
                <a:pathLst>
                  <a:path w="244" h="147">
                    <a:moveTo>
                      <a:pt x="244" y="66"/>
                    </a:moveTo>
                    <a:lnTo>
                      <a:pt x="244" y="147"/>
                    </a:lnTo>
                    <a:lnTo>
                      <a:pt x="0" y="81"/>
                    </a:lnTo>
                    <a:lnTo>
                      <a:pt x="0" y="0"/>
                    </a:lnTo>
                    <a:lnTo>
                      <a:pt x="244" y="66"/>
                    </a:lnTo>
                    <a:close/>
                  </a:path>
                </a:pathLst>
              </a:custGeom>
              <a:solidFill>
                <a:srgbClr val="000000"/>
              </a:solidFill>
              <a:ln w="6350">
                <a:solidFill>
                  <a:srgbClr val="000000"/>
                </a:solidFill>
                <a:miter lim="800000"/>
                <a:headEnd/>
                <a:tailEnd/>
              </a:ln>
            </p:spPr>
            <p:txBody>
              <a:bodyPr/>
              <a:lstStyle/>
              <a:p>
                <a:endParaRPr lang="nl-NL"/>
              </a:p>
            </p:txBody>
          </p:sp>
          <p:sp>
            <p:nvSpPr>
              <p:cNvPr id="772" name="Freeform 3779"/>
              <p:cNvSpPr>
                <a:spLocks/>
              </p:cNvSpPr>
              <p:nvPr/>
            </p:nvSpPr>
            <p:spPr bwMode="gray">
              <a:xfrm>
                <a:off x="390" y="132"/>
                <a:ext cx="82" cy="50"/>
              </a:xfrm>
              <a:custGeom>
                <a:avLst/>
                <a:gdLst>
                  <a:gd name="T0" fmla="*/ 0 w 243"/>
                  <a:gd name="T1" fmla="*/ 0 h 147"/>
                  <a:gd name="T2" fmla="*/ 0 w 243"/>
                  <a:gd name="T3" fmla="*/ 0 h 147"/>
                  <a:gd name="T4" fmla="*/ 0 w 243"/>
                  <a:gd name="T5" fmla="*/ 0 h 147"/>
                  <a:gd name="T6" fmla="*/ 0 w 243"/>
                  <a:gd name="T7" fmla="*/ 0 h 147"/>
                  <a:gd name="T8" fmla="*/ 0 w 243"/>
                  <a:gd name="T9" fmla="*/ 0 h 147"/>
                  <a:gd name="T10" fmla="*/ 0 60000 65536"/>
                  <a:gd name="T11" fmla="*/ 0 60000 65536"/>
                  <a:gd name="T12" fmla="*/ 0 60000 65536"/>
                  <a:gd name="T13" fmla="*/ 0 60000 65536"/>
                  <a:gd name="T14" fmla="*/ 0 60000 65536"/>
                  <a:gd name="T15" fmla="*/ 0 w 243"/>
                  <a:gd name="T16" fmla="*/ 0 h 147"/>
                  <a:gd name="T17" fmla="*/ 243 w 243"/>
                  <a:gd name="T18" fmla="*/ 147 h 147"/>
                </a:gdLst>
                <a:ahLst/>
                <a:cxnLst>
                  <a:cxn ang="T10">
                    <a:pos x="T0" y="T1"/>
                  </a:cxn>
                  <a:cxn ang="T11">
                    <a:pos x="T2" y="T3"/>
                  </a:cxn>
                  <a:cxn ang="T12">
                    <a:pos x="T4" y="T5"/>
                  </a:cxn>
                  <a:cxn ang="T13">
                    <a:pos x="T6" y="T7"/>
                  </a:cxn>
                  <a:cxn ang="T14">
                    <a:pos x="T8" y="T9"/>
                  </a:cxn>
                </a:cxnLst>
                <a:rect l="T15" t="T16" r="T17" b="T18"/>
                <a:pathLst>
                  <a:path w="243" h="147">
                    <a:moveTo>
                      <a:pt x="243" y="147"/>
                    </a:moveTo>
                    <a:lnTo>
                      <a:pt x="0" y="81"/>
                    </a:lnTo>
                    <a:lnTo>
                      <a:pt x="0" y="0"/>
                    </a:lnTo>
                    <a:lnTo>
                      <a:pt x="243" y="67"/>
                    </a:lnTo>
                    <a:lnTo>
                      <a:pt x="243" y="147"/>
                    </a:lnTo>
                    <a:close/>
                  </a:path>
                </a:pathLst>
              </a:custGeom>
              <a:solidFill>
                <a:srgbClr val="000000"/>
              </a:solidFill>
              <a:ln w="6350">
                <a:solidFill>
                  <a:srgbClr val="000000"/>
                </a:solidFill>
                <a:miter lim="800000"/>
                <a:headEnd/>
                <a:tailEnd/>
              </a:ln>
            </p:spPr>
            <p:txBody>
              <a:bodyPr/>
              <a:lstStyle/>
              <a:p>
                <a:endParaRPr lang="nl-NL"/>
              </a:p>
            </p:txBody>
          </p:sp>
          <p:sp>
            <p:nvSpPr>
              <p:cNvPr id="773" name="Freeform 3780"/>
              <p:cNvSpPr>
                <a:spLocks/>
              </p:cNvSpPr>
              <p:nvPr/>
            </p:nvSpPr>
            <p:spPr bwMode="gray">
              <a:xfrm>
                <a:off x="472" y="155"/>
                <a:ext cx="83" cy="49"/>
              </a:xfrm>
              <a:custGeom>
                <a:avLst/>
                <a:gdLst>
                  <a:gd name="T0" fmla="*/ 0 w 244"/>
                  <a:gd name="T1" fmla="*/ 0 h 146"/>
                  <a:gd name="T2" fmla="*/ 0 w 244"/>
                  <a:gd name="T3" fmla="*/ 0 h 146"/>
                  <a:gd name="T4" fmla="*/ 0 w 244"/>
                  <a:gd name="T5" fmla="*/ 0 h 146"/>
                  <a:gd name="T6" fmla="*/ 0 w 244"/>
                  <a:gd name="T7" fmla="*/ 0 h 146"/>
                  <a:gd name="T8" fmla="*/ 0 w 244"/>
                  <a:gd name="T9" fmla="*/ 0 h 146"/>
                  <a:gd name="T10" fmla="*/ 0 60000 65536"/>
                  <a:gd name="T11" fmla="*/ 0 60000 65536"/>
                  <a:gd name="T12" fmla="*/ 0 60000 65536"/>
                  <a:gd name="T13" fmla="*/ 0 60000 65536"/>
                  <a:gd name="T14" fmla="*/ 0 60000 65536"/>
                  <a:gd name="T15" fmla="*/ 0 w 244"/>
                  <a:gd name="T16" fmla="*/ 0 h 146"/>
                  <a:gd name="T17" fmla="*/ 244 w 244"/>
                  <a:gd name="T18" fmla="*/ 146 h 146"/>
                </a:gdLst>
                <a:ahLst/>
                <a:cxnLst>
                  <a:cxn ang="T10">
                    <a:pos x="T0" y="T1"/>
                  </a:cxn>
                  <a:cxn ang="T11">
                    <a:pos x="T2" y="T3"/>
                  </a:cxn>
                  <a:cxn ang="T12">
                    <a:pos x="T4" y="T5"/>
                  </a:cxn>
                  <a:cxn ang="T13">
                    <a:pos x="T6" y="T7"/>
                  </a:cxn>
                  <a:cxn ang="T14">
                    <a:pos x="T8" y="T9"/>
                  </a:cxn>
                </a:cxnLst>
                <a:rect l="T15" t="T16" r="T17" b="T18"/>
                <a:pathLst>
                  <a:path w="244" h="146">
                    <a:moveTo>
                      <a:pt x="244" y="66"/>
                    </a:moveTo>
                    <a:lnTo>
                      <a:pt x="244" y="146"/>
                    </a:lnTo>
                    <a:lnTo>
                      <a:pt x="0" y="80"/>
                    </a:lnTo>
                    <a:lnTo>
                      <a:pt x="0" y="0"/>
                    </a:lnTo>
                    <a:lnTo>
                      <a:pt x="244" y="66"/>
                    </a:lnTo>
                    <a:close/>
                  </a:path>
                </a:pathLst>
              </a:custGeom>
              <a:solidFill>
                <a:srgbClr val="000000"/>
              </a:solidFill>
              <a:ln w="6350">
                <a:solidFill>
                  <a:srgbClr val="000000"/>
                </a:solidFill>
                <a:miter lim="800000"/>
                <a:headEnd/>
                <a:tailEnd/>
              </a:ln>
            </p:spPr>
            <p:txBody>
              <a:bodyPr/>
              <a:lstStyle/>
              <a:p>
                <a:endParaRPr lang="nl-NL"/>
              </a:p>
            </p:txBody>
          </p:sp>
          <p:sp>
            <p:nvSpPr>
              <p:cNvPr id="774" name="Freeform 3781"/>
              <p:cNvSpPr>
                <a:spLocks/>
              </p:cNvSpPr>
              <p:nvPr/>
            </p:nvSpPr>
            <p:spPr bwMode="gray">
              <a:xfrm>
                <a:off x="721" y="221"/>
                <a:ext cx="89" cy="52"/>
              </a:xfrm>
              <a:custGeom>
                <a:avLst/>
                <a:gdLst>
                  <a:gd name="T0" fmla="*/ 0 w 262"/>
                  <a:gd name="T1" fmla="*/ 0 h 151"/>
                  <a:gd name="T2" fmla="*/ 0 w 262"/>
                  <a:gd name="T3" fmla="*/ 0 h 151"/>
                  <a:gd name="T4" fmla="*/ 0 w 262"/>
                  <a:gd name="T5" fmla="*/ 0 h 151"/>
                  <a:gd name="T6" fmla="*/ 0 w 262"/>
                  <a:gd name="T7" fmla="*/ 0 h 151"/>
                  <a:gd name="T8" fmla="*/ 0 w 262"/>
                  <a:gd name="T9" fmla="*/ 0 h 151"/>
                  <a:gd name="T10" fmla="*/ 0 60000 65536"/>
                  <a:gd name="T11" fmla="*/ 0 60000 65536"/>
                  <a:gd name="T12" fmla="*/ 0 60000 65536"/>
                  <a:gd name="T13" fmla="*/ 0 60000 65536"/>
                  <a:gd name="T14" fmla="*/ 0 60000 65536"/>
                  <a:gd name="T15" fmla="*/ 0 w 262"/>
                  <a:gd name="T16" fmla="*/ 0 h 151"/>
                  <a:gd name="T17" fmla="*/ 262 w 262"/>
                  <a:gd name="T18" fmla="*/ 151 h 151"/>
                </a:gdLst>
                <a:ahLst/>
                <a:cxnLst>
                  <a:cxn ang="T10">
                    <a:pos x="T0" y="T1"/>
                  </a:cxn>
                  <a:cxn ang="T11">
                    <a:pos x="T2" y="T3"/>
                  </a:cxn>
                  <a:cxn ang="T12">
                    <a:pos x="T4" y="T5"/>
                  </a:cxn>
                  <a:cxn ang="T13">
                    <a:pos x="T6" y="T7"/>
                  </a:cxn>
                  <a:cxn ang="T14">
                    <a:pos x="T8" y="T9"/>
                  </a:cxn>
                </a:cxnLst>
                <a:rect l="T15" t="T16" r="T17" b="T18"/>
                <a:pathLst>
                  <a:path w="262" h="151">
                    <a:moveTo>
                      <a:pt x="262" y="71"/>
                    </a:moveTo>
                    <a:lnTo>
                      <a:pt x="262" y="151"/>
                    </a:lnTo>
                    <a:lnTo>
                      <a:pt x="0" y="80"/>
                    </a:lnTo>
                    <a:lnTo>
                      <a:pt x="0" y="0"/>
                    </a:lnTo>
                    <a:lnTo>
                      <a:pt x="262" y="71"/>
                    </a:lnTo>
                    <a:close/>
                  </a:path>
                </a:pathLst>
              </a:custGeom>
              <a:solidFill>
                <a:srgbClr val="000000"/>
              </a:solidFill>
              <a:ln w="6350">
                <a:solidFill>
                  <a:srgbClr val="000000"/>
                </a:solidFill>
                <a:miter lim="800000"/>
                <a:headEnd/>
                <a:tailEnd/>
              </a:ln>
            </p:spPr>
            <p:txBody>
              <a:bodyPr/>
              <a:lstStyle/>
              <a:p>
                <a:endParaRPr lang="nl-NL"/>
              </a:p>
            </p:txBody>
          </p:sp>
          <p:sp>
            <p:nvSpPr>
              <p:cNvPr id="775" name="Freeform 3782"/>
              <p:cNvSpPr>
                <a:spLocks/>
              </p:cNvSpPr>
              <p:nvPr/>
            </p:nvSpPr>
            <p:spPr bwMode="gray">
              <a:xfrm>
                <a:off x="555" y="177"/>
                <a:ext cx="83" cy="49"/>
              </a:xfrm>
              <a:custGeom>
                <a:avLst/>
                <a:gdLst>
                  <a:gd name="T0" fmla="*/ 0 w 245"/>
                  <a:gd name="T1" fmla="*/ 0 h 144"/>
                  <a:gd name="T2" fmla="*/ 0 w 245"/>
                  <a:gd name="T3" fmla="*/ 0 h 144"/>
                  <a:gd name="T4" fmla="*/ 0 w 245"/>
                  <a:gd name="T5" fmla="*/ 0 h 144"/>
                  <a:gd name="T6" fmla="*/ 0 w 245"/>
                  <a:gd name="T7" fmla="*/ 0 h 144"/>
                  <a:gd name="T8" fmla="*/ 0 w 245"/>
                  <a:gd name="T9" fmla="*/ 0 h 144"/>
                  <a:gd name="T10" fmla="*/ 0 60000 65536"/>
                  <a:gd name="T11" fmla="*/ 0 60000 65536"/>
                  <a:gd name="T12" fmla="*/ 0 60000 65536"/>
                  <a:gd name="T13" fmla="*/ 0 60000 65536"/>
                  <a:gd name="T14" fmla="*/ 0 60000 65536"/>
                  <a:gd name="T15" fmla="*/ 0 w 245"/>
                  <a:gd name="T16" fmla="*/ 0 h 144"/>
                  <a:gd name="T17" fmla="*/ 245 w 245"/>
                  <a:gd name="T18" fmla="*/ 144 h 144"/>
                </a:gdLst>
                <a:ahLst/>
                <a:cxnLst>
                  <a:cxn ang="T10">
                    <a:pos x="T0" y="T1"/>
                  </a:cxn>
                  <a:cxn ang="T11">
                    <a:pos x="T2" y="T3"/>
                  </a:cxn>
                  <a:cxn ang="T12">
                    <a:pos x="T4" y="T5"/>
                  </a:cxn>
                  <a:cxn ang="T13">
                    <a:pos x="T6" y="T7"/>
                  </a:cxn>
                  <a:cxn ang="T14">
                    <a:pos x="T8" y="T9"/>
                  </a:cxn>
                </a:cxnLst>
                <a:rect l="T15" t="T16" r="T17" b="T18"/>
                <a:pathLst>
                  <a:path w="245" h="144">
                    <a:moveTo>
                      <a:pt x="245" y="63"/>
                    </a:moveTo>
                    <a:lnTo>
                      <a:pt x="245" y="144"/>
                    </a:lnTo>
                    <a:lnTo>
                      <a:pt x="0" y="80"/>
                    </a:lnTo>
                    <a:lnTo>
                      <a:pt x="0" y="0"/>
                    </a:lnTo>
                    <a:lnTo>
                      <a:pt x="245" y="63"/>
                    </a:lnTo>
                    <a:close/>
                  </a:path>
                </a:pathLst>
              </a:custGeom>
              <a:solidFill>
                <a:srgbClr val="000000"/>
              </a:solidFill>
              <a:ln w="6350">
                <a:solidFill>
                  <a:srgbClr val="000000"/>
                </a:solidFill>
                <a:miter lim="800000"/>
                <a:headEnd/>
                <a:tailEnd/>
              </a:ln>
            </p:spPr>
            <p:txBody>
              <a:bodyPr/>
              <a:lstStyle/>
              <a:p>
                <a:endParaRPr lang="nl-NL"/>
              </a:p>
            </p:txBody>
          </p:sp>
          <p:sp>
            <p:nvSpPr>
              <p:cNvPr id="776" name="Freeform 3783"/>
              <p:cNvSpPr>
                <a:spLocks/>
              </p:cNvSpPr>
              <p:nvPr/>
            </p:nvSpPr>
            <p:spPr bwMode="gray">
              <a:xfrm>
                <a:off x="472" y="208"/>
                <a:ext cx="83" cy="50"/>
              </a:xfrm>
              <a:custGeom>
                <a:avLst/>
                <a:gdLst>
                  <a:gd name="T0" fmla="*/ 0 w 244"/>
                  <a:gd name="T1" fmla="*/ 0 h 146"/>
                  <a:gd name="T2" fmla="*/ 0 w 244"/>
                  <a:gd name="T3" fmla="*/ 0 h 146"/>
                  <a:gd name="T4" fmla="*/ 0 w 244"/>
                  <a:gd name="T5" fmla="*/ 0 h 146"/>
                  <a:gd name="T6" fmla="*/ 0 w 244"/>
                  <a:gd name="T7" fmla="*/ 0 h 146"/>
                  <a:gd name="T8" fmla="*/ 0 w 244"/>
                  <a:gd name="T9" fmla="*/ 0 h 146"/>
                  <a:gd name="T10" fmla="*/ 0 60000 65536"/>
                  <a:gd name="T11" fmla="*/ 0 60000 65536"/>
                  <a:gd name="T12" fmla="*/ 0 60000 65536"/>
                  <a:gd name="T13" fmla="*/ 0 60000 65536"/>
                  <a:gd name="T14" fmla="*/ 0 60000 65536"/>
                  <a:gd name="T15" fmla="*/ 0 w 244"/>
                  <a:gd name="T16" fmla="*/ 0 h 146"/>
                  <a:gd name="T17" fmla="*/ 244 w 244"/>
                  <a:gd name="T18" fmla="*/ 146 h 146"/>
                </a:gdLst>
                <a:ahLst/>
                <a:cxnLst>
                  <a:cxn ang="T10">
                    <a:pos x="T0" y="T1"/>
                  </a:cxn>
                  <a:cxn ang="T11">
                    <a:pos x="T2" y="T3"/>
                  </a:cxn>
                  <a:cxn ang="T12">
                    <a:pos x="T4" y="T5"/>
                  </a:cxn>
                  <a:cxn ang="T13">
                    <a:pos x="T6" y="T7"/>
                  </a:cxn>
                  <a:cxn ang="T14">
                    <a:pos x="T8" y="T9"/>
                  </a:cxn>
                </a:cxnLst>
                <a:rect l="T15" t="T16" r="T17" b="T18"/>
                <a:pathLst>
                  <a:path w="244" h="146">
                    <a:moveTo>
                      <a:pt x="244" y="66"/>
                    </a:moveTo>
                    <a:lnTo>
                      <a:pt x="244" y="146"/>
                    </a:lnTo>
                    <a:lnTo>
                      <a:pt x="0" y="80"/>
                    </a:lnTo>
                    <a:lnTo>
                      <a:pt x="0" y="0"/>
                    </a:lnTo>
                    <a:lnTo>
                      <a:pt x="244" y="66"/>
                    </a:lnTo>
                    <a:close/>
                  </a:path>
                </a:pathLst>
              </a:custGeom>
              <a:solidFill>
                <a:srgbClr val="000000"/>
              </a:solidFill>
              <a:ln w="6350">
                <a:solidFill>
                  <a:srgbClr val="000000"/>
                </a:solidFill>
                <a:miter lim="800000"/>
                <a:headEnd/>
                <a:tailEnd/>
              </a:ln>
            </p:spPr>
            <p:txBody>
              <a:bodyPr/>
              <a:lstStyle/>
              <a:p>
                <a:endParaRPr lang="nl-NL"/>
              </a:p>
            </p:txBody>
          </p:sp>
          <p:sp>
            <p:nvSpPr>
              <p:cNvPr id="777" name="Freeform 3784"/>
              <p:cNvSpPr>
                <a:spLocks/>
              </p:cNvSpPr>
              <p:nvPr/>
            </p:nvSpPr>
            <p:spPr bwMode="gray">
              <a:xfrm>
                <a:off x="390" y="187"/>
                <a:ext cx="82" cy="49"/>
              </a:xfrm>
              <a:custGeom>
                <a:avLst/>
                <a:gdLst>
                  <a:gd name="T0" fmla="*/ 0 w 243"/>
                  <a:gd name="T1" fmla="*/ 0 h 144"/>
                  <a:gd name="T2" fmla="*/ 0 w 243"/>
                  <a:gd name="T3" fmla="*/ 0 h 144"/>
                  <a:gd name="T4" fmla="*/ 0 w 243"/>
                  <a:gd name="T5" fmla="*/ 0 h 144"/>
                  <a:gd name="T6" fmla="*/ 0 w 243"/>
                  <a:gd name="T7" fmla="*/ 0 h 144"/>
                  <a:gd name="T8" fmla="*/ 0 w 243"/>
                  <a:gd name="T9" fmla="*/ 0 h 144"/>
                  <a:gd name="T10" fmla="*/ 0 60000 65536"/>
                  <a:gd name="T11" fmla="*/ 0 60000 65536"/>
                  <a:gd name="T12" fmla="*/ 0 60000 65536"/>
                  <a:gd name="T13" fmla="*/ 0 60000 65536"/>
                  <a:gd name="T14" fmla="*/ 0 60000 65536"/>
                  <a:gd name="T15" fmla="*/ 0 w 243"/>
                  <a:gd name="T16" fmla="*/ 0 h 144"/>
                  <a:gd name="T17" fmla="*/ 243 w 243"/>
                  <a:gd name="T18" fmla="*/ 144 h 144"/>
                </a:gdLst>
                <a:ahLst/>
                <a:cxnLst>
                  <a:cxn ang="T10">
                    <a:pos x="T0" y="T1"/>
                  </a:cxn>
                  <a:cxn ang="T11">
                    <a:pos x="T2" y="T3"/>
                  </a:cxn>
                  <a:cxn ang="T12">
                    <a:pos x="T4" y="T5"/>
                  </a:cxn>
                  <a:cxn ang="T13">
                    <a:pos x="T6" y="T7"/>
                  </a:cxn>
                  <a:cxn ang="T14">
                    <a:pos x="T8" y="T9"/>
                  </a:cxn>
                </a:cxnLst>
                <a:rect l="T15" t="T16" r="T17" b="T18"/>
                <a:pathLst>
                  <a:path w="243" h="144">
                    <a:moveTo>
                      <a:pt x="243" y="144"/>
                    </a:moveTo>
                    <a:lnTo>
                      <a:pt x="0" y="80"/>
                    </a:lnTo>
                    <a:lnTo>
                      <a:pt x="0" y="0"/>
                    </a:lnTo>
                    <a:lnTo>
                      <a:pt x="243" y="64"/>
                    </a:lnTo>
                    <a:lnTo>
                      <a:pt x="243" y="144"/>
                    </a:lnTo>
                    <a:close/>
                  </a:path>
                </a:pathLst>
              </a:custGeom>
              <a:solidFill>
                <a:srgbClr val="000000"/>
              </a:solidFill>
              <a:ln w="6350">
                <a:solidFill>
                  <a:srgbClr val="000000"/>
                </a:solidFill>
                <a:miter lim="800000"/>
                <a:headEnd/>
                <a:tailEnd/>
              </a:ln>
            </p:spPr>
            <p:txBody>
              <a:bodyPr/>
              <a:lstStyle/>
              <a:p>
                <a:endParaRPr lang="nl-NL"/>
              </a:p>
            </p:txBody>
          </p:sp>
          <p:sp>
            <p:nvSpPr>
              <p:cNvPr id="778" name="Freeform 3785"/>
              <p:cNvSpPr>
                <a:spLocks/>
              </p:cNvSpPr>
              <p:nvPr/>
            </p:nvSpPr>
            <p:spPr bwMode="gray">
              <a:xfrm>
                <a:off x="555" y="231"/>
                <a:ext cx="83" cy="49"/>
              </a:xfrm>
              <a:custGeom>
                <a:avLst/>
                <a:gdLst>
                  <a:gd name="T0" fmla="*/ 0 w 245"/>
                  <a:gd name="T1" fmla="*/ 0 h 146"/>
                  <a:gd name="T2" fmla="*/ 0 w 245"/>
                  <a:gd name="T3" fmla="*/ 0 h 146"/>
                  <a:gd name="T4" fmla="*/ 0 w 245"/>
                  <a:gd name="T5" fmla="*/ 0 h 146"/>
                  <a:gd name="T6" fmla="*/ 0 w 245"/>
                  <a:gd name="T7" fmla="*/ 0 h 146"/>
                  <a:gd name="T8" fmla="*/ 0 w 245"/>
                  <a:gd name="T9" fmla="*/ 0 h 146"/>
                  <a:gd name="T10" fmla="*/ 0 60000 65536"/>
                  <a:gd name="T11" fmla="*/ 0 60000 65536"/>
                  <a:gd name="T12" fmla="*/ 0 60000 65536"/>
                  <a:gd name="T13" fmla="*/ 0 60000 65536"/>
                  <a:gd name="T14" fmla="*/ 0 60000 65536"/>
                  <a:gd name="T15" fmla="*/ 0 w 245"/>
                  <a:gd name="T16" fmla="*/ 0 h 146"/>
                  <a:gd name="T17" fmla="*/ 245 w 245"/>
                  <a:gd name="T18" fmla="*/ 146 h 146"/>
                </a:gdLst>
                <a:ahLst/>
                <a:cxnLst>
                  <a:cxn ang="T10">
                    <a:pos x="T0" y="T1"/>
                  </a:cxn>
                  <a:cxn ang="T11">
                    <a:pos x="T2" y="T3"/>
                  </a:cxn>
                  <a:cxn ang="T12">
                    <a:pos x="T4" y="T5"/>
                  </a:cxn>
                  <a:cxn ang="T13">
                    <a:pos x="T6" y="T7"/>
                  </a:cxn>
                  <a:cxn ang="T14">
                    <a:pos x="T8" y="T9"/>
                  </a:cxn>
                </a:cxnLst>
                <a:rect l="T15" t="T16" r="T17" b="T18"/>
                <a:pathLst>
                  <a:path w="245" h="146">
                    <a:moveTo>
                      <a:pt x="245" y="66"/>
                    </a:moveTo>
                    <a:lnTo>
                      <a:pt x="245" y="146"/>
                    </a:lnTo>
                    <a:lnTo>
                      <a:pt x="0" y="80"/>
                    </a:lnTo>
                    <a:lnTo>
                      <a:pt x="0" y="0"/>
                    </a:lnTo>
                    <a:lnTo>
                      <a:pt x="245" y="66"/>
                    </a:lnTo>
                    <a:close/>
                  </a:path>
                </a:pathLst>
              </a:custGeom>
              <a:solidFill>
                <a:srgbClr val="000000"/>
              </a:solidFill>
              <a:ln w="6350">
                <a:solidFill>
                  <a:srgbClr val="000000"/>
                </a:solidFill>
                <a:miter lim="800000"/>
                <a:headEnd/>
                <a:tailEnd/>
              </a:ln>
            </p:spPr>
            <p:txBody>
              <a:bodyPr/>
              <a:lstStyle/>
              <a:p>
                <a:endParaRPr lang="nl-NL"/>
              </a:p>
            </p:txBody>
          </p:sp>
          <p:sp>
            <p:nvSpPr>
              <p:cNvPr id="779" name="Freeform 3786"/>
              <p:cNvSpPr>
                <a:spLocks/>
              </p:cNvSpPr>
              <p:nvPr/>
            </p:nvSpPr>
            <p:spPr bwMode="gray">
              <a:xfrm>
                <a:off x="638" y="253"/>
                <a:ext cx="83" cy="49"/>
              </a:xfrm>
              <a:custGeom>
                <a:avLst/>
                <a:gdLst>
                  <a:gd name="T0" fmla="*/ 0 w 244"/>
                  <a:gd name="T1" fmla="*/ 0 h 144"/>
                  <a:gd name="T2" fmla="*/ 0 w 244"/>
                  <a:gd name="T3" fmla="*/ 0 h 144"/>
                  <a:gd name="T4" fmla="*/ 0 w 244"/>
                  <a:gd name="T5" fmla="*/ 0 h 144"/>
                  <a:gd name="T6" fmla="*/ 0 w 244"/>
                  <a:gd name="T7" fmla="*/ 0 h 144"/>
                  <a:gd name="T8" fmla="*/ 0 w 244"/>
                  <a:gd name="T9" fmla="*/ 0 h 144"/>
                  <a:gd name="T10" fmla="*/ 0 60000 65536"/>
                  <a:gd name="T11" fmla="*/ 0 60000 65536"/>
                  <a:gd name="T12" fmla="*/ 0 60000 65536"/>
                  <a:gd name="T13" fmla="*/ 0 60000 65536"/>
                  <a:gd name="T14" fmla="*/ 0 60000 65536"/>
                  <a:gd name="T15" fmla="*/ 0 w 244"/>
                  <a:gd name="T16" fmla="*/ 0 h 144"/>
                  <a:gd name="T17" fmla="*/ 244 w 244"/>
                  <a:gd name="T18" fmla="*/ 144 h 144"/>
                </a:gdLst>
                <a:ahLst/>
                <a:cxnLst>
                  <a:cxn ang="T10">
                    <a:pos x="T0" y="T1"/>
                  </a:cxn>
                  <a:cxn ang="T11">
                    <a:pos x="T2" y="T3"/>
                  </a:cxn>
                  <a:cxn ang="T12">
                    <a:pos x="T4" y="T5"/>
                  </a:cxn>
                  <a:cxn ang="T13">
                    <a:pos x="T6" y="T7"/>
                  </a:cxn>
                  <a:cxn ang="T14">
                    <a:pos x="T8" y="T9"/>
                  </a:cxn>
                </a:cxnLst>
                <a:rect l="T15" t="T16" r="T17" b="T18"/>
                <a:pathLst>
                  <a:path w="244" h="144">
                    <a:moveTo>
                      <a:pt x="244" y="64"/>
                    </a:moveTo>
                    <a:lnTo>
                      <a:pt x="244" y="144"/>
                    </a:lnTo>
                    <a:lnTo>
                      <a:pt x="0" y="80"/>
                    </a:lnTo>
                    <a:lnTo>
                      <a:pt x="0" y="0"/>
                    </a:lnTo>
                    <a:lnTo>
                      <a:pt x="244" y="64"/>
                    </a:lnTo>
                    <a:close/>
                  </a:path>
                </a:pathLst>
              </a:custGeom>
              <a:solidFill>
                <a:srgbClr val="000000"/>
              </a:solidFill>
              <a:ln w="6350">
                <a:solidFill>
                  <a:srgbClr val="000000"/>
                </a:solidFill>
                <a:miter lim="800000"/>
                <a:headEnd/>
                <a:tailEnd/>
              </a:ln>
            </p:spPr>
            <p:txBody>
              <a:bodyPr/>
              <a:lstStyle/>
              <a:p>
                <a:endParaRPr lang="nl-NL"/>
              </a:p>
            </p:txBody>
          </p:sp>
          <p:sp>
            <p:nvSpPr>
              <p:cNvPr id="780" name="Freeform 3787"/>
              <p:cNvSpPr>
                <a:spLocks/>
              </p:cNvSpPr>
              <p:nvPr/>
            </p:nvSpPr>
            <p:spPr bwMode="gray">
              <a:xfrm>
                <a:off x="390" y="240"/>
                <a:ext cx="82" cy="50"/>
              </a:xfrm>
              <a:custGeom>
                <a:avLst/>
                <a:gdLst>
                  <a:gd name="T0" fmla="*/ 0 w 243"/>
                  <a:gd name="T1" fmla="*/ 0 h 147"/>
                  <a:gd name="T2" fmla="*/ 0 w 243"/>
                  <a:gd name="T3" fmla="*/ 0 h 147"/>
                  <a:gd name="T4" fmla="*/ 0 w 243"/>
                  <a:gd name="T5" fmla="*/ 0 h 147"/>
                  <a:gd name="T6" fmla="*/ 0 w 243"/>
                  <a:gd name="T7" fmla="*/ 0 h 147"/>
                  <a:gd name="T8" fmla="*/ 0 w 243"/>
                  <a:gd name="T9" fmla="*/ 0 h 147"/>
                  <a:gd name="T10" fmla="*/ 0 60000 65536"/>
                  <a:gd name="T11" fmla="*/ 0 60000 65536"/>
                  <a:gd name="T12" fmla="*/ 0 60000 65536"/>
                  <a:gd name="T13" fmla="*/ 0 60000 65536"/>
                  <a:gd name="T14" fmla="*/ 0 60000 65536"/>
                  <a:gd name="T15" fmla="*/ 0 w 243"/>
                  <a:gd name="T16" fmla="*/ 0 h 147"/>
                  <a:gd name="T17" fmla="*/ 243 w 243"/>
                  <a:gd name="T18" fmla="*/ 147 h 147"/>
                </a:gdLst>
                <a:ahLst/>
                <a:cxnLst>
                  <a:cxn ang="T10">
                    <a:pos x="T0" y="T1"/>
                  </a:cxn>
                  <a:cxn ang="T11">
                    <a:pos x="T2" y="T3"/>
                  </a:cxn>
                  <a:cxn ang="T12">
                    <a:pos x="T4" y="T5"/>
                  </a:cxn>
                  <a:cxn ang="T13">
                    <a:pos x="T6" y="T7"/>
                  </a:cxn>
                  <a:cxn ang="T14">
                    <a:pos x="T8" y="T9"/>
                  </a:cxn>
                </a:cxnLst>
                <a:rect l="T15" t="T16" r="T17" b="T18"/>
                <a:pathLst>
                  <a:path w="243" h="147">
                    <a:moveTo>
                      <a:pt x="243" y="147"/>
                    </a:moveTo>
                    <a:lnTo>
                      <a:pt x="0" y="81"/>
                    </a:lnTo>
                    <a:lnTo>
                      <a:pt x="0" y="0"/>
                    </a:lnTo>
                    <a:lnTo>
                      <a:pt x="243" y="66"/>
                    </a:lnTo>
                    <a:lnTo>
                      <a:pt x="243" y="147"/>
                    </a:lnTo>
                    <a:close/>
                  </a:path>
                </a:pathLst>
              </a:custGeom>
              <a:solidFill>
                <a:srgbClr val="000000"/>
              </a:solidFill>
              <a:ln w="6350">
                <a:solidFill>
                  <a:srgbClr val="000000"/>
                </a:solidFill>
                <a:miter lim="800000"/>
                <a:headEnd/>
                <a:tailEnd/>
              </a:ln>
            </p:spPr>
            <p:txBody>
              <a:bodyPr/>
              <a:lstStyle/>
              <a:p>
                <a:endParaRPr lang="nl-NL"/>
              </a:p>
            </p:txBody>
          </p:sp>
          <p:sp>
            <p:nvSpPr>
              <p:cNvPr id="781" name="Freeform 3788"/>
              <p:cNvSpPr>
                <a:spLocks/>
              </p:cNvSpPr>
              <p:nvPr/>
            </p:nvSpPr>
            <p:spPr bwMode="gray">
              <a:xfrm>
                <a:off x="721" y="329"/>
                <a:ext cx="89" cy="52"/>
              </a:xfrm>
              <a:custGeom>
                <a:avLst/>
                <a:gdLst>
                  <a:gd name="T0" fmla="*/ 0 w 262"/>
                  <a:gd name="T1" fmla="*/ 0 h 151"/>
                  <a:gd name="T2" fmla="*/ 0 w 262"/>
                  <a:gd name="T3" fmla="*/ 0 h 151"/>
                  <a:gd name="T4" fmla="*/ 0 w 262"/>
                  <a:gd name="T5" fmla="*/ 0 h 151"/>
                  <a:gd name="T6" fmla="*/ 0 w 262"/>
                  <a:gd name="T7" fmla="*/ 0 h 151"/>
                  <a:gd name="T8" fmla="*/ 0 w 262"/>
                  <a:gd name="T9" fmla="*/ 0 h 151"/>
                  <a:gd name="T10" fmla="*/ 0 60000 65536"/>
                  <a:gd name="T11" fmla="*/ 0 60000 65536"/>
                  <a:gd name="T12" fmla="*/ 0 60000 65536"/>
                  <a:gd name="T13" fmla="*/ 0 60000 65536"/>
                  <a:gd name="T14" fmla="*/ 0 60000 65536"/>
                  <a:gd name="T15" fmla="*/ 0 w 262"/>
                  <a:gd name="T16" fmla="*/ 0 h 151"/>
                  <a:gd name="T17" fmla="*/ 262 w 262"/>
                  <a:gd name="T18" fmla="*/ 151 h 151"/>
                </a:gdLst>
                <a:ahLst/>
                <a:cxnLst>
                  <a:cxn ang="T10">
                    <a:pos x="T0" y="T1"/>
                  </a:cxn>
                  <a:cxn ang="T11">
                    <a:pos x="T2" y="T3"/>
                  </a:cxn>
                  <a:cxn ang="T12">
                    <a:pos x="T4" y="T5"/>
                  </a:cxn>
                  <a:cxn ang="T13">
                    <a:pos x="T6" y="T7"/>
                  </a:cxn>
                  <a:cxn ang="T14">
                    <a:pos x="T8" y="T9"/>
                  </a:cxn>
                </a:cxnLst>
                <a:rect l="T15" t="T16" r="T17" b="T18"/>
                <a:pathLst>
                  <a:path w="262" h="151">
                    <a:moveTo>
                      <a:pt x="262" y="70"/>
                    </a:moveTo>
                    <a:lnTo>
                      <a:pt x="262" y="151"/>
                    </a:lnTo>
                    <a:lnTo>
                      <a:pt x="0" y="80"/>
                    </a:lnTo>
                    <a:lnTo>
                      <a:pt x="0" y="0"/>
                    </a:lnTo>
                    <a:lnTo>
                      <a:pt x="262" y="70"/>
                    </a:lnTo>
                    <a:close/>
                  </a:path>
                </a:pathLst>
              </a:custGeom>
              <a:solidFill>
                <a:srgbClr val="000000"/>
              </a:solidFill>
              <a:ln w="6350">
                <a:solidFill>
                  <a:srgbClr val="000000"/>
                </a:solidFill>
                <a:miter lim="800000"/>
                <a:headEnd/>
                <a:tailEnd/>
              </a:ln>
            </p:spPr>
            <p:txBody>
              <a:bodyPr/>
              <a:lstStyle/>
              <a:p>
                <a:endParaRPr lang="nl-NL"/>
              </a:p>
            </p:txBody>
          </p:sp>
          <p:sp>
            <p:nvSpPr>
              <p:cNvPr id="782" name="Freeform 3789"/>
              <p:cNvSpPr>
                <a:spLocks/>
              </p:cNvSpPr>
              <p:nvPr/>
            </p:nvSpPr>
            <p:spPr bwMode="gray">
              <a:xfrm>
                <a:off x="638" y="307"/>
                <a:ext cx="83" cy="50"/>
              </a:xfrm>
              <a:custGeom>
                <a:avLst/>
                <a:gdLst>
                  <a:gd name="T0" fmla="*/ 0 w 244"/>
                  <a:gd name="T1" fmla="*/ 0 h 147"/>
                  <a:gd name="T2" fmla="*/ 0 w 244"/>
                  <a:gd name="T3" fmla="*/ 0 h 147"/>
                  <a:gd name="T4" fmla="*/ 0 w 244"/>
                  <a:gd name="T5" fmla="*/ 0 h 147"/>
                  <a:gd name="T6" fmla="*/ 0 w 244"/>
                  <a:gd name="T7" fmla="*/ 0 h 147"/>
                  <a:gd name="T8" fmla="*/ 0 w 244"/>
                  <a:gd name="T9" fmla="*/ 0 h 147"/>
                  <a:gd name="T10" fmla="*/ 0 60000 65536"/>
                  <a:gd name="T11" fmla="*/ 0 60000 65536"/>
                  <a:gd name="T12" fmla="*/ 0 60000 65536"/>
                  <a:gd name="T13" fmla="*/ 0 60000 65536"/>
                  <a:gd name="T14" fmla="*/ 0 60000 65536"/>
                  <a:gd name="T15" fmla="*/ 0 w 244"/>
                  <a:gd name="T16" fmla="*/ 0 h 147"/>
                  <a:gd name="T17" fmla="*/ 244 w 244"/>
                  <a:gd name="T18" fmla="*/ 147 h 147"/>
                </a:gdLst>
                <a:ahLst/>
                <a:cxnLst>
                  <a:cxn ang="T10">
                    <a:pos x="T0" y="T1"/>
                  </a:cxn>
                  <a:cxn ang="T11">
                    <a:pos x="T2" y="T3"/>
                  </a:cxn>
                  <a:cxn ang="T12">
                    <a:pos x="T4" y="T5"/>
                  </a:cxn>
                  <a:cxn ang="T13">
                    <a:pos x="T6" y="T7"/>
                  </a:cxn>
                  <a:cxn ang="T14">
                    <a:pos x="T8" y="T9"/>
                  </a:cxn>
                </a:cxnLst>
                <a:rect l="T15" t="T16" r="T17" b="T18"/>
                <a:pathLst>
                  <a:path w="244" h="147">
                    <a:moveTo>
                      <a:pt x="244" y="67"/>
                    </a:moveTo>
                    <a:lnTo>
                      <a:pt x="244" y="147"/>
                    </a:lnTo>
                    <a:lnTo>
                      <a:pt x="0" y="81"/>
                    </a:lnTo>
                    <a:lnTo>
                      <a:pt x="0" y="0"/>
                    </a:lnTo>
                    <a:lnTo>
                      <a:pt x="244" y="67"/>
                    </a:lnTo>
                    <a:close/>
                  </a:path>
                </a:pathLst>
              </a:custGeom>
              <a:solidFill>
                <a:srgbClr val="000000"/>
              </a:solidFill>
              <a:ln w="6350">
                <a:solidFill>
                  <a:srgbClr val="000000"/>
                </a:solidFill>
                <a:miter lim="800000"/>
                <a:headEnd/>
                <a:tailEnd/>
              </a:ln>
            </p:spPr>
            <p:txBody>
              <a:bodyPr/>
              <a:lstStyle/>
              <a:p>
                <a:endParaRPr lang="nl-NL"/>
              </a:p>
            </p:txBody>
          </p:sp>
          <p:sp>
            <p:nvSpPr>
              <p:cNvPr id="784" name="Freeform 3790"/>
              <p:cNvSpPr>
                <a:spLocks/>
              </p:cNvSpPr>
              <p:nvPr/>
            </p:nvSpPr>
            <p:spPr bwMode="gray">
              <a:xfrm>
                <a:off x="472" y="263"/>
                <a:ext cx="83" cy="49"/>
              </a:xfrm>
              <a:custGeom>
                <a:avLst/>
                <a:gdLst>
                  <a:gd name="T0" fmla="*/ 0 w 244"/>
                  <a:gd name="T1" fmla="*/ 0 h 145"/>
                  <a:gd name="T2" fmla="*/ 0 w 244"/>
                  <a:gd name="T3" fmla="*/ 0 h 145"/>
                  <a:gd name="T4" fmla="*/ 0 w 244"/>
                  <a:gd name="T5" fmla="*/ 0 h 145"/>
                  <a:gd name="T6" fmla="*/ 0 w 244"/>
                  <a:gd name="T7" fmla="*/ 0 h 145"/>
                  <a:gd name="T8" fmla="*/ 0 w 244"/>
                  <a:gd name="T9" fmla="*/ 0 h 145"/>
                  <a:gd name="T10" fmla="*/ 0 60000 65536"/>
                  <a:gd name="T11" fmla="*/ 0 60000 65536"/>
                  <a:gd name="T12" fmla="*/ 0 60000 65536"/>
                  <a:gd name="T13" fmla="*/ 0 60000 65536"/>
                  <a:gd name="T14" fmla="*/ 0 60000 65536"/>
                  <a:gd name="T15" fmla="*/ 0 w 244"/>
                  <a:gd name="T16" fmla="*/ 0 h 145"/>
                  <a:gd name="T17" fmla="*/ 244 w 244"/>
                  <a:gd name="T18" fmla="*/ 145 h 145"/>
                </a:gdLst>
                <a:ahLst/>
                <a:cxnLst>
                  <a:cxn ang="T10">
                    <a:pos x="T0" y="T1"/>
                  </a:cxn>
                  <a:cxn ang="T11">
                    <a:pos x="T2" y="T3"/>
                  </a:cxn>
                  <a:cxn ang="T12">
                    <a:pos x="T4" y="T5"/>
                  </a:cxn>
                  <a:cxn ang="T13">
                    <a:pos x="T6" y="T7"/>
                  </a:cxn>
                  <a:cxn ang="T14">
                    <a:pos x="T8" y="T9"/>
                  </a:cxn>
                </a:cxnLst>
                <a:rect l="T15" t="T16" r="T17" b="T18"/>
                <a:pathLst>
                  <a:path w="244" h="145">
                    <a:moveTo>
                      <a:pt x="244" y="64"/>
                    </a:moveTo>
                    <a:lnTo>
                      <a:pt x="244" y="145"/>
                    </a:lnTo>
                    <a:lnTo>
                      <a:pt x="0" y="81"/>
                    </a:lnTo>
                    <a:lnTo>
                      <a:pt x="0" y="0"/>
                    </a:lnTo>
                    <a:lnTo>
                      <a:pt x="244" y="64"/>
                    </a:lnTo>
                    <a:close/>
                  </a:path>
                </a:pathLst>
              </a:custGeom>
              <a:solidFill>
                <a:srgbClr val="000000"/>
              </a:solidFill>
              <a:ln w="6350">
                <a:solidFill>
                  <a:srgbClr val="000000"/>
                </a:solidFill>
                <a:miter lim="800000"/>
                <a:headEnd/>
                <a:tailEnd/>
              </a:ln>
            </p:spPr>
            <p:txBody>
              <a:bodyPr/>
              <a:lstStyle/>
              <a:p>
                <a:endParaRPr lang="nl-NL"/>
              </a:p>
            </p:txBody>
          </p:sp>
          <p:sp>
            <p:nvSpPr>
              <p:cNvPr id="785" name="Freeform 3791"/>
              <p:cNvSpPr>
                <a:spLocks/>
              </p:cNvSpPr>
              <p:nvPr/>
            </p:nvSpPr>
            <p:spPr bwMode="gray">
              <a:xfrm>
                <a:off x="555" y="284"/>
                <a:ext cx="83" cy="50"/>
              </a:xfrm>
              <a:custGeom>
                <a:avLst/>
                <a:gdLst>
                  <a:gd name="T0" fmla="*/ 0 w 245"/>
                  <a:gd name="T1" fmla="*/ 0 h 147"/>
                  <a:gd name="T2" fmla="*/ 0 w 245"/>
                  <a:gd name="T3" fmla="*/ 0 h 147"/>
                  <a:gd name="T4" fmla="*/ 0 w 245"/>
                  <a:gd name="T5" fmla="*/ 0 h 147"/>
                  <a:gd name="T6" fmla="*/ 0 w 245"/>
                  <a:gd name="T7" fmla="*/ 0 h 147"/>
                  <a:gd name="T8" fmla="*/ 0 w 245"/>
                  <a:gd name="T9" fmla="*/ 0 h 147"/>
                  <a:gd name="T10" fmla="*/ 0 60000 65536"/>
                  <a:gd name="T11" fmla="*/ 0 60000 65536"/>
                  <a:gd name="T12" fmla="*/ 0 60000 65536"/>
                  <a:gd name="T13" fmla="*/ 0 60000 65536"/>
                  <a:gd name="T14" fmla="*/ 0 60000 65536"/>
                  <a:gd name="T15" fmla="*/ 0 w 245"/>
                  <a:gd name="T16" fmla="*/ 0 h 147"/>
                  <a:gd name="T17" fmla="*/ 245 w 245"/>
                  <a:gd name="T18" fmla="*/ 147 h 147"/>
                </a:gdLst>
                <a:ahLst/>
                <a:cxnLst>
                  <a:cxn ang="T10">
                    <a:pos x="T0" y="T1"/>
                  </a:cxn>
                  <a:cxn ang="T11">
                    <a:pos x="T2" y="T3"/>
                  </a:cxn>
                  <a:cxn ang="T12">
                    <a:pos x="T4" y="T5"/>
                  </a:cxn>
                  <a:cxn ang="T13">
                    <a:pos x="T6" y="T7"/>
                  </a:cxn>
                  <a:cxn ang="T14">
                    <a:pos x="T8" y="T9"/>
                  </a:cxn>
                </a:cxnLst>
                <a:rect l="T15" t="T16" r="T17" b="T18"/>
                <a:pathLst>
                  <a:path w="245" h="147">
                    <a:moveTo>
                      <a:pt x="245" y="66"/>
                    </a:moveTo>
                    <a:lnTo>
                      <a:pt x="245" y="147"/>
                    </a:lnTo>
                    <a:lnTo>
                      <a:pt x="0" y="81"/>
                    </a:lnTo>
                    <a:lnTo>
                      <a:pt x="0" y="0"/>
                    </a:lnTo>
                    <a:lnTo>
                      <a:pt x="245" y="66"/>
                    </a:lnTo>
                    <a:close/>
                  </a:path>
                </a:pathLst>
              </a:custGeom>
              <a:solidFill>
                <a:srgbClr val="000000"/>
              </a:solidFill>
              <a:ln w="6350">
                <a:solidFill>
                  <a:srgbClr val="000000"/>
                </a:solidFill>
                <a:miter lim="800000"/>
                <a:headEnd/>
                <a:tailEnd/>
              </a:ln>
            </p:spPr>
            <p:txBody>
              <a:bodyPr/>
              <a:lstStyle/>
              <a:p>
                <a:endParaRPr lang="nl-NL"/>
              </a:p>
            </p:txBody>
          </p:sp>
        </p:grpSp>
        <p:grpSp>
          <p:nvGrpSpPr>
            <p:cNvPr id="699" name="Group 3792"/>
            <p:cNvGrpSpPr>
              <a:grpSpLocks/>
            </p:cNvGrpSpPr>
            <p:nvPr/>
          </p:nvGrpSpPr>
          <p:grpSpPr bwMode="auto">
            <a:xfrm>
              <a:off x="3016" y="3385"/>
              <a:ext cx="280" cy="268"/>
              <a:chOff x="2387" y="3434"/>
              <a:chExt cx="702" cy="672"/>
            </a:xfrm>
          </p:grpSpPr>
          <p:sp>
            <p:nvSpPr>
              <p:cNvPr id="741" name="Freeform 3793"/>
              <p:cNvSpPr>
                <a:spLocks/>
              </p:cNvSpPr>
              <p:nvPr/>
            </p:nvSpPr>
            <p:spPr bwMode="gray">
              <a:xfrm>
                <a:off x="2387" y="3434"/>
                <a:ext cx="702" cy="672"/>
              </a:xfrm>
              <a:custGeom>
                <a:avLst/>
                <a:gdLst>
                  <a:gd name="T0" fmla="*/ 7 w 1342"/>
                  <a:gd name="T1" fmla="*/ 2 h 1285"/>
                  <a:gd name="T2" fmla="*/ 7 w 1342"/>
                  <a:gd name="T3" fmla="*/ 7 h 1285"/>
                  <a:gd name="T4" fmla="*/ 0 w 1342"/>
                  <a:gd name="T5" fmla="*/ 5 h 1285"/>
                  <a:gd name="T6" fmla="*/ 0 w 1342"/>
                  <a:gd name="T7" fmla="*/ 0 h 1285"/>
                  <a:gd name="T8" fmla="*/ 7 w 1342"/>
                  <a:gd name="T9" fmla="*/ 2 h 1285"/>
                  <a:gd name="T10" fmla="*/ 0 60000 65536"/>
                  <a:gd name="T11" fmla="*/ 0 60000 65536"/>
                  <a:gd name="T12" fmla="*/ 0 60000 65536"/>
                  <a:gd name="T13" fmla="*/ 0 60000 65536"/>
                  <a:gd name="T14" fmla="*/ 0 60000 65536"/>
                  <a:gd name="T15" fmla="*/ 0 w 1342"/>
                  <a:gd name="T16" fmla="*/ 0 h 1285"/>
                  <a:gd name="T17" fmla="*/ 1342 w 1342"/>
                  <a:gd name="T18" fmla="*/ 1285 h 1285"/>
                </a:gdLst>
                <a:ahLst/>
                <a:cxnLst>
                  <a:cxn ang="T10">
                    <a:pos x="T0" y="T1"/>
                  </a:cxn>
                  <a:cxn ang="T11">
                    <a:pos x="T2" y="T3"/>
                  </a:cxn>
                  <a:cxn ang="T12">
                    <a:pos x="T4" y="T5"/>
                  </a:cxn>
                  <a:cxn ang="T13">
                    <a:pos x="T6" y="T7"/>
                  </a:cxn>
                  <a:cxn ang="T14">
                    <a:pos x="T8" y="T9"/>
                  </a:cxn>
                </a:cxnLst>
                <a:rect l="T15" t="T16" r="T17" b="T18"/>
                <a:pathLst>
                  <a:path w="1342" h="1285">
                    <a:moveTo>
                      <a:pt x="1342" y="361"/>
                    </a:moveTo>
                    <a:lnTo>
                      <a:pt x="1342" y="1285"/>
                    </a:lnTo>
                    <a:lnTo>
                      <a:pt x="0" y="923"/>
                    </a:lnTo>
                    <a:lnTo>
                      <a:pt x="0" y="0"/>
                    </a:lnTo>
                    <a:lnTo>
                      <a:pt x="1342" y="361"/>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742" name="Freeform 3794"/>
              <p:cNvSpPr>
                <a:spLocks/>
              </p:cNvSpPr>
              <p:nvPr/>
            </p:nvSpPr>
            <p:spPr bwMode="gray">
              <a:xfrm>
                <a:off x="2874" y="3834"/>
                <a:ext cx="123" cy="201"/>
              </a:xfrm>
              <a:custGeom>
                <a:avLst/>
                <a:gdLst>
                  <a:gd name="T0" fmla="*/ 2 w 234"/>
                  <a:gd name="T1" fmla="*/ 1 h 385"/>
                  <a:gd name="T2" fmla="*/ 2 w 234"/>
                  <a:gd name="T3" fmla="*/ 2 h 385"/>
                  <a:gd name="T4" fmla="*/ 0 w 234"/>
                  <a:gd name="T5" fmla="*/ 2 h 385"/>
                  <a:gd name="T6" fmla="*/ 0 w 234"/>
                  <a:gd name="T7" fmla="*/ 0 h 385"/>
                  <a:gd name="T8" fmla="*/ 2 w 234"/>
                  <a:gd name="T9" fmla="*/ 1 h 385"/>
                  <a:gd name="T10" fmla="*/ 0 60000 65536"/>
                  <a:gd name="T11" fmla="*/ 0 60000 65536"/>
                  <a:gd name="T12" fmla="*/ 0 60000 65536"/>
                  <a:gd name="T13" fmla="*/ 0 60000 65536"/>
                  <a:gd name="T14" fmla="*/ 0 60000 65536"/>
                  <a:gd name="T15" fmla="*/ 0 w 234"/>
                  <a:gd name="T16" fmla="*/ 0 h 385"/>
                  <a:gd name="T17" fmla="*/ 234 w 234"/>
                  <a:gd name="T18" fmla="*/ 385 h 385"/>
                </a:gdLst>
                <a:ahLst/>
                <a:cxnLst>
                  <a:cxn ang="T10">
                    <a:pos x="T0" y="T1"/>
                  </a:cxn>
                  <a:cxn ang="T11">
                    <a:pos x="T2" y="T3"/>
                  </a:cxn>
                  <a:cxn ang="T12">
                    <a:pos x="T4" y="T5"/>
                  </a:cxn>
                  <a:cxn ang="T13">
                    <a:pos x="T6" y="T7"/>
                  </a:cxn>
                  <a:cxn ang="T14">
                    <a:pos x="T8" y="T9"/>
                  </a:cxn>
                </a:cxnLst>
                <a:rect l="T15" t="T16" r="T17" b="T18"/>
                <a:pathLst>
                  <a:path w="234" h="385">
                    <a:moveTo>
                      <a:pt x="234" y="61"/>
                    </a:moveTo>
                    <a:lnTo>
                      <a:pt x="234" y="385"/>
                    </a:lnTo>
                    <a:lnTo>
                      <a:pt x="0" y="321"/>
                    </a:lnTo>
                    <a:lnTo>
                      <a:pt x="0" y="0"/>
                    </a:lnTo>
                    <a:lnTo>
                      <a:pt x="234" y="61"/>
                    </a:lnTo>
                    <a:close/>
                  </a:path>
                </a:pathLst>
              </a:custGeom>
              <a:solidFill>
                <a:srgbClr val="FFFFFF"/>
              </a:solidFill>
              <a:ln w="6350">
                <a:solidFill>
                  <a:srgbClr val="1B171B"/>
                </a:solidFill>
                <a:miter lim="800000"/>
                <a:headEnd/>
                <a:tailEnd/>
              </a:ln>
            </p:spPr>
            <p:txBody>
              <a:bodyPr/>
              <a:lstStyle/>
              <a:p>
                <a:endParaRPr lang="nl-NL"/>
              </a:p>
            </p:txBody>
          </p:sp>
          <p:sp>
            <p:nvSpPr>
              <p:cNvPr id="743" name="Freeform 3795"/>
              <p:cNvSpPr>
                <a:spLocks/>
              </p:cNvSpPr>
              <p:nvPr/>
            </p:nvSpPr>
            <p:spPr bwMode="gray">
              <a:xfrm>
                <a:off x="2903" y="3875"/>
                <a:ext cx="61" cy="31"/>
              </a:xfrm>
              <a:custGeom>
                <a:avLst/>
                <a:gdLst>
                  <a:gd name="T0" fmla="*/ 1 w 118"/>
                  <a:gd name="T1" fmla="*/ 1 h 59"/>
                  <a:gd name="T2" fmla="*/ 1 w 118"/>
                  <a:gd name="T3" fmla="*/ 1 h 59"/>
                  <a:gd name="T4" fmla="*/ 0 w 118"/>
                  <a:gd name="T5" fmla="*/ 0 h 59"/>
                  <a:gd name="T6" fmla="*/ 0 w 118"/>
                  <a:gd name="T7" fmla="*/ 1 h 59"/>
                  <a:gd name="T8" fmla="*/ 1 w 118"/>
                  <a:gd name="T9" fmla="*/ 1 h 59"/>
                  <a:gd name="T10" fmla="*/ 0 60000 65536"/>
                  <a:gd name="T11" fmla="*/ 0 60000 65536"/>
                  <a:gd name="T12" fmla="*/ 0 60000 65536"/>
                  <a:gd name="T13" fmla="*/ 0 60000 65536"/>
                  <a:gd name="T14" fmla="*/ 0 60000 65536"/>
                  <a:gd name="T15" fmla="*/ 0 w 118"/>
                  <a:gd name="T16" fmla="*/ 0 h 59"/>
                  <a:gd name="T17" fmla="*/ 118 w 118"/>
                  <a:gd name="T18" fmla="*/ 59 h 59"/>
                </a:gdLst>
                <a:ahLst/>
                <a:cxnLst>
                  <a:cxn ang="T10">
                    <a:pos x="T0" y="T1"/>
                  </a:cxn>
                  <a:cxn ang="T11">
                    <a:pos x="T2" y="T3"/>
                  </a:cxn>
                  <a:cxn ang="T12">
                    <a:pos x="T4" y="T5"/>
                  </a:cxn>
                  <a:cxn ang="T13">
                    <a:pos x="T6" y="T7"/>
                  </a:cxn>
                  <a:cxn ang="T14">
                    <a:pos x="T8" y="T9"/>
                  </a:cxn>
                </a:cxnLst>
                <a:rect l="T15" t="T16" r="T17" b="T18"/>
                <a:pathLst>
                  <a:path w="118" h="59">
                    <a:moveTo>
                      <a:pt x="118" y="59"/>
                    </a:moveTo>
                    <a:lnTo>
                      <a:pt x="118" y="31"/>
                    </a:lnTo>
                    <a:lnTo>
                      <a:pt x="0" y="0"/>
                    </a:lnTo>
                    <a:lnTo>
                      <a:pt x="0" y="26"/>
                    </a:lnTo>
                    <a:lnTo>
                      <a:pt x="118" y="59"/>
                    </a:lnTo>
                    <a:close/>
                  </a:path>
                </a:pathLst>
              </a:custGeom>
              <a:solidFill>
                <a:srgbClr val="FFFFFF"/>
              </a:solidFill>
              <a:ln w="6350">
                <a:solidFill>
                  <a:srgbClr val="1B171B"/>
                </a:solidFill>
                <a:miter lim="800000"/>
                <a:headEnd/>
                <a:tailEnd/>
              </a:ln>
            </p:spPr>
            <p:txBody>
              <a:bodyPr/>
              <a:lstStyle/>
              <a:p>
                <a:endParaRPr lang="nl-NL"/>
              </a:p>
            </p:txBody>
          </p:sp>
          <p:sp>
            <p:nvSpPr>
              <p:cNvPr id="744" name="Freeform 3796"/>
              <p:cNvSpPr>
                <a:spLocks/>
              </p:cNvSpPr>
              <p:nvPr/>
            </p:nvSpPr>
            <p:spPr bwMode="gray">
              <a:xfrm>
                <a:off x="2874" y="3616"/>
                <a:ext cx="123" cy="202"/>
              </a:xfrm>
              <a:custGeom>
                <a:avLst/>
                <a:gdLst>
                  <a:gd name="T0" fmla="*/ 2 w 234"/>
                  <a:gd name="T1" fmla="*/ 1 h 385"/>
                  <a:gd name="T2" fmla="*/ 2 w 234"/>
                  <a:gd name="T3" fmla="*/ 2 h 385"/>
                  <a:gd name="T4" fmla="*/ 0 w 234"/>
                  <a:gd name="T5" fmla="*/ 2 h 385"/>
                  <a:gd name="T6" fmla="*/ 0 w 234"/>
                  <a:gd name="T7" fmla="*/ 0 h 385"/>
                  <a:gd name="T8" fmla="*/ 2 w 234"/>
                  <a:gd name="T9" fmla="*/ 1 h 385"/>
                  <a:gd name="T10" fmla="*/ 0 60000 65536"/>
                  <a:gd name="T11" fmla="*/ 0 60000 65536"/>
                  <a:gd name="T12" fmla="*/ 0 60000 65536"/>
                  <a:gd name="T13" fmla="*/ 0 60000 65536"/>
                  <a:gd name="T14" fmla="*/ 0 60000 65536"/>
                  <a:gd name="T15" fmla="*/ 0 w 234"/>
                  <a:gd name="T16" fmla="*/ 0 h 385"/>
                  <a:gd name="T17" fmla="*/ 234 w 234"/>
                  <a:gd name="T18" fmla="*/ 385 h 385"/>
                </a:gdLst>
                <a:ahLst/>
                <a:cxnLst>
                  <a:cxn ang="T10">
                    <a:pos x="T0" y="T1"/>
                  </a:cxn>
                  <a:cxn ang="T11">
                    <a:pos x="T2" y="T3"/>
                  </a:cxn>
                  <a:cxn ang="T12">
                    <a:pos x="T4" y="T5"/>
                  </a:cxn>
                  <a:cxn ang="T13">
                    <a:pos x="T6" y="T7"/>
                  </a:cxn>
                  <a:cxn ang="T14">
                    <a:pos x="T8" y="T9"/>
                  </a:cxn>
                </a:cxnLst>
                <a:rect l="T15" t="T16" r="T17" b="T18"/>
                <a:pathLst>
                  <a:path w="234" h="385">
                    <a:moveTo>
                      <a:pt x="234" y="62"/>
                    </a:moveTo>
                    <a:lnTo>
                      <a:pt x="234" y="385"/>
                    </a:lnTo>
                    <a:lnTo>
                      <a:pt x="0" y="322"/>
                    </a:lnTo>
                    <a:lnTo>
                      <a:pt x="0" y="0"/>
                    </a:lnTo>
                    <a:lnTo>
                      <a:pt x="234" y="62"/>
                    </a:lnTo>
                    <a:close/>
                  </a:path>
                </a:pathLst>
              </a:custGeom>
              <a:solidFill>
                <a:srgbClr val="FFFFFF"/>
              </a:solidFill>
              <a:ln w="6350">
                <a:solidFill>
                  <a:srgbClr val="1B171B"/>
                </a:solidFill>
                <a:miter lim="800000"/>
                <a:headEnd/>
                <a:tailEnd/>
              </a:ln>
            </p:spPr>
            <p:txBody>
              <a:bodyPr/>
              <a:lstStyle/>
              <a:p>
                <a:endParaRPr lang="nl-NL"/>
              </a:p>
            </p:txBody>
          </p:sp>
          <p:sp>
            <p:nvSpPr>
              <p:cNvPr id="745" name="Freeform 3797"/>
              <p:cNvSpPr>
                <a:spLocks/>
              </p:cNvSpPr>
              <p:nvPr/>
            </p:nvSpPr>
            <p:spPr bwMode="gray">
              <a:xfrm>
                <a:off x="2903" y="3657"/>
                <a:ext cx="61" cy="31"/>
              </a:xfrm>
              <a:custGeom>
                <a:avLst/>
                <a:gdLst>
                  <a:gd name="T0" fmla="*/ 1 w 118"/>
                  <a:gd name="T1" fmla="*/ 1 h 59"/>
                  <a:gd name="T2" fmla="*/ 1 w 118"/>
                  <a:gd name="T3" fmla="*/ 1 h 59"/>
                  <a:gd name="T4" fmla="*/ 0 w 118"/>
                  <a:gd name="T5" fmla="*/ 0 h 59"/>
                  <a:gd name="T6" fmla="*/ 0 w 118"/>
                  <a:gd name="T7" fmla="*/ 1 h 59"/>
                  <a:gd name="T8" fmla="*/ 1 w 118"/>
                  <a:gd name="T9" fmla="*/ 1 h 59"/>
                  <a:gd name="T10" fmla="*/ 0 60000 65536"/>
                  <a:gd name="T11" fmla="*/ 0 60000 65536"/>
                  <a:gd name="T12" fmla="*/ 0 60000 65536"/>
                  <a:gd name="T13" fmla="*/ 0 60000 65536"/>
                  <a:gd name="T14" fmla="*/ 0 60000 65536"/>
                  <a:gd name="T15" fmla="*/ 0 w 118"/>
                  <a:gd name="T16" fmla="*/ 0 h 59"/>
                  <a:gd name="T17" fmla="*/ 118 w 118"/>
                  <a:gd name="T18" fmla="*/ 59 h 59"/>
                </a:gdLst>
                <a:ahLst/>
                <a:cxnLst>
                  <a:cxn ang="T10">
                    <a:pos x="T0" y="T1"/>
                  </a:cxn>
                  <a:cxn ang="T11">
                    <a:pos x="T2" y="T3"/>
                  </a:cxn>
                  <a:cxn ang="T12">
                    <a:pos x="T4" y="T5"/>
                  </a:cxn>
                  <a:cxn ang="T13">
                    <a:pos x="T6" y="T7"/>
                  </a:cxn>
                  <a:cxn ang="T14">
                    <a:pos x="T8" y="T9"/>
                  </a:cxn>
                </a:cxnLst>
                <a:rect l="T15" t="T16" r="T17" b="T18"/>
                <a:pathLst>
                  <a:path w="118" h="59">
                    <a:moveTo>
                      <a:pt x="118" y="59"/>
                    </a:moveTo>
                    <a:lnTo>
                      <a:pt x="118" y="31"/>
                    </a:lnTo>
                    <a:lnTo>
                      <a:pt x="0" y="0"/>
                    </a:lnTo>
                    <a:lnTo>
                      <a:pt x="0" y="26"/>
                    </a:lnTo>
                    <a:lnTo>
                      <a:pt x="118" y="59"/>
                    </a:lnTo>
                    <a:close/>
                  </a:path>
                </a:pathLst>
              </a:custGeom>
              <a:solidFill>
                <a:srgbClr val="FFFFFF"/>
              </a:solidFill>
              <a:ln w="6350">
                <a:solidFill>
                  <a:srgbClr val="1B171B"/>
                </a:solidFill>
                <a:miter lim="800000"/>
                <a:headEnd/>
                <a:tailEnd/>
              </a:ln>
            </p:spPr>
            <p:txBody>
              <a:bodyPr/>
              <a:lstStyle/>
              <a:p>
                <a:endParaRPr lang="nl-NL"/>
              </a:p>
            </p:txBody>
          </p:sp>
          <p:sp>
            <p:nvSpPr>
              <p:cNvPr id="746" name="Line 3798"/>
              <p:cNvSpPr>
                <a:spLocks noChangeShapeType="1"/>
              </p:cNvSpPr>
              <p:nvPr/>
            </p:nvSpPr>
            <p:spPr bwMode="gray">
              <a:xfrm>
                <a:off x="2689" y="3662"/>
                <a:ext cx="58" cy="16"/>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47" name="Freeform 3799"/>
              <p:cNvSpPr>
                <a:spLocks/>
              </p:cNvSpPr>
              <p:nvPr/>
            </p:nvSpPr>
            <p:spPr bwMode="gray">
              <a:xfrm>
                <a:off x="2746" y="3661"/>
                <a:ext cx="33" cy="34"/>
              </a:xfrm>
              <a:custGeom>
                <a:avLst/>
                <a:gdLst>
                  <a:gd name="T0" fmla="*/ 0 w 64"/>
                  <a:gd name="T1" fmla="*/ 1 h 66"/>
                  <a:gd name="T2" fmla="*/ 1 w 64"/>
                  <a:gd name="T3" fmla="*/ 1 h 66"/>
                  <a:gd name="T4" fmla="*/ 0 w 64"/>
                  <a:gd name="T5" fmla="*/ 0 h 66"/>
                  <a:gd name="T6" fmla="*/ 0 w 64"/>
                  <a:gd name="T7" fmla="*/ 1 h 66"/>
                  <a:gd name="T8" fmla="*/ 0 60000 65536"/>
                  <a:gd name="T9" fmla="*/ 0 60000 65536"/>
                  <a:gd name="T10" fmla="*/ 0 60000 65536"/>
                  <a:gd name="T11" fmla="*/ 0 60000 65536"/>
                  <a:gd name="T12" fmla="*/ 0 w 64"/>
                  <a:gd name="T13" fmla="*/ 0 h 66"/>
                  <a:gd name="T14" fmla="*/ 64 w 64"/>
                  <a:gd name="T15" fmla="*/ 66 h 66"/>
                </a:gdLst>
                <a:ahLst/>
                <a:cxnLst>
                  <a:cxn ang="T8">
                    <a:pos x="T0" y="T1"/>
                  </a:cxn>
                  <a:cxn ang="T9">
                    <a:pos x="T2" y="T3"/>
                  </a:cxn>
                  <a:cxn ang="T10">
                    <a:pos x="T4" y="T5"/>
                  </a:cxn>
                  <a:cxn ang="T11">
                    <a:pos x="T6" y="T7"/>
                  </a:cxn>
                </a:cxnLst>
                <a:rect l="T12" t="T13" r="T14" b="T15"/>
                <a:pathLst>
                  <a:path w="64" h="66">
                    <a:moveTo>
                      <a:pt x="0" y="66"/>
                    </a:moveTo>
                    <a:lnTo>
                      <a:pt x="64" y="50"/>
                    </a:lnTo>
                    <a:lnTo>
                      <a:pt x="0" y="0"/>
                    </a:lnTo>
                    <a:lnTo>
                      <a:pt x="0" y="66"/>
                    </a:lnTo>
                    <a:close/>
                  </a:path>
                </a:pathLst>
              </a:custGeom>
              <a:solidFill>
                <a:srgbClr val="000000"/>
              </a:solidFill>
              <a:ln w="6350">
                <a:solidFill>
                  <a:srgbClr val="000000"/>
                </a:solidFill>
                <a:miter lim="800000"/>
                <a:headEnd/>
                <a:tailEnd/>
              </a:ln>
            </p:spPr>
            <p:txBody>
              <a:bodyPr/>
              <a:lstStyle/>
              <a:p>
                <a:endParaRPr lang="nl-NL"/>
              </a:p>
            </p:txBody>
          </p:sp>
          <p:sp>
            <p:nvSpPr>
              <p:cNvPr id="748" name="Line 3800"/>
              <p:cNvSpPr>
                <a:spLocks noChangeShapeType="1"/>
              </p:cNvSpPr>
              <p:nvPr/>
            </p:nvSpPr>
            <p:spPr bwMode="gray">
              <a:xfrm>
                <a:off x="2689" y="3897"/>
                <a:ext cx="58" cy="16"/>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49" name="Freeform 3801"/>
              <p:cNvSpPr>
                <a:spLocks/>
              </p:cNvSpPr>
              <p:nvPr/>
            </p:nvSpPr>
            <p:spPr bwMode="gray">
              <a:xfrm>
                <a:off x="2746" y="3896"/>
                <a:ext cx="33" cy="34"/>
              </a:xfrm>
              <a:custGeom>
                <a:avLst/>
                <a:gdLst>
                  <a:gd name="T0" fmla="*/ 0 w 64"/>
                  <a:gd name="T1" fmla="*/ 1 h 66"/>
                  <a:gd name="T2" fmla="*/ 1 w 64"/>
                  <a:gd name="T3" fmla="*/ 1 h 66"/>
                  <a:gd name="T4" fmla="*/ 0 w 64"/>
                  <a:gd name="T5" fmla="*/ 0 h 66"/>
                  <a:gd name="T6" fmla="*/ 0 w 64"/>
                  <a:gd name="T7" fmla="*/ 1 h 66"/>
                  <a:gd name="T8" fmla="*/ 0 60000 65536"/>
                  <a:gd name="T9" fmla="*/ 0 60000 65536"/>
                  <a:gd name="T10" fmla="*/ 0 60000 65536"/>
                  <a:gd name="T11" fmla="*/ 0 60000 65536"/>
                  <a:gd name="T12" fmla="*/ 0 w 64"/>
                  <a:gd name="T13" fmla="*/ 0 h 66"/>
                  <a:gd name="T14" fmla="*/ 64 w 64"/>
                  <a:gd name="T15" fmla="*/ 66 h 66"/>
                </a:gdLst>
                <a:ahLst/>
                <a:cxnLst>
                  <a:cxn ang="T8">
                    <a:pos x="T0" y="T1"/>
                  </a:cxn>
                  <a:cxn ang="T9">
                    <a:pos x="T2" y="T3"/>
                  </a:cxn>
                  <a:cxn ang="T10">
                    <a:pos x="T4" y="T5"/>
                  </a:cxn>
                  <a:cxn ang="T11">
                    <a:pos x="T6" y="T7"/>
                  </a:cxn>
                </a:cxnLst>
                <a:rect l="T12" t="T13" r="T14" b="T15"/>
                <a:pathLst>
                  <a:path w="64" h="66">
                    <a:moveTo>
                      <a:pt x="0" y="66"/>
                    </a:moveTo>
                    <a:lnTo>
                      <a:pt x="64" y="50"/>
                    </a:lnTo>
                    <a:lnTo>
                      <a:pt x="0" y="0"/>
                    </a:lnTo>
                    <a:lnTo>
                      <a:pt x="0" y="66"/>
                    </a:lnTo>
                    <a:close/>
                  </a:path>
                </a:pathLst>
              </a:custGeom>
              <a:solidFill>
                <a:srgbClr val="000000"/>
              </a:solidFill>
              <a:ln w="6350">
                <a:solidFill>
                  <a:srgbClr val="000000"/>
                </a:solidFill>
                <a:miter lim="800000"/>
                <a:headEnd/>
                <a:tailEnd/>
              </a:ln>
            </p:spPr>
            <p:txBody>
              <a:bodyPr/>
              <a:lstStyle/>
              <a:p>
                <a:endParaRPr lang="nl-NL"/>
              </a:p>
            </p:txBody>
          </p:sp>
          <p:sp>
            <p:nvSpPr>
              <p:cNvPr id="750" name="Freeform 3802"/>
              <p:cNvSpPr>
                <a:spLocks/>
              </p:cNvSpPr>
              <p:nvPr/>
            </p:nvSpPr>
            <p:spPr bwMode="gray">
              <a:xfrm>
                <a:off x="2469" y="3814"/>
                <a:ext cx="132" cy="121"/>
              </a:xfrm>
              <a:custGeom>
                <a:avLst/>
                <a:gdLst>
                  <a:gd name="T0" fmla="*/ 0 w 107"/>
                  <a:gd name="T1" fmla="*/ 336 h 98"/>
                  <a:gd name="T2" fmla="*/ 48 w 107"/>
                  <a:gd name="T3" fmla="*/ 390 h 98"/>
                  <a:gd name="T4" fmla="*/ 532 w 107"/>
                  <a:gd name="T5" fmla="*/ 525 h 98"/>
                  <a:gd name="T6" fmla="*/ 572 w 107"/>
                  <a:gd name="T7" fmla="*/ 488 h 98"/>
                  <a:gd name="T8" fmla="*/ 574 w 107"/>
                  <a:gd name="T9" fmla="*/ 193 h 98"/>
                  <a:gd name="T10" fmla="*/ 532 w 107"/>
                  <a:gd name="T11" fmla="*/ 142 h 98"/>
                  <a:gd name="T12" fmla="*/ 48 w 107"/>
                  <a:gd name="T13" fmla="*/ 2 h 98"/>
                  <a:gd name="T14" fmla="*/ 1 w 107"/>
                  <a:gd name="T15" fmla="*/ 40 h 98"/>
                  <a:gd name="T16" fmla="*/ 0 w 107"/>
                  <a:gd name="T17" fmla="*/ 336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7"/>
                  <a:gd name="T28" fmla="*/ 0 h 98"/>
                  <a:gd name="T29" fmla="*/ 107 w 107"/>
                  <a:gd name="T30" fmla="*/ 98 h 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7" h="98">
                    <a:moveTo>
                      <a:pt x="0" y="62"/>
                    </a:moveTo>
                    <a:cubicBezTo>
                      <a:pt x="0" y="67"/>
                      <a:pt x="4" y="71"/>
                      <a:pt x="9" y="72"/>
                    </a:cubicBezTo>
                    <a:cubicBezTo>
                      <a:pt x="9" y="72"/>
                      <a:pt x="9" y="72"/>
                      <a:pt x="99" y="97"/>
                    </a:cubicBezTo>
                    <a:cubicBezTo>
                      <a:pt x="103" y="98"/>
                      <a:pt x="106" y="95"/>
                      <a:pt x="106" y="91"/>
                    </a:cubicBezTo>
                    <a:cubicBezTo>
                      <a:pt x="106" y="91"/>
                      <a:pt x="106" y="91"/>
                      <a:pt x="107" y="36"/>
                    </a:cubicBezTo>
                    <a:cubicBezTo>
                      <a:pt x="107" y="31"/>
                      <a:pt x="103" y="27"/>
                      <a:pt x="99" y="26"/>
                    </a:cubicBezTo>
                    <a:cubicBezTo>
                      <a:pt x="99" y="26"/>
                      <a:pt x="99" y="26"/>
                      <a:pt x="9" y="2"/>
                    </a:cubicBezTo>
                    <a:cubicBezTo>
                      <a:pt x="5" y="0"/>
                      <a:pt x="1" y="3"/>
                      <a:pt x="1" y="7"/>
                    </a:cubicBezTo>
                    <a:cubicBezTo>
                      <a:pt x="1" y="7"/>
                      <a:pt x="1" y="46"/>
                      <a:pt x="0" y="62"/>
                    </a:cubicBezTo>
                    <a:close/>
                  </a:path>
                </a:pathLst>
              </a:custGeom>
              <a:solidFill>
                <a:srgbClr val="000000"/>
              </a:solidFill>
              <a:ln w="6350">
                <a:solidFill>
                  <a:srgbClr val="000000"/>
                </a:solidFill>
                <a:round/>
                <a:headEnd/>
                <a:tailEnd/>
              </a:ln>
            </p:spPr>
            <p:txBody>
              <a:bodyPr/>
              <a:lstStyle/>
              <a:p>
                <a:endParaRPr lang="nl-NL"/>
              </a:p>
            </p:txBody>
          </p:sp>
          <p:sp>
            <p:nvSpPr>
              <p:cNvPr id="751" name="Freeform 3803"/>
              <p:cNvSpPr>
                <a:spLocks/>
              </p:cNvSpPr>
              <p:nvPr/>
            </p:nvSpPr>
            <p:spPr bwMode="gray">
              <a:xfrm>
                <a:off x="2496" y="3745"/>
                <a:ext cx="80" cy="82"/>
              </a:xfrm>
              <a:custGeom>
                <a:avLst/>
                <a:gdLst>
                  <a:gd name="T0" fmla="*/ 169 w 65"/>
                  <a:gd name="T1" fmla="*/ 345 h 66"/>
                  <a:gd name="T2" fmla="*/ 0 w 65"/>
                  <a:gd name="T3" fmla="*/ 135 h 66"/>
                  <a:gd name="T4" fmla="*/ 176 w 65"/>
                  <a:gd name="T5" fmla="*/ 26 h 66"/>
                  <a:gd name="T6" fmla="*/ 341 w 65"/>
                  <a:gd name="T7" fmla="*/ 231 h 66"/>
                  <a:gd name="T8" fmla="*/ 169 w 65"/>
                  <a:gd name="T9" fmla="*/ 345 h 66"/>
                  <a:gd name="T10" fmla="*/ 0 60000 65536"/>
                  <a:gd name="T11" fmla="*/ 0 60000 65536"/>
                  <a:gd name="T12" fmla="*/ 0 60000 65536"/>
                  <a:gd name="T13" fmla="*/ 0 60000 65536"/>
                  <a:gd name="T14" fmla="*/ 0 60000 65536"/>
                  <a:gd name="T15" fmla="*/ 0 w 65"/>
                  <a:gd name="T16" fmla="*/ 0 h 66"/>
                  <a:gd name="T17" fmla="*/ 65 w 65"/>
                  <a:gd name="T18" fmla="*/ 66 h 66"/>
                </a:gdLst>
                <a:ahLst/>
                <a:cxnLst>
                  <a:cxn ang="T10">
                    <a:pos x="T0" y="T1"/>
                  </a:cxn>
                  <a:cxn ang="T11">
                    <a:pos x="T2" y="T3"/>
                  </a:cxn>
                  <a:cxn ang="T12">
                    <a:pos x="T4" y="T5"/>
                  </a:cxn>
                  <a:cxn ang="T13">
                    <a:pos x="T6" y="T7"/>
                  </a:cxn>
                  <a:cxn ang="T14">
                    <a:pos x="T8" y="T9"/>
                  </a:cxn>
                </a:cxnLst>
                <a:rect l="T15" t="T16" r="T17" b="T18"/>
                <a:pathLst>
                  <a:path w="65" h="66">
                    <a:moveTo>
                      <a:pt x="32" y="61"/>
                    </a:moveTo>
                    <a:cubicBezTo>
                      <a:pt x="14" y="56"/>
                      <a:pt x="0" y="40"/>
                      <a:pt x="0" y="24"/>
                    </a:cubicBezTo>
                    <a:cubicBezTo>
                      <a:pt x="0" y="9"/>
                      <a:pt x="15" y="0"/>
                      <a:pt x="33" y="5"/>
                    </a:cubicBezTo>
                    <a:cubicBezTo>
                      <a:pt x="50" y="10"/>
                      <a:pt x="65" y="26"/>
                      <a:pt x="65" y="41"/>
                    </a:cubicBezTo>
                    <a:cubicBezTo>
                      <a:pt x="65" y="57"/>
                      <a:pt x="50" y="66"/>
                      <a:pt x="32" y="61"/>
                    </a:cubicBezTo>
                    <a:close/>
                  </a:path>
                </a:pathLst>
              </a:custGeom>
              <a:solidFill>
                <a:srgbClr val="000000"/>
              </a:solidFill>
              <a:ln w="6350">
                <a:solidFill>
                  <a:srgbClr val="000000"/>
                </a:solidFill>
                <a:round/>
                <a:headEnd/>
                <a:tailEnd/>
              </a:ln>
            </p:spPr>
            <p:txBody>
              <a:bodyPr/>
              <a:lstStyle/>
              <a:p>
                <a:endParaRPr lang="nl-NL"/>
              </a:p>
            </p:txBody>
          </p:sp>
          <p:sp>
            <p:nvSpPr>
              <p:cNvPr id="752" name="Freeform 3804"/>
              <p:cNvSpPr>
                <a:spLocks/>
              </p:cNvSpPr>
              <p:nvPr/>
            </p:nvSpPr>
            <p:spPr bwMode="gray">
              <a:xfrm>
                <a:off x="2469" y="3588"/>
                <a:ext cx="132" cy="120"/>
              </a:xfrm>
              <a:custGeom>
                <a:avLst/>
                <a:gdLst>
                  <a:gd name="T0" fmla="*/ 0 w 107"/>
                  <a:gd name="T1" fmla="*/ 343 h 97"/>
                  <a:gd name="T2" fmla="*/ 48 w 107"/>
                  <a:gd name="T3" fmla="*/ 393 h 97"/>
                  <a:gd name="T4" fmla="*/ 532 w 107"/>
                  <a:gd name="T5" fmla="*/ 527 h 97"/>
                  <a:gd name="T6" fmla="*/ 572 w 107"/>
                  <a:gd name="T7" fmla="*/ 490 h 97"/>
                  <a:gd name="T8" fmla="*/ 574 w 107"/>
                  <a:gd name="T9" fmla="*/ 192 h 97"/>
                  <a:gd name="T10" fmla="*/ 532 w 107"/>
                  <a:gd name="T11" fmla="*/ 136 h 97"/>
                  <a:gd name="T12" fmla="*/ 48 w 107"/>
                  <a:gd name="T13" fmla="*/ 1 h 97"/>
                  <a:gd name="T14" fmla="*/ 1 w 107"/>
                  <a:gd name="T15" fmla="*/ 40 h 97"/>
                  <a:gd name="T16" fmla="*/ 0 w 107"/>
                  <a:gd name="T17" fmla="*/ 343 h 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7"/>
                  <a:gd name="T28" fmla="*/ 0 h 97"/>
                  <a:gd name="T29" fmla="*/ 107 w 107"/>
                  <a:gd name="T30" fmla="*/ 97 h 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7" h="97">
                    <a:moveTo>
                      <a:pt x="0" y="62"/>
                    </a:moveTo>
                    <a:cubicBezTo>
                      <a:pt x="0" y="66"/>
                      <a:pt x="4" y="71"/>
                      <a:pt x="9" y="72"/>
                    </a:cubicBezTo>
                    <a:cubicBezTo>
                      <a:pt x="9" y="72"/>
                      <a:pt x="9" y="72"/>
                      <a:pt x="99" y="96"/>
                    </a:cubicBezTo>
                    <a:cubicBezTo>
                      <a:pt x="103" y="97"/>
                      <a:pt x="106" y="94"/>
                      <a:pt x="106" y="90"/>
                    </a:cubicBezTo>
                    <a:cubicBezTo>
                      <a:pt x="106" y="90"/>
                      <a:pt x="106" y="90"/>
                      <a:pt x="107" y="35"/>
                    </a:cubicBezTo>
                    <a:cubicBezTo>
                      <a:pt x="107" y="31"/>
                      <a:pt x="103" y="26"/>
                      <a:pt x="99" y="25"/>
                    </a:cubicBezTo>
                    <a:cubicBezTo>
                      <a:pt x="99" y="25"/>
                      <a:pt x="99" y="25"/>
                      <a:pt x="9" y="1"/>
                    </a:cubicBezTo>
                    <a:cubicBezTo>
                      <a:pt x="5" y="0"/>
                      <a:pt x="1" y="2"/>
                      <a:pt x="1" y="7"/>
                    </a:cubicBezTo>
                    <a:cubicBezTo>
                      <a:pt x="1" y="7"/>
                      <a:pt x="1" y="45"/>
                      <a:pt x="0" y="62"/>
                    </a:cubicBezTo>
                    <a:close/>
                  </a:path>
                </a:pathLst>
              </a:custGeom>
              <a:solidFill>
                <a:srgbClr val="000000"/>
              </a:solidFill>
              <a:ln w="6350">
                <a:solidFill>
                  <a:srgbClr val="000000"/>
                </a:solidFill>
                <a:round/>
                <a:headEnd/>
                <a:tailEnd/>
              </a:ln>
            </p:spPr>
            <p:txBody>
              <a:bodyPr/>
              <a:lstStyle/>
              <a:p>
                <a:endParaRPr lang="nl-NL"/>
              </a:p>
            </p:txBody>
          </p:sp>
          <p:sp>
            <p:nvSpPr>
              <p:cNvPr id="753" name="Freeform 3805"/>
              <p:cNvSpPr>
                <a:spLocks/>
              </p:cNvSpPr>
              <p:nvPr/>
            </p:nvSpPr>
            <p:spPr bwMode="gray">
              <a:xfrm>
                <a:off x="2496" y="3517"/>
                <a:ext cx="80" cy="82"/>
              </a:xfrm>
              <a:custGeom>
                <a:avLst/>
                <a:gdLst>
                  <a:gd name="T0" fmla="*/ 169 w 65"/>
                  <a:gd name="T1" fmla="*/ 345 h 66"/>
                  <a:gd name="T2" fmla="*/ 0 w 65"/>
                  <a:gd name="T3" fmla="*/ 135 h 66"/>
                  <a:gd name="T4" fmla="*/ 176 w 65"/>
                  <a:gd name="T5" fmla="*/ 26 h 66"/>
                  <a:gd name="T6" fmla="*/ 341 w 65"/>
                  <a:gd name="T7" fmla="*/ 240 h 66"/>
                  <a:gd name="T8" fmla="*/ 169 w 65"/>
                  <a:gd name="T9" fmla="*/ 345 h 66"/>
                  <a:gd name="T10" fmla="*/ 0 60000 65536"/>
                  <a:gd name="T11" fmla="*/ 0 60000 65536"/>
                  <a:gd name="T12" fmla="*/ 0 60000 65536"/>
                  <a:gd name="T13" fmla="*/ 0 60000 65536"/>
                  <a:gd name="T14" fmla="*/ 0 60000 65536"/>
                  <a:gd name="T15" fmla="*/ 0 w 65"/>
                  <a:gd name="T16" fmla="*/ 0 h 66"/>
                  <a:gd name="T17" fmla="*/ 65 w 65"/>
                  <a:gd name="T18" fmla="*/ 66 h 66"/>
                </a:gdLst>
                <a:ahLst/>
                <a:cxnLst>
                  <a:cxn ang="T10">
                    <a:pos x="T0" y="T1"/>
                  </a:cxn>
                  <a:cxn ang="T11">
                    <a:pos x="T2" y="T3"/>
                  </a:cxn>
                  <a:cxn ang="T12">
                    <a:pos x="T4" y="T5"/>
                  </a:cxn>
                  <a:cxn ang="T13">
                    <a:pos x="T6" y="T7"/>
                  </a:cxn>
                  <a:cxn ang="T14">
                    <a:pos x="T8" y="T9"/>
                  </a:cxn>
                </a:cxnLst>
                <a:rect l="T15" t="T16" r="T17" b="T18"/>
                <a:pathLst>
                  <a:path w="65" h="66">
                    <a:moveTo>
                      <a:pt x="32" y="61"/>
                    </a:moveTo>
                    <a:cubicBezTo>
                      <a:pt x="14" y="57"/>
                      <a:pt x="0" y="40"/>
                      <a:pt x="0" y="24"/>
                    </a:cubicBezTo>
                    <a:cubicBezTo>
                      <a:pt x="0" y="9"/>
                      <a:pt x="15" y="0"/>
                      <a:pt x="33" y="5"/>
                    </a:cubicBezTo>
                    <a:cubicBezTo>
                      <a:pt x="50" y="10"/>
                      <a:pt x="65" y="26"/>
                      <a:pt x="65" y="42"/>
                    </a:cubicBezTo>
                    <a:cubicBezTo>
                      <a:pt x="65" y="57"/>
                      <a:pt x="50" y="66"/>
                      <a:pt x="32" y="61"/>
                    </a:cubicBezTo>
                    <a:close/>
                  </a:path>
                </a:pathLst>
              </a:custGeom>
              <a:solidFill>
                <a:srgbClr val="000000"/>
              </a:solidFill>
              <a:ln w="6350">
                <a:solidFill>
                  <a:srgbClr val="000000"/>
                </a:solidFill>
                <a:round/>
                <a:headEnd/>
                <a:tailEnd/>
              </a:ln>
            </p:spPr>
            <p:txBody>
              <a:bodyPr/>
              <a:lstStyle/>
              <a:p>
                <a:endParaRPr lang="nl-NL"/>
              </a:p>
            </p:txBody>
          </p:sp>
        </p:grpSp>
        <p:grpSp>
          <p:nvGrpSpPr>
            <p:cNvPr id="700" name="Group 189"/>
            <p:cNvGrpSpPr>
              <a:grpSpLocks noChangeAspect="1"/>
            </p:cNvGrpSpPr>
            <p:nvPr/>
          </p:nvGrpSpPr>
          <p:grpSpPr bwMode="auto">
            <a:xfrm flipH="1">
              <a:off x="2653" y="3630"/>
              <a:ext cx="429" cy="228"/>
              <a:chOff x="786" y="2382"/>
              <a:chExt cx="1190" cy="634"/>
            </a:xfrm>
          </p:grpSpPr>
          <p:sp>
            <p:nvSpPr>
              <p:cNvPr id="729" name="Freeform 190"/>
              <p:cNvSpPr>
                <a:spLocks noChangeAspect="1"/>
              </p:cNvSpPr>
              <p:nvPr/>
            </p:nvSpPr>
            <p:spPr bwMode="gray">
              <a:xfrm>
                <a:off x="1933" y="2464"/>
                <a:ext cx="43" cy="322"/>
              </a:xfrm>
              <a:custGeom>
                <a:avLst/>
                <a:gdLst>
                  <a:gd name="T0" fmla="*/ 0 w 12"/>
                  <a:gd name="T1" fmla="*/ 11340773 h 87"/>
                  <a:gd name="T2" fmla="*/ 1168633 w 12"/>
                  <a:gd name="T3" fmla="*/ 10950435 h 87"/>
                  <a:gd name="T4" fmla="*/ 1168633 w 12"/>
                  <a:gd name="T5" fmla="*/ 0 h 87"/>
                  <a:gd name="T6" fmla="*/ 0 w 12"/>
                  <a:gd name="T7" fmla="*/ 391052 h 87"/>
                  <a:gd name="T8" fmla="*/ 0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730" name="Freeform 191"/>
              <p:cNvSpPr>
                <a:spLocks noChangeAspect="1"/>
              </p:cNvSpPr>
              <p:nvPr/>
            </p:nvSpPr>
            <p:spPr bwMode="gray">
              <a:xfrm>
                <a:off x="1888" y="2464"/>
                <a:ext cx="45" cy="322"/>
              </a:xfrm>
              <a:custGeom>
                <a:avLst/>
                <a:gdLst>
                  <a:gd name="T0" fmla="*/ 1763591 w 12"/>
                  <a:gd name="T1" fmla="*/ 11340773 h 87"/>
                  <a:gd name="T2" fmla="*/ 0 w 12"/>
                  <a:gd name="T3" fmla="*/ 10950435 h 87"/>
                  <a:gd name="T4" fmla="*/ 0 w 12"/>
                  <a:gd name="T5" fmla="*/ 0 h 87"/>
                  <a:gd name="T6" fmla="*/ 1763591 w 12"/>
                  <a:gd name="T7" fmla="*/ 391052 h 87"/>
                  <a:gd name="T8" fmla="*/ 1763591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731" name="Freeform 192"/>
              <p:cNvSpPr>
                <a:spLocks noChangeAspect="1"/>
              </p:cNvSpPr>
              <p:nvPr/>
            </p:nvSpPr>
            <p:spPr bwMode="gray">
              <a:xfrm>
                <a:off x="1038" y="2694"/>
                <a:ext cx="46" cy="322"/>
              </a:xfrm>
              <a:custGeom>
                <a:avLst/>
                <a:gdLst>
                  <a:gd name="T0" fmla="*/ 2142243 w 12"/>
                  <a:gd name="T1" fmla="*/ 11340773 h 87"/>
                  <a:gd name="T2" fmla="*/ 0 w 12"/>
                  <a:gd name="T3" fmla="*/ 10950435 h 87"/>
                  <a:gd name="T4" fmla="*/ 0 w 12"/>
                  <a:gd name="T5" fmla="*/ 0 h 87"/>
                  <a:gd name="T6" fmla="*/ 2142243 w 12"/>
                  <a:gd name="T7" fmla="*/ 531996 h 87"/>
                  <a:gd name="T8" fmla="*/ 2142243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732" name="Freeform 193"/>
              <p:cNvSpPr>
                <a:spLocks noChangeAspect="1"/>
              </p:cNvSpPr>
              <p:nvPr/>
            </p:nvSpPr>
            <p:spPr bwMode="gray">
              <a:xfrm>
                <a:off x="1084" y="2694"/>
                <a:ext cx="42" cy="322"/>
              </a:xfrm>
              <a:custGeom>
                <a:avLst/>
                <a:gdLst>
                  <a:gd name="T0" fmla="*/ 0 w 12"/>
                  <a:gd name="T1" fmla="*/ 11340773 h 87"/>
                  <a:gd name="T2" fmla="*/ 947023 w 12"/>
                  <a:gd name="T3" fmla="*/ 10950435 h 87"/>
                  <a:gd name="T4" fmla="*/ 947023 w 12"/>
                  <a:gd name="T5" fmla="*/ 0 h 87"/>
                  <a:gd name="T6" fmla="*/ 0 w 12"/>
                  <a:gd name="T7" fmla="*/ 531996 h 87"/>
                  <a:gd name="T8" fmla="*/ 0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733" name="Freeform 194"/>
              <p:cNvSpPr>
                <a:spLocks noChangeAspect="1"/>
              </p:cNvSpPr>
              <p:nvPr/>
            </p:nvSpPr>
            <p:spPr bwMode="gray">
              <a:xfrm>
                <a:off x="786" y="2625"/>
                <a:ext cx="45" cy="322"/>
              </a:xfrm>
              <a:custGeom>
                <a:avLst/>
                <a:gdLst>
                  <a:gd name="T0" fmla="*/ 1763591 w 12"/>
                  <a:gd name="T1" fmla="*/ 11340773 h 87"/>
                  <a:gd name="T2" fmla="*/ 0 w 12"/>
                  <a:gd name="T3" fmla="*/ 10950435 h 87"/>
                  <a:gd name="T4" fmla="*/ 0 w 12"/>
                  <a:gd name="T5" fmla="*/ 0 h 87"/>
                  <a:gd name="T6" fmla="*/ 1763591 w 12"/>
                  <a:gd name="T7" fmla="*/ 391052 h 87"/>
                  <a:gd name="T8" fmla="*/ 1763591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734" name="Freeform 195"/>
              <p:cNvSpPr>
                <a:spLocks noChangeAspect="1"/>
              </p:cNvSpPr>
              <p:nvPr/>
            </p:nvSpPr>
            <p:spPr bwMode="gray">
              <a:xfrm>
                <a:off x="831" y="2625"/>
                <a:ext cx="43" cy="322"/>
              </a:xfrm>
              <a:custGeom>
                <a:avLst/>
                <a:gdLst>
                  <a:gd name="T0" fmla="*/ 0 w 12"/>
                  <a:gd name="T1" fmla="*/ 11340773 h 87"/>
                  <a:gd name="T2" fmla="*/ 1168633 w 12"/>
                  <a:gd name="T3" fmla="*/ 10950435 h 87"/>
                  <a:gd name="T4" fmla="*/ 1168633 w 12"/>
                  <a:gd name="T5" fmla="*/ 0 h 87"/>
                  <a:gd name="T6" fmla="*/ 0 w 12"/>
                  <a:gd name="T7" fmla="*/ 391052 h 87"/>
                  <a:gd name="T8" fmla="*/ 0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735" name="Freeform 196"/>
              <p:cNvSpPr>
                <a:spLocks noChangeAspect="1"/>
              </p:cNvSpPr>
              <p:nvPr/>
            </p:nvSpPr>
            <p:spPr bwMode="gray">
              <a:xfrm>
                <a:off x="1633" y="2382"/>
                <a:ext cx="42" cy="325"/>
              </a:xfrm>
              <a:custGeom>
                <a:avLst/>
                <a:gdLst>
                  <a:gd name="T0" fmla="*/ 0 w 12"/>
                  <a:gd name="T1" fmla="*/ 12324126 h 87"/>
                  <a:gd name="T2" fmla="*/ 947023 w 12"/>
                  <a:gd name="T3" fmla="*/ 11908747 h 87"/>
                  <a:gd name="T4" fmla="*/ 947023 w 12"/>
                  <a:gd name="T5" fmla="*/ 0 h 87"/>
                  <a:gd name="T6" fmla="*/ 0 w 12"/>
                  <a:gd name="T7" fmla="*/ 416164 h 87"/>
                  <a:gd name="T8" fmla="*/ 0 w 12"/>
                  <a:gd name="T9" fmla="*/ 12324126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736" name="Freeform 197"/>
              <p:cNvSpPr>
                <a:spLocks noChangeAspect="1"/>
              </p:cNvSpPr>
              <p:nvPr/>
            </p:nvSpPr>
            <p:spPr bwMode="gray">
              <a:xfrm>
                <a:off x="1633" y="2394"/>
                <a:ext cx="42" cy="322"/>
              </a:xfrm>
              <a:custGeom>
                <a:avLst/>
                <a:gdLst>
                  <a:gd name="T0" fmla="*/ 947023 w 12"/>
                  <a:gd name="T1" fmla="*/ 11340773 h 87"/>
                  <a:gd name="T2" fmla="*/ 0 w 12"/>
                  <a:gd name="T3" fmla="*/ 10950435 h 87"/>
                  <a:gd name="T4" fmla="*/ 0 w 12"/>
                  <a:gd name="T5" fmla="*/ 0 h 87"/>
                  <a:gd name="T6" fmla="*/ 947023 w 12"/>
                  <a:gd name="T7" fmla="*/ 531996 h 87"/>
                  <a:gd name="T8" fmla="*/ 947023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737" name="Freeform 198"/>
              <p:cNvSpPr>
                <a:spLocks noChangeAspect="1"/>
              </p:cNvSpPr>
              <p:nvPr/>
            </p:nvSpPr>
            <p:spPr bwMode="gray">
              <a:xfrm>
                <a:off x="1675" y="2394"/>
                <a:ext cx="46" cy="322"/>
              </a:xfrm>
              <a:custGeom>
                <a:avLst/>
                <a:gdLst>
                  <a:gd name="T0" fmla="*/ 0 w 12"/>
                  <a:gd name="T1" fmla="*/ 11340773 h 87"/>
                  <a:gd name="T2" fmla="*/ 2142243 w 12"/>
                  <a:gd name="T3" fmla="*/ 10950435 h 87"/>
                  <a:gd name="T4" fmla="*/ 2142243 w 12"/>
                  <a:gd name="T5" fmla="*/ 0 h 87"/>
                  <a:gd name="T6" fmla="*/ 0 w 12"/>
                  <a:gd name="T7" fmla="*/ 531996 h 87"/>
                  <a:gd name="T8" fmla="*/ 0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738" name="Freeform 199"/>
              <p:cNvSpPr>
                <a:spLocks noChangeAspect="1"/>
              </p:cNvSpPr>
              <p:nvPr/>
            </p:nvSpPr>
            <p:spPr bwMode="gray">
              <a:xfrm>
                <a:off x="786" y="2382"/>
                <a:ext cx="1190" cy="325"/>
              </a:xfrm>
              <a:custGeom>
                <a:avLst/>
                <a:gdLst>
                  <a:gd name="T0" fmla="*/ 0 w 321"/>
                  <a:gd name="T1" fmla="*/ 9217830 h 87"/>
                  <a:gd name="T2" fmla="*/ 21149717 w 321"/>
                  <a:gd name="T3" fmla="*/ 3106301 h 87"/>
                  <a:gd name="T4" fmla="*/ 21149717 w 321"/>
                  <a:gd name="T5" fmla="*/ 3106301 h 87"/>
                  <a:gd name="T6" fmla="*/ 31745436 w 321"/>
                  <a:gd name="T7" fmla="*/ 0 h 87"/>
                  <a:gd name="T8" fmla="*/ 42454631 w 321"/>
                  <a:gd name="T9" fmla="*/ 3106301 h 87"/>
                  <a:gd name="T10" fmla="*/ 31745436 w 321"/>
                  <a:gd name="T11" fmla="*/ 6223503 h 87"/>
                  <a:gd name="T12" fmla="*/ 31745436 w 321"/>
                  <a:gd name="T13" fmla="*/ 6223503 h 87"/>
                  <a:gd name="T14" fmla="*/ 10699405 w 321"/>
                  <a:gd name="T15" fmla="*/ 12324126 h 87"/>
                  <a:gd name="T16" fmla="*/ 0 w 321"/>
                  <a:gd name="T17" fmla="*/ 9217830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739" name="Freeform 200"/>
              <p:cNvSpPr>
                <a:spLocks noChangeAspect="1"/>
              </p:cNvSpPr>
              <p:nvPr/>
            </p:nvSpPr>
            <p:spPr bwMode="gray">
              <a:xfrm>
                <a:off x="1084" y="2464"/>
                <a:ext cx="892" cy="285"/>
              </a:xfrm>
              <a:custGeom>
                <a:avLst/>
                <a:gdLst>
                  <a:gd name="T0" fmla="*/ 0 w 241"/>
                  <a:gd name="T1" fmla="*/ 8490076 h 77"/>
                  <a:gd name="T2" fmla="*/ 0 w 241"/>
                  <a:gd name="T3" fmla="*/ 10040661 h 77"/>
                  <a:gd name="T4" fmla="*/ 31421917 w 241"/>
                  <a:gd name="T5" fmla="*/ 1550400 h 77"/>
                  <a:gd name="T6" fmla="*/ 31421917 w 241"/>
                  <a:gd name="T7" fmla="*/ 0 h 77"/>
                  <a:gd name="T8" fmla="*/ 0 w 241"/>
                  <a:gd name="T9" fmla="*/ 8490076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740" name="Freeform 201"/>
              <p:cNvSpPr>
                <a:spLocks noChangeAspect="1"/>
              </p:cNvSpPr>
              <p:nvPr/>
            </p:nvSpPr>
            <p:spPr bwMode="gray">
              <a:xfrm>
                <a:off x="786" y="2625"/>
                <a:ext cx="298" cy="124"/>
              </a:xfrm>
              <a:custGeom>
                <a:avLst/>
                <a:gdLst>
                  <a:gd name="T0" fmla="*/ 0 w 80"/>
                  <a:gd name="T1" fmla="*/ 0 h 34"/>
                  <a:gd name="T2" fmla="*/ 0 w 80"/>
                  <a:gd name="T3" fmla="*/ 1468579 h 34"/>
                  <a:gd name="T4" fmla="*/ 11046785 w 80"/>
                  <a:gd name="T5" fmla="*/ 3877863 h 34"/>
                  <a:gd name="T6" fmla="*/ 11046785 w 80"/>
                  <a:gd name="T7" fmla="*/ 2506062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701" name="Freeform 202"/>
            <p:cNvSpPr>
              <a:spLocks noChangeAspect="1"/>
            </p:cNvSpPr>
            <p:nvPr/>
          </p:nvSpPr>
          <p:spPr bwMode="gray">
            <a:xfrm flipH="1">
              <a:off x="2807" y="3660"/>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702" name="Group 203"/>
            <p:cNvGrpSpPr>
              <a:grpSpLocks/>
            </p:cNvGrpSpPr>
            <p:nvPr/>
          </p:nvGrpSpPr>
          <p:grpSpPr bwMode="auto">
            <a:xfrm flipH="1">
              <a:off x="2702" y="3604"/>
              <a:ext cx="156" cy="240"/>
              <a:chOff x="4909" y="2199"/>
              <a:chExt cx="156" cy="240"/>
            </a:xfrm>
          </p:grpSpPr>
          <p:sp>
            <p:nvSpPr>
              <p:cNvPr id="724"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725"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726"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727"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728"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703" name="Groeperen 238"/>
            <p:cNvGrpSpPr>
              <a:grpSpLocks/>
            </p:cNvGrpSpPr>
            <p:nvPr/>
          </p:nvGrpSpPr>
          <p:grpSpPr bwMode="auto">
            <a:xfrm>
              <a:off x="3152" y="3612"/>
              <a:ext cx="146" cy="115"/>
              <a:chOff x="6332538" y="4383091"/>
              <a:chExt cx="231775" cy="182563"/>
            </a:xfrm>
          </p:grpSpPr>
          <p:sp>
            <p:nvSpPr>
              <p:cNvPr id="721" name="Freeform 210"/>
              <p:cNvSpPr>
                <a:spLocks/>
              </p:cNvSpPr>
              <p:nvPr/>
            </p:nvSpPr>
            <p:spPr bwMode="gray">
              <a:xfrm>
                <a:off x="6332538" y="4383091"/>
                <a:ext cx="231775" cy="62564"/>
              </a:xfrm>
              <a:custGeom>
                <a:avLst/>
                <a:gdLst>
                  <a:gd name="T0" fmla="*/ 0 w 904"/>
                  <a:gd name="T1" fmla="*/ 2147483647 h 244"/>
                  <a:gd name="T2" fmla="*/ 2147483647 w 904"/>
                  <a:gd name="T3" fmla="*/ 0 h 244"/>
                  <a:gd name="T4" fmla="*/ 2147483647 w 904"/>
                  <a:gd name="T5" fmla="*/ 2147483647 h 244"/>
                  <a:gd name="T6" fmla="*/ 2147483647 w 904"/>
                  <a:gd name="T7" fmla="*/ 2147483647 h 244"/>
                  <a:gd name="T8" fmla="*/ 0 w 904"/>
                  <a:gd name="T9" fmla="*/ 2147483647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722" name="Freeform 211"/>
              <p:cNvSpPr>
                <a:spLocks/>
              </p:cNvSpPr>
              <p:nvPr/>
            </p:nvSpPr>
            <p:spPr bwMode="gray">
              <a:xfrm>
                <a:off x="6448169" y="4414629"/>
                <a:ext cx="116144" cy="151025"/>
              </a:xfrm>
              <a:custGeom>
                <a:avLst/>
                <a:gdLst>
                  <a:gd name="T0" fmla="*/ 0 w 453"/>
                  <a:gd name="T1" fmla="*/ 2147483647 h 589"/>
                  <a:gd name="T2" fmla="*/ 0 w 453"/>
                  <a:gd name="T3" fmla="*/ 2147483647 h 589"/>
                  <a:gd name="T4" fmla="*/ 2147483647 w 453"/>
                  <a:gd name="T5" fmla="*/ 0 h 589"/>
                  <a:gd name="T6" fmla="*/ 2147483647 w 453"/>
                  <a:gd name="T7" fmla="*/ 2147483647 h 589"/>
                  <a:gd name="T8" fmla="*/ 0 w 453"/>
                  <a:gd name="T9" fmla="*/ 2147483647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723" name="Freeform 212"/>
              <p:cNvSpPr>
                <a:spLocks/>
              </p:cNvSpPr>
              <p:nvPr/>
            </p:nvSpPr>
            <p:spPr bwMode="gray">
              <a:xfrm>
                <a:off x="6332538" y="4414629"/>
                <a:ext cx="115631" cy="151025"/>
              </a:xfrm>
              <a:custGeom>
                <a:avLst/>
                <a:gdLst>
                  <a:gd name="T0" fmla="*/ 0 w 451"/>
                  <a:gd name="T1" fmla="*/ 0 h 589"/>
                  <a:gd name="T2" fmla="*/ 0 w 451"/>
                  <a:gd name="T3" fmla="*/ 2147483647 h 589"/>
                  <a:gd name="T4" fmla="*/ 2147483647 w 451"/>
                  <a:gd name="T5" fmla="*/ 2147483647 h 589"/>
                  <a:gd name="T6" fmla="*/ 2147483647 w 451"/>
                  <a:gd name="T7" fmla="*/ 2147483647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704" name="Groeperen 238"/>
            <p:cNvGrpSpPr>
              <a:grpSpLocks/>
            </p:cNvGrpSpPr>
            <p:nvPr/>
          </p:nvGrpSpPr>
          <p:grpSpPr bwMode="auto">
            <a:xfrm>
              <a:off x="3107" y="3702"/>
              <a:ext cx="146" cy="115"/>
              <a:chOff x="6332538" y="4383091"/>
              <a:chExt cx="231775" cy="182563"/>
            </a:xfrm>
          </p:grpSpPr>
          <p:sp>
            <p:nvSpPr>
              <p:cNvPr id="718" name="Freeform 210"/>
              <p:cNvSpPr>
                <a:spLocks/>
              </p:cNvSpPr>
              <p:nvPr/>
            </p:nvSpPr>
            <p:spPr bwMode="gray">
              <a:xfrm>
                <a:off x="6332538" y="4383091"/>
                <a:ext cx="231775" cy="62564"/>
              </a:xfrm>
              <a:custGeom>
                <a:avLst/>
                <a:gdLst>
                  <a:gd name="T0" fmla="*/ 0 w 904"/>
                  <a:gd name="T1" fmla="*/ 2147483647 h 244"/>
                  <a:gd name="T2" fmla="*/ 2147483647 w 904"/>
                  <a:gd name="T3" fmla="*/ 0 h 244"/>
                  <a:gd name="T4" fmla="*/ 2147483647 w 904"/>
                  <a:gd name="T5" fmla="*/ 2147483647 h 244"/>
                  <a:gd name="T6" fmla="*/ 2147483647 w 904"/>
                  <a:gd name="T7" fmla="*/ 2147483647 h 244"/>
                  <a:gd name="T8" fmla="*/ 0 w 904"/>
                  <a:gd name="T9" fmla="*/ 2147483647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719" name="Freeform 211"/>
              <p:cNvSpPr>
                <a:spLocks/>
              </p:cNvSpPr>
              <p:nvPr/>
            </p:nvSpPr>
            <p:spPr bwMode="gray">
              <a:xfrm>
                <a:off x="6448169" y="4414629"/>
                <a:ext cx="116144" cy="151025"/>
              </a:xfrm>
              <a:custGeom>
                <a:avLst/>
                <a:gdLst>
                  <a:gd name="T0" fmla="*/ 0 w 453"/>
                  <a:gd name="T1" fmla="*/ 2147483647 h 589"/>
                  <a:gd name="T2" fmla="*/ 0 w 453"/>
                  <a:gd name="T3" fmla="*/ 2147483647 h 589"/>
                  <a:gd name="T4" fmla="*/ 2147483647 w 453"/>
                  <a:gd name="T5" fmla="*/ 0 h 589"/>
                  <a:gd name="T6" fmla="*/ 2147483647 w 453"/>
                  <a:gd name="T7" fmla="*/ 2147483647 h 589"/>
                  <a:gd name="T8" fmla="*/ 0 w 453"/>
                  <a:gd name="T9" fmla="*/ 2147483647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720" name="Freeform 212"/>
              <p:cNvSpPr>
                <a:spLocks/>
              </p:cNvSpPr>
              <p:nvPr/>
            </p:nvSpPr>
            <p:spPr bwMode="gray">
              <a:xfrm>
                <a:off x="6332538" y="4414629"/>
                <a:ext cx="115631" cy="151025"/>
              </a:xfrm>
              <a:custGeom>
                <a:avLst/>
                <a:gdLst>
                  <a:gd name="T0" fmla="*/ 0 w 451"/>
                  <a:gd name="T1" fmla="*/ 0 h 589"/>
                  <a:gd name="T2" fmla="*/ 0 w 451"/>
                  <a:gd name="T3" fmla="*/ 2147483647 h 589"/>
                  <a:gd name="T4" fmla="*/ 2147483647 w 451"/>
                  <a:gd name="T5" fmla="*/ 2147483647 h 589"/>
                  <a:gd name="T6" fmla="*/ 2147483647 w 451"/>
                  <a:gd name="T7" fmla="*/ 2147483647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705" name="Groeperen 238"/>
            <p:cNvGrpSpPr>
              <a:grpSpLocks/>
            </p:cNvGrpSpPr>
            <p:nvPr/>
          </p:nvGrpSpPr>
          <p:grpSpPr bwMode="auto">
            <a:xfrm>
              <a:off x="3243" y="3702"/>
              <a:ext cx="146" cy="115"/>
              <a:chOff x="6332538" y="4383091"/>
              <a:chExt cx="231775" cy="182563"/>
            </a:xfrm>
          </p:grpSpPr>
          <p:sp>
            <p:nvSpPr>
              <p:cNvPr id="715" name="Freeform 210"/>
              <p:cNvSpPr>
                <a:spLocks/>
              </p:cNvSpPr>
              <p:nvPr/>
            </p:nvSpPr>
            <p:spPr bwMode="gray">
              <a:xfrm>
                <a:off x="6332538" y="4383091"/>
                <a:ext cx="231775" cy="62564"/>
              </a:xfrm>
              <a:custGeom>
                <a:avLst/>
                <a:gdLst>
                  <a:gd name="T0" fmla="*/ 0 w 904"/>
                  <a:gd name="T1" fmla="*/ 2147483647 h 244"/>
                  <a:gd name="T2" fmla="*/ 2147483647 w 904"/>
                  <a:gd name="T3" fmla="*/ 0 h 244"/>
                  <a:gd name="T4" fmla="*/ 2147483647 w 904"/>
                  <a:gd name="T5" fmla="*/ 2147483647 h 244"/>
                  <a:gd name="T6" fmla="*/ 2147483647 w 904"/>
                  <a:gd name="T7" fmla="*/ 2147483647 h 244"/>
                  <a:gd name="T8" fmla="*/ 0 w 904"/>
                  <a:gd name="T9" fmla="*/ 2147483647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716" name="Freeform 211"/>
              <p:cNvSpPr>
                <a:spLocks/>
              </p:cNvSpPr>
              <p:nvPr/>
            </p:nvSpPr>
            <p:spPr bwMode="gray">
              <a:xfrm>
                <a:off x="6448169" y="4414629"/>
                <a:ext cx="116144" cy="151025"/>
              </a:xfrm>
              <a:custGeom>
                <a:avLst/>
                <a:gdLst>
                  <a:gd name="T0" fmla="*/ 0 w 453"/>
                  <a:gd name="T1" fmla="*/ 2147483647 h 589"/>
                  <a:gd name="T2" fmla="*/ 0 w 453"/>
                  <a:gd name="T3" fmla="*/ 2147483647 h 589"/>
                  <a:gd name="T4" fmla="*/ 2147483647 w 453"/>
                  <a:gd name="T5" fmla="*/ 0 h 589"/>
                  <a:gd name="T6" fmla="*/ 2147483647 w 453"/>
                  <a:gd name="T7" fmla="*/ 2147483647 h 589"/>
                  <a:gd name="T8" fmla="*/ 0 w 453"/>
                  <a:gd name="T9" fmla="*/ 2147483647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717" name="Freeform 212"/>
              <p:cNvSpPr>
                <a:spLocks/>
              </p:cNvSpPr>
              <p:nvPr/>
            </p:nvSpPr>
            <p:spPr bwMode="gray">
              <a:xfrm>
                <a:off x="6332538" y="4414629"/>
                <a:ext cx="115631" cy="151025"/>
              </a:xfrm>
              <a:custGeom>
                <a:avLst/>
                <a:gdLst>
                  <a:gd name="T0" fmla="*/ 0 w 451"/>
                  <a:gd name="T1" fmla="*/ 0 h 589"/>
                  <a:gd name="T2" fmla="*/ 0 w 451"/>
                  <a:gd name="T3" fmla="*/ 2147483647 h 589"/>
                  <a:gd name="T4" fmla="*/ 2147483647 w 451"/>
                  <a:gd name="T5" fmla="*/ 2147483647 h 589"/>
                  <a:gd name="T6" fmla="*/ 2147483647 w 451"/>
                  <a:gd name="T7" fmla="*/ 2147483647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706" name="Group 970"/>
            <p:cNvGrpSpPr>
              <a:grpSpLocks/>
            </p:cNvGrpSpPr>
            <p:nvPr/>
          </p:nvGrpSpPr>
          <p:grpSpPr bwMode="auto">
            <a:xfrm>
              <a:off x="2880" y="3612"/>
              <a:ext cx="203" cy="128"/>
              <a:chOff x="347" y="3532"/>
              <a:chExt cx="907" cy="516"/>
            </a:xfrm>
          </p:grpSpPr>
          <p:sp>
            <p:nvSpPr>
              <p:cNvPr id="707" name="Freeform 971"/>
              <p:cNvSpPr>
                <a:spLocks/>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708" name="Freeform 972"/>
              <p:cNvSpPr>
                <a:spLocks/>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709" name="Freeform 973"/>
              <p:cNvSpPr>
                <a:spLocks/>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710" name="Freeform 974"/>
              <p:cNvSpPr>
                <a:spLocks/>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711" name="Freeform 975"/>
              <p:cNvSpPr>
                <a:spLocks/>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712" name="Freeform 976"/>
              <p:cNvSpPr>
                <a:spLocks/>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713" name="Freeform 977"/>
              <p:cNvSpPr>
                <a:spLocks/>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714" name="Freeform 978"/>
              <p:cNvSpPr>
                <a:spLocks/>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sp>
        <p:nvSpPr>
          <p:cNvPr id="577" name="Freeform 49"/>
          <p:cNvSpPr>
            <a:spLocks noChangeAspect="1"/>
          </p:cNvSpPr>
          <p:nvPr/>
        </p:nvSpPr>
        <p:spPr bwMode="gray">
          <a:xfrm>
            <a:off x="4848225" y="4779964"/>
            <a:ext cx="2044700" cy="547687"/>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solidFill>
            <a:srgbClr val="92D050"/>
          </a:soli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sp>
        <p:nvSpPr>
          <p:cNvPr id="578" name="Freeform 49"/>
          <p:cNvSpPr>
            <a:spLocks noChangeAspect="1"/>
          </p:cNvSpPr>
          <p:nvPr/>
        </p:nvSpPr>
        <p:spPr bwMode="gray">
          <a:xfrm>
            <a:off x="3632200" y="4427539"/>
            <a:ext cx="2044700" cy="547687"/>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solidFill>
            <a:srgbClr val="92D050"/>
          </a:soli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8916" name="Group 831"/>
          <p:cNvGrpSpPr>
            <a:grpSpLocks/>
          </p:cNvGrpSpPr>
          <p:nvPr/>
        </p:nvGrpSpPr>
        <p:grpSpPr bwMode="auto">
          <a:xfrm>
            <a:off x="5259389" y="4741864"/>
            <a:ext cx="320675" cy="320675"/>
            <a:chOff x="1315" y="1508"/>
            <a:chExt cx="596" cy="469"/>
          </a:xfrm>
        </p:grpSpPr>
        <p:sp>
          <p:nvSpPr>
            <p:cNvPr id="39605"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606"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607"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sp>
        <p:nvSpPr>
          <p:cNvPr id="576" name="Freeform 49"/>
          <p:cNvSpPr>
            <a:spLocks noChangeAspect="1"/>
          </p:cNvSpPr>
          <p:nvPr/>
        </p:nvSpPr>
        <p:spPr bwMode="gray">
          <a:xfrm>
            <a:off x="4854575" y="4086225"/>
            <a:ext cx="2044700" cy="547688"/>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solidFill>
            <a:srgbClr val="92D050"/>
          </a:soli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8919" name="Group 3139"/>
          <p:cNvGrpSpPr>
            <a:grpSpLocks noChangeAspect="1"/>
          </p:cNvGrpSpPr>
          <p:nvPr/>
        </p:nvGrpSpPr>
        <p:grpSpPr bwMode="auto">
          <a:xfrm flipH="1">
            <a:off x="3771901" y="3954464"/>
            <a:ext cx="1135063" cy="776287"/>
            <a:chOff x="1253" y="1699"/>
            <a:chExt cx="2167" cy="1482"/>
          </a:xfrm>
        </p:grpSpPr>
        <p:grpSp>
          <p:nvGrpSpPr>
            <p:cNvPr id="39343" name="Group 3140"/>
            <p:cNvGrpSpPr>
              <a:grpSpLocks noChangeAspect="1"/>
            </p:cNvGrpSpPr>
            <p:nvPr/>
          </p:nvGrpSpPr>
          <p:grpSpPr bwMode="auto">
            <a:xfrm>
              <a:off x="1253" y="1706"/>
              <a:ext cx="2167" cy="1486"/>
              <a:chOff x="1718" y="1425"/>
              <a:chExt cx="2981" cy="2040"/>
            </a:xfrm>
          </p:grpSpPr>
          <p:grpSp>
            <p:nvGrpSpPr>
              <p:cNvPr id="39385" name="Group 3141"/>
              <p:cNvGrpSpPr>
                <a:grpSpLocks noChangeAspect="1"/>
              </p:cNvGrpSpPr>
              <p:nvPr/>
            </p:nvGrpSpPr>
            <p:grpSpPr bwMode="auto">
              <a:xfrm>
                <a:off x="1718" y="2355"/>
                <a:ext cx="2981" cy="1110"/>
                <a:chOff x="2016" y="990"/>
                <a:chExt cx="2981" cy="1110"/>
              </a:xfrm>
            </p:grpSpPr>
            <p:grpSp>
              <p:nvGrpSpPr>
                <p:cNvPr id="39551" name="Group 3142"/>
                <p:cNvGrpSpPr>
                  <a:grpSpLocks noChangeAspect="1"/>
                </p:cNvGrpSpPr>
                <p:nvPr/>
              </p:nvGrpSpPr>
              <p:grpSpPr bwMode="auto">
                <a:xfrm>
                  <a:off x="2016" y="990"/>
                  <a:ext cx="596" cy="471"/>
                  <a:chOff x="585" y="1098"/>
                  <a:chExt cx="662" cy="521"/>
                </a:xfrm>
              </p:grpSpPr>
              <p:sp>
                <p:nvSpPr>
                  <p:cNvPr id="39600" name="Freeform 3143"/>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601" name="Freeform 3144"/>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602" name="Freeform 3145"/>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603" name="Freeform 3146"/>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604" name="Freeform 3147"/>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2" name="Group 3148"/>
                <p:cNvGrpSpPr>
                  <a:grpSpLocks noChangeAspect="1"/>
                </p:cNvGrpSpPr>
                <p:nvPr/>
              </p:nvGrpSpPr>
              <p:grpSpPr bwMode="auto">
                <a:xfrm>
                  <a:off x="2315" y="1070"/>
                  <a:ext cx="596" cy="471"/>
                  <a:chOff x="585" y="1098"/>
                  <a:chExt cx="662" cy="521"/>
                </a:xfrm>
              </p:grpSpPr>
              <p:sp>
                <p:nvSpPr>
                  <p:cNvPr id="39595" name="Freeform 3149"/>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96" name="Freeform 3150"/>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97" name="Freeform 3151"/>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98" name="Freeform 3152"/>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99" name="Freeform 3153"/>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3" name="Group 3154"/>
                <p:cNvGrpSpPr>
                  <a:grpSpLocks noChangeAspect="1"/>
                </p:cNvGrpSpPr>
                <p:nvPr/>
              </p:nvGrpSpPr>
              <p:grpSpPr bwMode="auto">
                <a:xfrm>
                  <a:off x="2613" y="1150"/>
                  <a:ext cx="596" cy="471"/>
                  <a:chOff x="585" y="1098"/>
                  <a:chExt cx="662" cy="521"/>
                </a:xfrm>
              </p:grpSpPr>
              <p:sp>
                <p:nvSpPr>
                  <p:cNvPr id="39590" name="Freeform 3155"/>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91" name="Freeform 3156"/>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92" name="Freeform 3157"/>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93" name="Freeform 3158"/>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94" name="Freeform 3159"/>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4" name="Group 3160"/>
                <p:cNvGrpSpPr>
                  <a:grpSpLocks noChangeAspect="1"/>
                </p:cNvGrpSpPr>
                <p:nvPr/>
              </p:nvGrpSpPr>
              <p:grpSpPr bwMode="auto">
                <a:xfrm>
                  <a:off x="2911" y="1230"/>
                  <a:ext cx="596" cy="471"/>
                  <a:chOff x="585" y="1098"/>
                  <a:chExt cx="662" cy="521"/>
                </a:xfrm>
              </p:grpSpPr>
              <p:sp>
                <p:nvSpPr>
                  <p:cNvPr id="39585" name="Freeform 3161"/>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86" name="Freeform 3162"/>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87" name="Freeform 3163"/>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88" name="Freeform 3164"/>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89" name="Freeform 3165"/>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5" name="Group 3166"/>
                <p:cNvGrpSpPr>
                  <a:grpSpLocks noChangeAspect="1"/>
                </p:cNvGrpSpPr>
                <p:nvPr/>
              </p:nvGrpSpPr>
              <p:grpSpPr bwMode="auto">
                <a:xfrm>
                  <a:off x="3209" y="1310"/>
                  <a:ext cx="596" cy="471"/>
                  <a:chOff x="585" y="1098"/>
                  <a:chExt cx="662" cy="521"/>
                </a:xfrm>
              </p:grpSpPr>
              <p:sp>
                <p:nvSpPr>
                  <p:cNvPr id="39580" name="Freeform 3167"/>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81" name="Freeform 3168"/>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82" name="Freeform 3169"/>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83" name="Freeform 3170"/>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84" name="Freeform 3171"/>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6" name="Group 3172"/>
                <p:cNvGrpSpPr>
                  <a:grpSpLocks noChangeAspect="1"/>
                </p:cNvGrpSpPr>
                <p:nvPr/>
              </p:nvGrpSpPr>
              <p:grpSpPr bwMode="auto">
                <a:xfrm>
                  <a:off x="3507" y="1390"/>
                  <a:ext cx="596" cy="471"/>
                  <a:chOff x="585" y="1098"/>
                  <a:chExt cx="662" cy="521"/>
                </a:xfrm>
              </p:grpSpPr>
              <p:sp>
                <p:nvSpPr>
                  <p:cNvPr id="39575" name="Freeform 3173"/>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76" name="Freeform 3174"/>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77" name="Freeform 3175"/>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78" name="Freeform 3176"/>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79" name="Freeform 3177"/>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7" name="Group 3178"/>
                <p:cNvGrpSpPr>
                  <a:grpSpLocks noChangeAspect="1"/>
                </p:cNvGrpSpPr>
                <p:nvPr/>
              </p:nvGrpSpPr>
              <p:grpSpPr bwMode="auto">
                <a:xfrm>
                  <a:off x="3805" y="1470"/>
                  <a:ext cx="596" cy="471"/>
                  <a:chOff x="585" y="1098"/>
                  <a:chExt cx="662" cy="521"/>
                </a:xfrm>
              </p:grpSpPr>
              <p:sp>
                <p:nvSpPr>
                  <p:cNvPr id="39570" name="Freeform 3179"/>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71" name="Freeform 3180"/>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72" name="Freeform 3181"/>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73" name="Freeform 3182"/>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74" name="Freeform 3183"/>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8" name="Group 3184"/>
                <p:cNvGrpSpPr>
                  <a:grpSpLocks noChangeAspect="1"/>
                </p:cNvGrpSpPr>
                <p:nvPr/>
              </p:nvGrpSpPr>
              <p:grpSpPr bwMode="auto">
                <a:xfrm>
                  <a:off x="4103" y="1550"/>
                  <a:ext cx="596" cy="471"/>
                  <a:chOff x="585" y="1098"/>
                  <a:chExt cx="662" cy="521"/>
                </a:xfrm>
              </p:grpSpPr>
              <p:sp>
                <p:nvSpPr>
                  <p:cNvPr id="39565" name="Freeform 3185"/>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66" name="Freeform 3186"/>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67" name="Freeform 3187"/>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68" name="Freeform 3188"/>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69" name="Freeform 3189"/>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9" name="Group 3190"/>
                <p:cNvGrpSpPr>
                  <a:grpSpLocks noChangeAspect="1"/>
                </p:cNvGrpSpPr>
                <p:nvPr/>
              </p:nvGrpSpPr>
              <p:grpSpPr bwMode="auto">
                <a:xfrm>
                  <a:off x="4401" y="1629"/>
                  <a:ext cx="596" cy="471"/>
                  <a:chOff x="585" y="1098"/>
                  <a:chExt cx="662" cy="521"/>
                </a:xfrm>
              </p:grpSpPr>
              <p:sp>
                <p:nvSpPr>
                  <p:cNvPr id="39560" name="Freeform 3191"/>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61" name="Freeform 3192"/>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62" name="Freeform 3193"/>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63" name="Freeform 3194"/>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64" name="Freeform 3195"/>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grpSp>
            <p:nvGrpSpPr>
              <p:cNvPr id="39386" name="Group 3196"/>
              <p:cNvGrpSpPr>
                <a:grpSpLocks noChangeAspect="1"/>
              </p:cNvGrpSpPr>
              <p:nvPr/>
            </p:nvGrpSpPr>
            <p:grpSpPr bwMode="auto">
              <a:xfrm>
                <a:off x="1718" y="2045"/>
                <a:ext cx="2981" cy="1110"/>
                <a:chOff x="2016" y="990"/>
                <a:chExt cx="2981" cy="1110"/>
              </a:xfrm>
            </p:grpSpPr>
            <p:grpSp>
              <p:nvGrpSpPr>
                <p:cNvPr id="39497" name="Group 3197"/>
                <p:cNvGrpSpPr>
                  <a:grpSpLocks noChangeAspect="1"/>
                </p:cNvGrpSpPr>
                <p:nvPr/>
              </p:nvGrpSpPr>
              <p:grpSpPr bwMode="auto">
                <a:xfrm>
                  <a:off x="2016" y="990"/>
                  <a:ext cx="596" cy="471"/>
                  <a:chOff x="585" y="1098"/>
                  <a:chExt cx="662" cy="521"/>
                </a:xfrm>
              </p:grpSpPr>
              <p:sp>
                <p:nvSpPr>
                  <p:cNvPr id="39546" name="Freeform 3198"/>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47" name="Freeform 3199"/>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48" name="Freeform 3200"/>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49" name="Freeform 3201"/>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50" name="Freeform 3202"/>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98" name="Group 3203"/>
                <p:cNvGrpSpPr>
                  <a:grpSpLocks noChangeAspect="1"/>
                </p:cNvGrpSpPr>
                <p:nvPr/>
              </p:nvGrpSpPr>
              <p:grpSpPr bwMode="auto">
                <a:xfrm>
                  <a:off x="2315" y="1070"/>
                  <a:ext cx="596" cy="471"/>
                  <a:chOff x="585" y="1098"/>
                  <a:chExt cx="662" cy="521"/>
                </a:xfrm>
              </p:grpSpPr>
              <p:sp>
                <p:nvSpPr>
                  <p:cNvPr id="39541" name="Freeform 3204"/>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42" name="Freeform 3205"/>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43" name="Freeform 3206"/>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44" name="Freeform 3207"/>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45" name="Freeform 3208"/>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99" name="Group 3209"/>
                <p:cNvGrpSpPr>
                  <a:grpSpLocks noChangeAspect="1"/>
                </p:cNvGrpSpPr>
                <p:nvPr/>
              </p:nvGrpSpPr>
              <p:grpSpPr bwMode="auto">
                <a:xfrm>
                  <a:off x="2613" y="1150"/>
                  <a:ext cx="596" cy="471"/>
                  <a:chOff x="585" y="1098"/>
                  <a:chExt cx="662" cy="521"/>
                </a:xfrm>
              </p:grpSpPr>
              <p:sp>
                <p:nvSpPr>
                  <p:cNvPr id="39536" name="Freeform 3210"/>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37" name="Freeform 3211"/>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38" name="Freeform 3212"/>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39" name="Freeform 3213"/>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40" name="Freeform 3214"/>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0" name="Group 3215"/>
                <p:cNvGrpSpPr>
                  <a:grpSpLocks noChangeAspect="1"/>
                </p:cNvGrpSpPr>
                <p:nvPr/>
              </p:nvGrpSpPr>
              <p:grpSpPr bwMode="auto">
                <a:xfrm>
                  <a:off x="2911" y="1230"/>
                  <a:ext cx="596" cy="471"/>
                  <a:chOff x="585" y="1098"/>
                  <a:chExt cx="662" cy="521"/>
                </a:xfrm>
              </p:grpSpPr>
              <p:sp>
                <p:nvSpPr>
                  <p:cNvPr id="39531" name="Freeform 3216"/>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32" name="Freeform 3217"/>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33" name="Freeform 3218"/>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34" name="Freeform 3219"/>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35" name="Freeform 3220"/>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1" name="Group 3221"/>
                <p:cNvGrpSpPr>
                  <a:grpSpLocks noChangeAspect="1"/>
                </p:cNvGrpSpPr>
                <p:nvPr/>
              </p:nvGrpSpPr>
              <p:grpSpPr bwMode="auto">
                <a:xfrm>
                  <a:off x="3209" y="1310"/>
                  <a:ext cx="596" cy="471"/>
                  <a:chOff x="585" y="1098"/>
                  <a:chExt cx="662" cy="521"/>
                </a:xfrm>
              </p:grpSpPr>
              <p:sp>
                <p:nvSpPr>
                  <p:cNvPr id="39526" name="Freeform 3222"/>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27" name="Freeform 3223"/>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28" name="Freeform 3224"/>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29" name="Freeform 3225"/>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30" name="Freeform 3226"/>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2" name="Group 3227"/>
                <p:cNvGrpSpPr>
                  <a:grpSpLocks noChangeAspect="1"/>
                </p:cNvGrpSpPr>
                <p:nvPr/>
              </p:nvGrpSpPr>
              <p:grpSpPr bwMode="auto">
                <a:xfrm>
                  <a:off x="3507" y="1390"/>
                  <a:ext cx="596" cy="471"/>
                  <a:chOff x="585" y="1098"/>
                  <a:chExt cx="662" cy="521"/>
                </a:xfrm>
              </p:grpSpPr>
              <p:sp>
                <p:nvSpPr>
                  <p:cNvPr id="39521" name="Freeform 3228"/>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22" name="Freeform 3229"/>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23" name="Freeform 3230"/>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24" name="Freeform 3231"/>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25" name="Freeform 3232"/>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3" name="Group 3233"/>
                <p:cNvGrpSpPr>
                  <a:grpSpLocks noChangeAspect="1"/>
                </p:cNvGrpSpPr>
                <p:nvPr/>
              </p:nvGrpSpPr>
              <p:grpSpPr bwMode="auto">
                <a:xfrm>
                  <a:off x="3805" y="1470"/>
                  <a:ext cx="596" cy="471"/>
                  <a:chOff x="585" y="1098"/>
                  <a:chExt cx="662" cy="521"/>
                </a:xfrm>
              </p:grpSpPr>
              <p:sp>
                <p:nvSpPr>
                  <p:cNvPr id="39516" name="Freeform 3234"/>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17" name="Freeform 3235"/>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18" name="Freeform 3236"/>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19" name="Freeform 3237"/>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20" name="Freeform 3238"/>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4" name="Group 3239"/>
                <p:cNvGrpSpPr>
                  <a:grpSpLocks noChangeAspect="1"/>
                </p:cNvGrpSpPr>
                <p:nvPr/>
              </p:nvGrpSpPr>
              <p:grpSpPr bwMode="auto">
                <a:xfrm>
                  <a:off x="4103" y="1550"/>
                  <a:ext cx="596" cy="471"/>
                  <a:chOff x="585" y="1098"/>
                  <a:chExt cx="662" cy="521"/>
                </a:xfrm>
              </p:grpSpPr>
              <p:sp>
                <p:nvSpPr>
                  <p:cNvPr id="39511" name="Freeform 3240"/>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12" name="Freeform 3241"/>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13" name="Freeform 3242"/>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14" name="Freeform 3243"/>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15" name="Freeform 3244"/>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5" name="Group 3245"/>
                <p:cNvGrpSpPr>
                  <a:grpSpLocks noChangeAspect="1"/>
                </p:cNvGrpSpPr>
                <p:nvPr/>
              </p:nvGrpSpPr>
              <p:grpSpPr bwMode="auto">
                <a:xfrm>
                  <a:off x="4401" y="1629"/>
                  <a:ext cx="596" cy="471"/>
                  <a:chOff x="585" y="1098"/>
                  <a:chExt cx="662" cy="521"/>
                </a:xfrm>
              </p:grpSpPr>
              <p:sp>
                <p:nvSpPr>
                  <p:cNvPr id="39506" name="Freeform 3246"/>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07" name="Freeform 3247"/>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08" name="Freeform 3248"/>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09" name="Freeform 3249"/>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10" name="Freeform 3250"/>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grpSp>
            <p:nvGrpSpPr>
              <p:cNvPr id="39387" name="Group 3251"/>
              <p:cNvGrpSpPr>
                <a:grpSpLocks noChangeAspect="1"/>
              </p:cNvGrpSpPr>
              <p:nvPr/>
            </p:nvGrpSpPr>
            <p:grpSpPr bwMode="auto">
              <a:xfrm>
                <a:off x="1718" y="1735"/>
                <a:ext cx="2981" cy="1110"/>
                <a:chOff x="2016" y="990"/>
                <a:chExt cx="2981" cy="1110"/>
              </a:xfrm>
            </p:grpSpPr>
            <p:grpSp>
              <p:nvGrpSpPr>
                <p:cNvPr id="39443" name="Group 3252"/>
                <p:cNvGrpSpPr>
                  <a:grpSpLocks noChangeAspect="1"/>
                </p:cNvGrpSpPr>
                <p:nvPr/>
              </p:nvGrpSpPr>
              <p:grpSpPr bwMode="auto">
                <a:xfrm>
                  <a:off x="2016" y="990"/>
                  <a:ext cx="596" cy="471"/>
                  <a:chOff x="585" y="1098"/>
                  <a:chExt cx="662" cy="521"/>
                </a:xfrm>
              </p:grpSpPr>
              <p:sp>
                <p:nvSpPr>
                  <p:cNvPr id="39492" name="Freeform 3253"/>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93" name="Freeform 3254"/>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94" name="Freeform 3255"/>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95" name="Freeform 3256"/>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96" name="Freeform 3257"/>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4" name="Group 3258"/>
                <p:cNvGrpSpPr>
                  <a:grpSpLocks noChangeAspect="1"/>
                </p:cNvGrpSpPr>
                <p:nvPr/>
              </p:nvGrpSpPr>
              <p:grpSpPr bwMode="auto">
                <a:xfrm>
                  <a:off x="2315" y="1070"/>
                  <a:ext cx="596" cy="471"/>
                  <a:chOff x="585" y="1098"/>
                  <a:chExt cx="662" cy="521"/>
                </a:xfrm>
              </p:grpSpPr>
              <p:sp>
                <p:nvSpPr>
                  <p:cNvPr id="39487" name="Freeform 3259"/>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88" name="Freeform 3260"/>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89" name="Freeform 3261"/>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90" name="Freeform 3262"/>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91" name="Freeform 3263"/>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5" name="Group 3264"/>
                <p:cNvGrpSpPr>
                  <a:grpSpLocks noChangeAspect="1"/>
                </p:cNvGrpSpPr>
                <p:nvPr/>
              </p:nvGrpSpPr>
              <p:grpSpPr bwMode="auto">
                <a:xfrm>
                  <a:off x="2613" y="1150"/>
                  <a:ext cx="596" cy="471"/>
                  <a:chOff x="585" y="1098"/>
                  <a:chExt cx="662" cy="521"/>
                </a:xfrm>
              </p:grpSpPr>
              <p:sp>
                <p:nvSpPr>
                  <p:cNvPr id="39482" name="Freeform 3265"/>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83" name="Freeform 3266"/>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84" name="Freeform 3267"/>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85" name="Freeform 3268"/>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86" name="Freeform 3269"/>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6" name="Group 3270"/>
                <p:cNvGrpSpPr>
                  <a:grpSpLocks noChangeAspect="1"/>
                </p:cNvGrpSpPr>
                <p:nvPr/>
              </p:nvGrpSpPr>
              <p:grpSpPr bwMode="auto">
                <a:xfrm>
                  <a:off x="2911" y="1230"/>
                  <a:ext cx="596" cy="471"/>
                  <a:chOff x="585" y="1098"/>
                  <a:chExt cx="662" cy="521"/>
                </a:xfrm>
              </p:grpSpPr>
              <p:sp>
                <p:nvSpPr>
                  <p:cNvPr id="39477" name="Freeform 3271"/>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78" name="Freeform 3272"/>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79" name="Freeform 3273"/>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80" name="Freeform 3274"/>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81" name="Freeform 3275"/>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7" name="Group 3276"/>
                <p:cNvGrpSpPr>
                  <a:grpSpLocks noChangeAspect="1"/>
                </p:cNvGrpSpPr>
                <p:nvPr/>
              </p:nvGrpSpPr>
              <p:grpSpPr bwMode="auto">
                <a:xfrm>
                  <a:off x="3209" y="1310"/>
                  <a:ext cx="596" cy="471"/>
                  <a:chOff x="585" y="1098"/>
                  <a:chExt cx="662" cy="521"/>
                </a:xfrm>
              </p:grpSpPr>
              <p:sp>
                <p:nvSpPr>
                  <p:cNvPr id="39472" name="Freeform 3277"/>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73" name="Freeform 3278"/>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74" name="Freeform 3279"/>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75" name="Freeform 3280"/>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76" name="Freeform 3281"/>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8" name="Group 3282"/>
                <p:cNvGrpSpPr>
                  <a:grpSpLocks noChangeAspect="1"/>
                </p:cNvGrpSpPr>
                <p:nvPr/>
              </p:nvGrpSpPr>
              <p:grpSpPr bwMode="auto">
                <a:xfrm>
                  <a:off x="3507" y="1390"/>
                  <a:ext cx="596" cy="471"/>
                  <a:chOff x="585" y="1098"/>
                  <a:chExt cx="662" cy="521"/>
                </a:xfrm>
              </p:grpSpPr>
              <p:sp>
                <p:nvSpPr>
                  <p:cNvPr id="39467" name="Freeform 3283"/>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68" name="Freeform 3284"/>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69" name="Freeform 3285"/>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70" name="Freeform 3286"/>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71" name="Freeform 3287"/>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9" name="Group 3288"/>
                <p:cNvGrpSpPr>
                  <a:grpSpLocks noChangeAspect="1"/>
                </p:cNvGrpSpPr>
                <p:nvPr/>
              </p:nvGrpSpPr>
              <p:grpSpPr bwMode="auto">
                <a:xfrm>
                  <a:off x="3805" y="1470"/>
                  <a:ext cx="596" cy="471"/>
                  <a:chOff x="585" y="1098"/>
                  <a:chExt cx="662" cy="521"/>
                </a:xfrm>
              </p:grpSpPr>
              <p:sp>
                <p:nvSpPr>
                  <p:cNvPr id="39462" name="Freeform 3289"/>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63" name="Freeform 3290"/>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64" name="Freeform 3291"/>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65" name="Freeform 3292"/>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66" name="Freeform 3293"/>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50" name="Group 3294"/>
                <p:cNvGrpSpPr>
                  <a:grpSpLocks noChangeAspect="1"/>
                </p:cNvGrpSpPr>
                <p:nvPr/>
              </p:nvGrpSpPr>
              <p:grpSpPr bwMode="auto">
                <a:xfrm>
                  <a:off x="4103" y="1550"/>
                  <a:ext cx="596" cy="471"/>
                  <a:chOff x="585" y="1098"/>
                  <a:chExt cx="662" cy="521"/>
                </a:xfrm>
              </p:grpSpPr>
              <p:sp>
                <p:nvSpPr>
                  <p:cNvPr id="39457" name="Freeform 3295"/>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58" name="Freeform 3296"/>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59" name="Freeform 3297"/>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60" name="Freeform 3298"/>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61" name="Freeform 3299"/>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51" name="Group 3300"/>
                <p:cNvGrpSpPr>
                  <a:grpSpLocks noChangeAspect="1"/>
                </p:cNvGrpSpPr>
                <p:nvPr/>
              </p:nvGrpSpPr>
              <p:grpSpPr bwMode="auto">
                <a:xfrm>
                  <a:off x="4401" y="1629"/>
                  <a:ext cx="596" cy="471"/>
                  <a:chOff x="585" y="1098"/>
                  <a:chExt cx="662" cy="521"/>
                </a:xfrm>
              </p:grpSpPr>
              <p:sp>
                <p:nvSpPr>
                  <p:cNvPr id="39452" name="Freeform 3301"/>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53" name="Freeform 3302"/>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54" name="Freeform 3303"/>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55" name="Freeform 3304"/>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56" name="Freeform 3305"/>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grpSp>
            <p:nvGrpSpPr>
              <p:cNvPr id="39388" name="Group 3306"/>
              <p:cNvGrpSpPr>
                <a:grpSpLocks noChangeAspect="1"/>
              </p:cNvGrpSpPr>
              <p:nvPr/>
            </p:nvGrpSpPr>
            <p:grpSpPr bwMode="auto">
              <a:xfrm>
                <a:off x="1718" y="1425"/>
                <a:ext cx="2981" cy="1110"/>
                <a:chOff x="2016" y="990"/>
                <a:chExt cx="2981" cy="1110"/>
              </a:xfrm>
            </p:grpSpPr>
            <p:grpSp>
              <p:nvGrpSpPr>
                <p:cNvPr id="39389" name="Group 3307"/>
                <p:cNvGrpSpPr>
                  <a:grpSpLocks noChangeAspect="1"/>
                </p:cNvGrpSpPr>
                <p:nvPr/>
              </p:nvGrpSpPr>
              <p:grpSpPr bwMode="auto">
                <a:xfrm>
                  <a:off x="2016" y="990"/>
                  <a:ext cx="596" cy="471"/>
                  <a:chOff x="585" y="1098"/>
                  <a:chExt cx="662" cy="521"/>
                </a:xfrm>
              </p:grpSpPr>
              <p:sp>
                <p:nvSpPr>
                  <p:cNvPr id="39438" name="Freeform 3308"/>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39" name="Freeform 3309"/>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40" name="Freeform 3310"/>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41" name="Freeform 3311"/>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42" name="Freeform 3312"/>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0" name="Group 3313"/>
                <p:cNvGrpSpPr>
                  <a:grpSpLocks noChangeAspect="1"/>
                </p:cNvGrpSpPr>
                <p:nvPr/>
              </p:nvGrpSpPr>
              <p:grpSpPr bwMode="auto">
                <a:xfrm>
                  <a:off x="2315" y="1070"/>
                  <a:ext cx="596" cy="471"/>
                  <a:chOff x="585" y="1098"/>
                  <a:chExt cx="662" cy="521"/>
                </a:xfrm>
              </p:grpSpPr>
              <p:sp>
                <p:nvSpPr>
                  <p:cNvPr id="39433" name="Freeform 3314"/>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34" name="Freeform 3315"/>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35" name="Freeform 3316"/>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36" name="Freeform 3317"/>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37" name="Freeform 3318"/>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1" name="Group 3319"/>
                <p:cNvGrpSpPr>
                  <a:grpSpLocks noChangeAspect="1"/>
                </p:cNvGrpSpPr>
                <p:nvPr/>
              </p:nvGrpSpPr>
              <p:grpSpPr bwMode="auto">
                <a:xfrm>
                  <a:off x="2613" y="1150"/>
                  <a:ext cx="596" cy="471"/>
                  <a:chOff x="585" y="1098"/>
                  <a:chExt cx="662" cy="521"/>
                </a:xfrm>
              </p:grpSpPr>
              <p:sp>
                <p:nvSpPr>
                  <p:cNvPr id="39428" name="Freeform 3320"/>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29" name="Freeform 3321"/>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30" name="Freeform 3322"/>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31" name="Freeform 3323"/>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32" name="Freeform 3324"/>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2" name="Group 3325"/>
                <p:cNvGrpSpPr>
                  <a:grpSpLocks noChangeAspect="1"/>
                </p:cNvGrpSpPr>
                <p:nvPr/>
              </p:nvGrpSpPr>
              <p:grpSpPr bwMode="auto">
                <a:xfrm>
                  <a:off x="2911" y="1230"/>
                  <a:ext cx="596" cy="471"/>
                  <a:chOff x="585" y="1098"/>
                  <a:chExt cx="662" cy="521"/>
                </a:xfrm>
              </p:grpSpPr>
              <p:sp>
                <p:nvSpPr>
                  <p:cNvPr id="39423" name="Freeform 3326"/>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24" name="Freeform 3327"/>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25" name="Freeform 3328"/>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26" name="Freeform 3329"/>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27" name="Freeform 3330"/>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3" name="Group 3331"/>
                <p:cNvGrpSpPr>
                  <a:grpSpLocks noChangeAspect="1"/>
                </p:cNvGrpSpPr>
                <p:nvPr/>
              </p:nvGrpSpPr>
              <p:grpSpPr bwMode="auto">
                <a:xfrm>
                  <a:off x="3209" y="1310"/>
                  <a:ext cx="596" cy="471"/>
                  <a:chOff x="585" y="1098"/>
                  <a:chExt cx="662" cy="521"/>
                </a:xfrm>
              </p:grpSpPr>
              <p:sp>
                <p:nvSpPr>
                  <p:cNvPr id="39418" name="Freeform 3332"/>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19" name="Freeform 3333"/>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20" name="Freeform 3334"/>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21" name="Freeform 3335"/>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22" name="Freeform 3336"/>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4" name="Group 3337"/>
                <p:cNvGrpSpPr>
                  <a:grpSpLocks noChangeAspect="1"/>
                </p:cNvGrpSpPr>
                <p:nvPr/>
              </p:nvGrpSpPr>
              <p:grpSpPr bwMode="auto">
                <a:xfrm>
                  <a:off x="3507" y="1390"/>
                  <a:ext cx="596" cy="471"/>
                  <a:chOff x="585" y="1098"/>
                  <a:chExt cx="662" cy="521"/>
                </a:xfrm>
              </p:grpSpPr>
              <p:sp>
                <p:nvSpPr>
                  <p:cNvPr id="39413" name="Freeform 3338"/>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14" name="Freeform 3339"/>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15" name="Freeform 3340"/>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16" name="Freeform 3341"/>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17" name="Freeform 3342"/>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5" name="Group 3343"/>
                <p:cNvGrpSpPr>
                  <a:grpSpLocks noChangeAspect="1"/>
                </p:cNvGrpSpPr>
                <p:nvPr/>
              </p:nvGrpSpPr>
              <p:grpSpPr bwMode="auto">
                <a:xfrm>
                  <a:off x="3805" y="1470"/>
                  <a:ext cx="596" cy="471"/>
                  <a:chOff x="585" y="1098"/>
                  <a:chExt cx="662" cy="521"/>
                </a:xfrm>
              </p:grpSpPr>
              <p:sp>
                <p:nvSpPr>
                  <p:cNvPr id="39408" name="Freeform 3344"/>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09" name="Freeform 3345"/>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10" name="Freeform 3346"/>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11" name="Freeform 3347"/>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12" name="Freeform 3348"/>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6" name="Group 3349"/>
                <p:cNvGrpSpPr>
                  <a:grpSpLocks noChangeAspect="1"/>
                </p:cNvGrpSpPr>
                <p:nvPr/>
              </p:nvGrpSpPr>
              <p:grpSpPr bwMode="auto">
                <a:xfrm>
                  <a:off x="4103" y="1550"/>
                  <a:ext cx="596" cy="471"/>
                  <a:chOff x="585" y="1098"/>
                  <a:chExt cx="662" cy="521"/>
                </a:xfrm>
              </p:grpSpPr>
              <p:sp>
                <p:nvSpPr>
                  <p:cNvPr id="39403" name="Freeform 3350"/>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04" name="Freeform 3351"/>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05" name="Freeform 3352"/>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06" name="Freeform 3353"/>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07" name="Freeform 3354"/>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7" name="Group 3355"/>
                <p:cNvGrpSpPr>
                  <a:grpSpLocks noChangeAspect="1"/>
                </p:cNvGrpSpPr>
                <p:nvPr/>
              </p:nvGrpSpPr>
              <p:grpSpPr bwMode="auto">
                <a:xfrm>
                  <a:off x="4401" y="1629"/>
                  <a:ext cx="596" cy="471"/>
                  <a:chOff x="585" y="1098"/>
                  <a:chExt cx="662" cy="521"/>
                </a:xfrm>
              </p:grpSpPr>
              <p:sp>
                <p:nvSpPr>
                  <p:cNvPr id="39398" name="Freeform 3356"/>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399" name="Freeform 3357"/>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00" name="Freeform 3358"/>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01" name="Freeform 3359"/>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02" name="Freeform 3360"/>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grpSp>
        <p:grpSp>
          <p:nvGrpSpPr>
            <p:cNvPr id="39344" name="Group 3361"/>
            <p:cNvGrpSpPr>
              <a:grpSpLocks noChangeAspect="1"/>
            </p:cNvGrpSpPr>
            <p:nvPr/>
          </p:nvGrpSpPr>
          <p:grpSpPr bwMode="auto">
            <a:xfrm flipH="1">
              <a:off x="1308" y="1811"/>
              <a:ext cx="1865" cy="1199"/>
              <a:chOff x="530" y="1128"/>
              <a:chExt cx="2572" cy="1648"/>
            </a:xfrm>
          </p:grpSpPr>
          <p:grpSp>
            <p:nvGrpSpPr>
              <p:cNvPr id="39345" name="Group 3362"/>
              <p:cNvGrpSpPr>
                <a:grpSpLocks noChangeAspect="1"/>
              </p:cNvGrpSpPr>
              <p:nvPr/>
            </p:nvGrpSpPr>
            <p:grpSpPr bwMode="auto">
              <a:xfrm>
                <a:off x="2913" y="1128"/>
                <a:ext cx="189" cy="239"/>
                <a:chOff x="2343" y="728"/>
                <a:chExt cx="569" cy="718"/>
              </a:xfrm>
            </p:grpSpPr>
            <p:sp>
              <p:nvSpPr>
                <p:cNvPr id="39382" name="Freeform 3363"/>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83" name="Freeform 3364"/>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84" name="Freeform 3365"/>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46" name="Group 3366"/>
              <p:cNvGrpSpPr>
                <a:grpSpLocks noChangeAspect="1"/>
              </p:cNvGrpSpPr>
              <p:nvPr/>
            </p:nvGrpSpPr>
            <p:grpSpPr bwMode="auto">
              <a:xfrm>
                <a:off x="2319" y="1596"/>
                <a:ext cx="189" cy="239"/>
                <a:chOff x="2343" y="728"/>
                <a:chExt cx="569" cy="718"/>
              </a:xfrm>
            </p:grpSpPr>
            <p:sp>
              <p:nvSpPr>
                <p:cNvPr id="39379" name="Freeform 3367"/>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80" name="Freeform 3368"/>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81" name="Freeform 3369"/>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47" name="Group 3370"/>
              <p:cNvGrpSpPr>
                <a:grpSpLocks noChangeAspect="1"/>
              </p:cNvGrpSpPr>
              <p:nvPr/>
            </p:nvGrpSpPr>
            <p:grpSpPr bwMode="auto">
              <a:xfrm>
                <a:off x="2613" y="1827"/>
                <a:ext cx="189" cy="239"/>
                <a:chOff x="2343" y="728"/>
                <a:chExt cx="569" cy="718"/>
              </a:xfrm>
            </p:grpSpPr>
            <p:sp>
              <p:nvSpPr>
                <p:cNvPr id="39376" name="Freeform 3371"/>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77" name="Freeform 3372"/>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78" name="Freeform 3373"/>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48" name="Group 3374"/>
              <p:cNvGrpSpPr>
                <a:grpSpLocks noChangeAspect="1"/>
              </p:cNvGrpSpPr>
              <p:nvPr/>
            </p:nvGrpSpPr>
            <p:grpSpPr bwMode="auto">
              <a:xfrm>
                <a:off x="2020" y="2297"/>
                <a:ext cx="189" cy="239"/>
                <a:chOff x="2343" y="728"/>
                <a:chExt cx="569" cy="718"/>
              </a:xfrm>
            </p:grpSpPr>
            <p:sp>
              <p:nvSpPr>
                <p:cNvPr id="39373" name="Freeform 3375"/>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74" name="Freeform 3376"/>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75" name="Freeform 3377"/>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49" name="Group 3378"/>
              <p:cNvGrpSpPr>
                <a:grpSpLocks noChangeAspect="1"/>
              </p:cNvGrpSpPr>
              <p:nvPr/>
            </p:nvGrpSpPr>
            <p:grpSpPr bwMode="auto">
              <a:xfrm>
                <a:off x="1722" y="2067"/>
                <a:ext cx="189" cy="239"/>
                <a:chOff x="2343" y="728"/>
                <a:chExt cx="569" cy="718"/>
              </a:xfrm>
            </p:grpSpPr>
            <p:sp>
              <p:nvSpPr>
                <p:cNvPr id="39370" name="Freeform 3379"/>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71" name="Freeform 3380"/>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72" name="Freeform 3381"/>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50" name="Group 3382"/>
              <p:cNvGrpSpPr>
                <a:grpSpLocks noChangeAspect="1"/>
              </p:cNvGrpSpPr>
              <p:nvPr/>
            </p:nvGrpSpPr>
            <p:grpSpPr bwMode="auto">
              <a:xfrm>
                <a:off x="1126" y="1917"/>
                <a:ext cx="189" cy="239"/>
                <a:chOff x="2343" y="728"/>
                <a:chExt cx="569" cy="718"/>
              </a:xfrm>
            </p:grpSpPr>
            <p:sp>
              <p:nvSpPr>
                <p:cNvPr id="39367" name="Freeform 3383"/>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68" name="Freeform 3384"/>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69" name="Freeform 3385"/>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51" name="Group 3386"/>
              <p:cNvGrpSpPr>
                <a:grpSpLocks noChangeAspect="1"/>
              </p:cNvGrpSpPr>
              <p:nvPr/>
            </p:nvGrpSpPr>
            <p:grpSpPr bwMode="auto">
              <a:xfrm>
                <a:off x="828" y="2310"/>
                <a:ext cx="189" cy="239"/>
                <a:chOff x="2343" y="728"/>
                <a:chExt cx="569" cy="718"/>
              </a:xfrm>
            </p:grpSpPr>
            <p:sp>
              <p:nvSpPr>
                <p:cNvPr id="39364" name="Freeform 3387"/>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65" name="Freeform 3388"/>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66" name="Freeform 3389"/>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52" name="Group 3390"/>
              <p:cNvGrpSpPr>
                <a:grpSpLocks noChangeAspect="1"/>
              </p:cNvGrpSpPr>
              <p:nvPr/>
            </p:nvGrpSpPr>
            <p:grpSpPr bwMode="auto">
              <a:xfrm>
                <a:off x="1126" y="2537"/>
                <a:ext cx="189" cy="239"/>
                <a:chOff x="2343" y="728"/>
                <a:chExt cx="569" cy="718"/>
              </a:xfrm>
            </p:grpSpPr>
            <p:sp>
              <p:nvSpPr>
                <p:cNvPr id="39361" name="Freeform 3391"/>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62" name="Freeform 3392"/>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63" name="Freeform 3393"/>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53" name="Group 3394"/>
              <p:cNvGrpSpPr>
                <a:grpSpLocks noChangeAspect="1"/>
              </p:cNvGrpSpPr>
              <p:nvPr/>
            </p:nvGrpSpPr>
            <p:grpSpPr bwMode="auto">
              <a:xfrm>
                <a:off x="530" y="1766"/>
                <a:ext cx="189" cy="239"/>
                <a:chOff x="2343" y="728"/>
                <a:chExt cx="569" cy="718"/>
              </a:xfrm>
            </p:grpSpPr>
            <p:sp>
              <p:nvSpPr>
                <p:cNvPr id="39358" name="Freeform 3395"/>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59" name="Freeform 3396"/>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60" name="Freeform 3397"/>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54" name="Group 3398"/>
              <p:cNvGrpSpPr>
                <a:grpSpLocks noChangeAspect="1"/>
              </p:cNvGrpSpPr>
              <p:nvPr/>
            </p:nvGrpSpPr>
            <p:grpSpPr bwMode="auto">
              <a:xfrm>
                <a:off x="1424" y="1531"/>
                <a:ext cx="189" cy="239"/>
                <a:chOff x="2343" y="728"/>
                <a:chExt cx="569" cy="718"/>
              </a:xfrm>
            </p:grpSpPr>
            <p:sp>
              <p:nvSpPr>
                <p:cNvPr id="39355" name="Freeform 3399"/>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56" name="Freeform 3400"/>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57" name="Freeform 3401"/>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grpSp>
      <p:sp>
        <p:nvSpPr>
          <p:cNvPr id="38920" name="Titel 1"/>
          <p:cNvSpPr>
            <a:spLocks noGrp="1"/>
          </p:cNvSpPr>
          <p:nvPr>
            <p:ph type="title"/>
          </p:nvPr>
        </p:nvSpPr>
        <p:spPr bwMode="auto">
          <a:xfrm>
            <a:off x="1524000" y="540001"/>
            <a:ext cx="9144000" cy="792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nl-NL" altLang="nl-NL" sz="3200" dirty="0">
                <a:ea typeface="ヒラギノ角ゴ Pro W3"/>
                <a:cs typeface="ヒラギノ角ゴ Pro W3"/>
              </a:rPr>
              <a:t>Zaakgericht werken</a:t>
            </a:r>
            <a:br>
              <a:rPr lang="nl-NL" altLang="nl-NL" sz="3200" dirty="0">
                <a:ea typeface="ヒラギノ角ゴ Pro W3"/>
                <a:cs typeface="ヒラギノ角ゴ Pro W3"/>
              </a:rPr>
            </a:br>
            <a:r>
              <a:rPr lang="nl-NL" altLang="nl-NL" sz="3200" b="0" dirty="0">
                <a:ea typeface="ヒラギノ角ゴ Pro W3"/>
                <a:cs typeface="ヒラギノ角ゴ Pro W3"/>
              </a:rPr>
              <a:t>in één organisatie</a:t>
            </a:r>
          </a:p>
        </p:txBody>
      </p:sp>
      <p:grpSp>
        <p:nvGrpSpPr>
          <p:cNvPr id="38921" name="Group 12"/>
          <p:cNvGrpSpPr>
            <a:grpSpLocks/>
          </p:cNvGrpSpPr>
          <p:nvPr/>
        </p:nvGrpSpPr>
        <p:grpSpPr bwMode="auto">
          <a:xfrm>
            <a:off x="4927600" y="2824164"/>
            <a:ext cx="2065338" cy="314325"/>
            <a:chOff x="2084" y="1834"/>
            <a:chExt cx="1498" cy="226"/>
          </a:xfrm>
        </p:grpSpPr>
        <p:sp>
          <p:nvSpPr>
            <p:cNvPr id="39321" name="Freeform 13"/>
            <p:cNvSpPr>
              <a:spLocks/>
            </p:cNvSpPr>
            <p:nvPr/>
          </p:nvSpPr>
          <p:spPr bwMode="gray">
            <a:xfrm>
              <a:off x="3551" y="1930"/>
              <a:ext cx="31" cy="100"/>
            </a:xfrm>
            <a:custGeom>
              <a:avLst/>
              <a:gdLst>
                <a:gd name="T0" fmla="*/ 0 w 196"/>
                <a:gd name="T1" fmla="*/ 0 h 629"/>
                <a:gd name="T2" fmla="*/ 0 w 196"/>
                <a:gd name="T3" fmla="*/ 0 h 629"/>
                <a:gd name="T4" fmla="*/ 0 w 196"/>
                <a:gd name="T5" fmla="*/ 0 h 629"/>
                <a:gd name="T6" fmla="*/ 0 w 196"/>
                <a:gd name="T7" fmla="*/ 0 h 629"/>
                <a:gd name="T8" fmla="*/ 0 w 196"/>
                <a:gd name="T9" fmla="*/ 0 h 629"/>
                <a:gd name="T10" fmla="*/ 0 60000 65536"/>
                <a:gd name="T11" fmla="*/ 0 60000 65536"/>
                <a:gd name="T12" fmla="*/ 0 60000 65536"/>
                <a:gd name="T13" fmla="*/ 0 60000 65536"/>
                <a:gd name="T14" fmla="*/ 0 60000 65536"/>
                <a:gd name="T15" fmla="*/ 0 w 196"/>
                <a:gd name="T16" fmla="*/ 0 h 629"/>
                <a:gd name="T17" fmla="*/ 196 w 196"/>
                <a:gd name="T18" fmla="*/ 629 h 629"/>
              </a:gdLst>
              <a:ahLst/>
              <a:cxnLst>
                <a:cxn ang="T10">
                  <a:pos x="T0" y="T1"/>
                </a:cxn>
                <a:cxn ang="T11">
                  <a:pos x="T2" y="T3"/>
                </a:cxn>
                <a:cxn ang="T12">
                  <a:pos x="T4" y="T5"/>
                </a:cxn>
                <a:cxn ang="T13">
                  <a:pos x="T6" y="T7"/>
                </a:cxn>
                <a:cxn ang="T14">
                  <a:pos x="T8" y="T9"/>
                </a:cxn>
              </a:cxnLst>
              <a:rect l="T15" t="T16" r="T17" b="T18"/>
              <a:pathLst>
                <a:path w="196" h="629">
                  <a:moveTo>
                    <a:pt x="196" y="0"/>
                  </a:moveTo>
                  <a:lnTo>
                    <a:pt x="196" y="97"/>
                  </a:lnTo>
                  <a:lnTo>
                    <a:pt x="0" y="629"/>
                  </a:lnTo>
                  <a:lnTo>
                    <a:pt x="0" y="534"/>
                  </a:lnTo>
                  <a:lnTo>
                    <a:pt x="196" y="0"/>
                  </a:lnTo>
                  <a:close/>
                </a:path>
              </a:pathLst>
            </a:custGeom>
            <a:solidFill>
              <a:schemeClr val="tx1"/>
            </a:solidFill>
            <a:ln w="6350">
              <a:solidFill>
                <a:schemeClr val="bg1"/>
              </a:solidFill>
              <a:miter lim="800000"/>
              <a:headEnd/>
              <a:tailEnd/>
            </a:ln>
          </p:spPr>
          <p:txBody>
            <a:bodyPr/>
            <a:lstStyle/>
            <a:p>
              <a:endParaRPr lang="nl-NL"/>
            </a:p>
          </p:txBody>
        </p:sp>
        <p:sp>
          <p:nvSpPr>
            <p:cNvPr id="39322" name="Freeform 14"/>
            <p:cNvSpPr>
              <a:spLocks/>
            </p:cNvSpPr>
            <p:nvPr/>
          </p:nvSpPr>
          <p:spPr bwMode="gray">
            <a:xfrm>
              <a:off x="3225" y="2015"/>
              <a:ext cx="326" cy="26"/>
            </a:xfrm>
            <a:custGeom>
              <a:avLst/>
              <a:gdLst>
                <a:gd name="T0" fmla="*/ 0 w 2043"/>
                <a:gd name="T1" fmla="*/ 0 h 163"/>
                <a:gd name="T2" fmla="*/ 0 w 2043"/>
                <a:gd name="T3" fmla="*/ 0 h 163"/>
                <a:gd name="T4" fmla="*/ 0 w 2043"/>
                <a:gd name="T5" fmla="*/ 0 h 163"/>
                <a:gd name="T6" fmla="*/ 0 w 2043"/>
                <a:gd name="T7" fmla="*/ 0 h 163"/>
                <a:gd name="T8" fmla="*/ 0 w 2043"/>
                <a:gd name="T9" fmla="*/ 0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0" y="163"/>
                  </a:moveTo>
                  <a:lnTo>
                    <a:pt x="0" y="69"/>
                  </a:lnTo>
                  <a:lnTo>
                    <a:pt x="2043" y="0"/>
                  </a:lnTo>
                  <a:lnTo>
                    <a:pt x="2043" y="95"/>
                  </a:lnTo>
                  <a:lnTo>
                    <a:pt x="0" y="163"/>
                  </a:lnTo>
                  <a:close/>
                </a:path>
              </a:pathLst>
            </a:custGeom>
            <a:solidFill>
              <a:schemeClr val="tx1"/>
            </a:solidFill>
            <a:ln w="6350">
              <a:solidFill>
                <a:schemeClr val="bg1"/>
              </a:solidFill>
              <a:miter lim="800000"/>
              <a:headEnd/>
              <a:tailEnd/>
            </a:ln>
          </p:spPr>
          <p:txBody>
            <a:bodyPr/>
            <a:lstStyle/>
            <a:p>
              <a:endParaRPr lang="nl-NL"/>
            </a:p>
          </p:txBody>
        </p:sp>
        <p:sp>
          <p:nvSpPr>
            <p:cNvPr id="39323" name="Freeform 15"/>
            <p:cNvSpPr>
              <a:spLocks/>
            </p:cNvSpPr>
            <p:nvPr/>
          </p:nvSpPr>
          <p:spPr bwMode="gray">
            <a:xfrm>
              <a:off x="3083" y="1949"/>
              <a:ext cx="214" cy="73"/>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4"/>
                  </a:lnTo>
                  <a:lnTo>
                    <a:pt x="1344" y="456"/>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324" name="Freeform 16"/>
            <p:cNvSpPr>
              <a:spLocks/>
            </p:cNvSpPr>
            <p:nvPr/>
          </p:nvSpPr>
          <p:spPr bwMode="gray">
            <a:xfrm>
              <a:off x="3083" y="1892"/>
              <a:ext cx="499" cy="134"/>
            </a:xfrm>
            <a:custGeom>
              <a:avLst/>
              <a:gdLst>
                <a:gd name="T0" fmla="*/ 0 w 3134"/>
                <a:gd name="T1" fmla="*/ 0 h 841"/>
                <a:gd name="T2" fmla="*/ 0 w 3134"/>
                <a:gd name="T3" fmla="*/ 0 h 841"/>
                <a:gd name="T4" fmla="*/ 0 w 3134"/>
                <a:gd name="T5" fmla="*/ 0 h 841"/>
                <a:gd name="T6" fmla="*/ 0 w 3134"/>
                <a:gd name="T7" fmla="*/ 0 h 841"/>
                <a:gd name="T8" fmla="*/ 0 w 3134"/>
                <a:gd name="T9" fmla="*/ 0 h 841"/>
                <a:gd name="T10" fmla="*/ 0 w 3134"/>
                <a:gd name="T11" fmla="*/ 0 h 841"/>
                <a:gd name="T12" fmla="*/ 0 w 3134"/>
                <a:gd name="T13" fmla="*/ 0 h 841"/>
                <a:gd name="T14" fmla="*/ 0 w 3134"/>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2938" y="772"/>
                  </a:moveTo>
                  <a:lnTo>
                    <a:pt x="3134" y="238"/>
                  </a:lnTo>
                  <a:lnTo>
                    <a:pt x="2688" y="359"/>
                  </a:lnTo>
                  <a:lnTo>
                    <a:pt x="1344" y="0"/>
                  </a:lnTo>
                  <a:lnTo>
                    <a:pt x="0" y="359"/>
                  </a:lnTo>
                  <a:lnTo>
                    <a:pt x="1344" y="720"/>
                  </a:lnTo>
                  <a:lnTo>
                    <a:pt x="895" y="841"/>
                  </a:lnTo>
                  <a:lnTo>
                    <a:pt x="2938" y="772"/>
                  </a:lnTo>
                  <a:close/>
                </a:path>
              </a:pathLst>
            </a:custGeom>
            <a:solidFill>
              <a:srgbClr val="808080"/>
            </a:solidFill>
            <a:ln w="6350">
              <a:solidFill>
                <a:schemeClr val="bg1"/>
              </a:solidFill>
              <a:miter lim="800000"/>
              <a:headEnd/>
              <a:tailEnd/>
            </a:ln>
          </p:spPr>
          <p:txBody>
            <a:bodyPr/>
            <a:lstStyle/>
            <a:p>
              <a:endParaRPr lang="nl-NL"/>
            </a:p>
          </p:txBody>
        </p:sp>
        <p:sp>
          <p:nvSpPr>
            <p:cNvPr id="39325" name="Freeform 17"/>
            <p:cNvSpPr>
              <a:spLocks/>
            </p:cNvSpPr>
            <p:nvPr/>
          </p:nvSpPr>
          <p:spPr bwMode="gray">
            <a:xfrm>
              <a:off x="2369" y="1911"/>
              <a:ext cx="214" cy="72"/>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6"/>
                  </a:lnTo>
                  <a:lnTo>
                    <a:pt x="1344" y="456"/>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326" name="Freeform 18"/>
            <p:cNvSpPr>
              <a:spLocks/>
            </p:cNvSpPr>
            <p:nvPr/>
          </p:nvSpPr>
          <p:spPr bwMode="gray">
            <a:xfrm>
              <a:off x="2583" y="1949"/>
              <a:ext cx="72" cy="34"/>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39327" name="Freeform 19"/>
            <p:cNvSpPr>
              <a:spLocks/>
            </p:cNvSpPr>
            <p:nvPr/>
          </p:nvSpPr>
          <p:spPr bwMode="gray">
            <a:xfrm>
              <a:off x="2369" y="1891"/>
              <a:ext cx="286" cy="77"/>
            </a:xfrm>
            <a:custGeom>
              <a:avLst/>
              <a:gdLst>
                <a:gd name="T0" fmla="*/ 0 w 1791"/>
                <a:gd name="T1" fmla="*/ 0 h 480"/>
                <a:gd name="T2" fmla="*/ 0 w 1791"/>
                <a:gd name="T3" fmla="*/ 0 h 480"/>
                <a:gd name="T4" fmla="*/ 0 w 1791"/>
                <a:gd name="T5" fmla="*/ 0 h 480"/>
                <a:gd name="T6" fmla="*/ 0 w 1791"/>
                <a:gd name="T7" fmla="*/ 0 h 480"/>
                <a:gd name="T8" fmla="*/ 0 w 1791"/>
                <a:gd name="T9" fmla="*/ 0 h 480"/>
                <a:gd name="T10" fmla="*/ 0 60000 65536"/>
                <a:gd name="T11" fmla="*/ 0 60000 65536"/>
                <a:gd name="T12" fmla="*/ 0 60000 65536"/>
                <a:gd name="T13" fmla="*/ 0 60000 65536"/>
                <a:gd name="T14" fmla="*/ 0 60000 65536"/>
                <a:gd name="T15" fmla="*/ 0 w 1791"/>
                <a:gd name="T16" fmla="*/ 0 h 480"/>
                <a:gd name="T17" fmla="*/ 1791 w 1791"/>
                <a:gd name="T18" fmla="*/ 480 h 480"/>
              </a:gdLst>
              <a:ahLst/>
              <a:cxnLst>
                <a:cxn ang="T10">
                  <a:pos x="T0" y="T1"/>
                </a:cxn>
                <a:cxn ang="T11">
                  <a:pos x="T2" y="T3"/>
                </a:cxn>
                <a:cxn ang="T12">
                  <a:pos x="T4" y="T5"/>
                </a:cxn>
                <a:cxn ang="T13">
                  <a:pos x="T6" y="T7"/>
                </a:cxn>
                <a:cxn ang="T14">
                  <a:pos x="T8" y="T9"/>
                </a:cxn>
              </a:cxnLst>
              <a:rect l="T15" t="T16" r="T17" b="T18"/>
              <a:pathLst>
                <a:path w="1791" h="480">
                  <a:moveTo>
                    <a:pt x="449" y="0"/>
                  </a:moveTo>
                  <a:lnTo>
                    <a:pt x="1791" y="359"/>
                  </a:lnTo>
                  <a:lnTo>
                    <a:pt x="1344" y="480"/>
                  </a:lnTo>
                  <a:lnTo>
                    <a:pt x="0" y="121"/>
                  </a:lnTo>
                  <a:lnTo>
                    <a:pt x="449" y="0"/>
                  </a:lnTo>
                  <a:close/>
                </a:path>
              </a:pathLst>
            </a:custGeom>
            <a:solidFill>
              <a:srgbClr val="808080"/>
            </a:solidFill>
            <a:ln w="6350">
              <a:solidFill>
                <a:schemeClr val="bg1"/>
              </a:solidFill>
              <a:miter lim="800000"/>
              <a:headEnd/>
              <a:tailEnd/>
            </a:ln>
          </p:spPr>
          <p:txBody>
            <a:bodyPr/>
            <a:lstStyle/>
            <a:p>
              <a:endParaRPr lang="nl-NL"/>
            </a:p>
          </p:txBody>
        </p:sp>
        <p:sp>
          <p:nvSpPr>
            <p:cNvPr id="39328" name="Freeform 20"/>
            <p:cNvSpPr>
              <a:spLocks/>
            </p:cNvSpPr>
            <p:nvPr/>
          </p:nvSpPr>
          <p:spPr bwMode="gray">
            <a:xfrm>
              <a:off x="2512"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329" name="Freeform 21"/>
            <p:cNvSpPr>
              <a:spLocks/>
            </p:cNvSpPr>
            <p:nvPr/>
          </p:nvSpPr>
          <p:spPr bwMode="gray">
            <a:xfrm>
              <a:off x="2726" y="1911"/>
              <a:ext cx="72" cy="34"/>
            </a:xfrm>
            <a:custGeom>
              <a:avLst/>
              <a:gdLst>
                <a:gd name="T0" fmla="*/ 0 w 448"/>
                <a:gd name="T1" fmla="*/ 0 h 217"/>
                <a:gd name="T2" fmla="*/ 0 w 448"/>
                <a:gd name="T3" fmla="*/ 0 h 217"/>
                <a:gd name="T4" fmla="*/ 0 w 448"/>
                <a:gd name="T5" fmla="*/ 0 h 217"/>
                <a:gd name="T6" fmla="*/ 0 w 448"/>
                <a:gd name="T7" fmla="*/ 0 h 217"/>
                <a:gd name="T8" fmla="*/ 0 w 448"/>
                <a:gd name="T9" fmla="*/ 0 h 217"/>
                <a:gd name="T10" fmla="*/ 0 60000 65536"/>
                <a:gd name="T11" fmla="*/ 0 60000 65536"/>
                <a:gd name="T12" fmla="*/ 0 60000 65536"/>
                <a:gd name="T13" fmla="*/ 0 60000 65536"/>
                <a:gd name="T14" fmla="*/ 0 60000 65536"/>
                <a:gd name="T15" fmla="*/ 0 w 448"/>
                <a:gd name="T16" fmla="*/ 0 h 217"/>
                <a:gd name="T17" fmla="*/ 448 w 448"/>
                <a:gd name="T18" fmla="*/ 217 h 217"/>
              </a:gdLst>
              <a:ahLst/>
              <a:cxnLst>
                <a:cxn ang="T10">
                  <a:pos x="T0" y="T1"/>
                </a:cxn>
                <a:cxn ang="T11">
                  <a:pos x="T2" y="T3"/>
                </a:cxn>
                <a:cxn ang="T12">
                  <a:pos x="T4" y="T5"/>
                </a:cxn>
                <a:cxn ang="T13">
                  <a:pos x="T6" y="T7"/>
                </a:cxn>
                <a:cxn ang="T14">
                  <a:pos x="T8" y="T9"/>
                </a:cxn>
              </a:cxnLst>
              <a:rect l="T15" t="T16" r="T17" b="T18"/>
              <a:pathLst>
                <a:path w="448" h="217">
                  <a:moveTo>
                    <a:pt x="0" y="217"/>
                  </a:moveTo>
                  <a:lnTo>
                    <a:pt x="0" y="118"/>
                  </a:lnTo>
                  <a:lnTo>
                    <a:pt x="448" y="0"/>
                  </a:lnTo>
                  <a:lnTo>
                    <a:pt x="448" y="96"/>
                  </a:lnTo>
                  <a:lnTo>
                    <a:pt x="0" y="217"/>
                  </a:lnTo>
                  <a:close/>
                </a:path>
              </a:pathLst>
            </a:custGeom>
            <a:solidFill>
              <a:schemeClr val="tx1"/>
            </a:solidFill>
            <a:ln w="6350">
              <a:solidFill>
                <a:schemeClr val="bg1"/>
              </a:solidFill>
              <a:miter lim="800000"/>
              <a:headEnd/>
              <a:tailEnd/>
            </a:ln>
          </p:spPr>
          <p:txBody>
            <a:bodyPr/>
            <a:lstStyle/>
            <a:p>
              <a:endParaRPr lang="nl-NL"/>
            </a:p>
          </p:txBody>
        </p:sp>
        <p:sp>
          <p:nvSpPr>
            <p:cNvPr id="39330" name="Freeform 22"/>
            <p:cNvSpPr>
              <a:spLocks/>
            </p:cNvSpPr>
            <p:nvPr/>
          </p:nvSpPr>
          <p:spPr bwMode="gray">
            <a:xfrm>
              <a:off x="2512" y="1853"/>
              <a:ext cx="286" cy="76"/>
            </a:xfrm>
            <a:custGeom>
              <a:avLst/>
              <a:gdLst>
                <a:gd name="T0" fmla="*/ 0 w 1792"/>
                <a:gd name="T1" fmla="*/ 0 h 480"/>
                <a:gd name="T2" fmla="*/ 0 w 1792"/>
                <a:gd name="T3" fmla="*/ 0 h 480"/>
                <a:gd name="T4" fmla="*/ 0 w 1792"/>
                <a:gd name="T5" fmla="*/ 0 h 480"/>
                <a:gd name="T6" fmla="*/ 0 w 1792"/>
                <a:gd name="T7" fmla="*/ 0 h 480"/>
                <a:gd name="T8" fmla="*/ 0 w 1792"/>
                <a:gd name="T9" fmla="*/ 0 h 480"/>
                <a:gd name="T10" fmla="*/ 0 60000 65536"/>
                <a:gd name="T11" fmla="*/ 0 60000 65536"/>
                <a:gd name="T12" fmla="*/ 0 60000 65536"/>
                <a:gd name="T13" fmla="*/ 0 60000 65536"/>
                <a:gd name="T14" fmla="*/ 0 60000 65536"/>
                <a:gd name="T15" fmla="*/ 0 w 1792"/>
                <a:gd name="T16" fmla="*/ 0 h 480"/>
                <a:gd name="T17" fmla="*/ 1792 w 1792"/>
                <a:gd name="T18" fmla="*/ 480 h 480"/>
              </a:gdLst>
              <a:ahLst/>
              <a:cxnLst>
                <a:cxn ang="T10">
                  <a:pos x="T0" y="T1"/>
                </a:cxn>
                <a:cxn ang="T11">
                  <a:pos x="T2" y="T3"/>
                </a:cxn>
                <a:cxn ang="T12">
                  <a:pos x="T4" y="T5"/>
                </a:cxn>
                <a:cxn ang="T13">
                  <a:pos x="T6" y="T7"/>
                </a:cxn>
                <a:cxn ang="T14">
                  <a:pos x="T8" y="T9"/>
                </a:cxn>
              </a:cxnLst>
              <a:rect l="T15" t="T16" r="T17" b="T18"/>
              <a:pathLst>
                <a:path w="1792" h="480">
                  <a:moveTo>
                    <a:pt x="448" y="0"/>
                  </a:moveTo>
                  <a:lnTo>
                    <a:pt x="1792" y="362"/>
                  </a:lnTo>
                  <a:lnTo>
                    <a:pt x="1344" y="480"/>
                  </a:lnTo>
                  <a:lnTo>
                    <a:pt x="0" y="121"/>
                  </a:lnTo>
                  <a:lnTo>
                    <a:pt x="448" y="0"/>
                  </a:lnTo>
                  <a:close/>
                </a:path>
              </a:pathLst>
            </a:custGeom>
            <a:solidFill>
              <a:srgbClr val="808080"/>
            </a:solidFill>
            <a:ln w="6350">
              <a:solidFill>
                <a:schemeClr val="bg1"/>
              </a:solidFill>
              <a:miter lim="800000"/>
              <a:headEnd/>
              <a:tailEnd/>
            </a:ln>
          </p:spPr>
          <p:txBody>
            <a:bodyPr/>
            <a:lstStyle/>
            <a:p>
              <a:endParaRPr lang="nl-NL"/>
            </a:p>
          </p:txBody>
        </p:sp>
        <p:sp>
          <p:nvSpPr>
            <p:cNvPr id="39331" name="Freeform 23"/>
            <p:cNvSpPr>
              <a:spLocks/>
            </p:cNvSpPr>
            <p:nvPr/>
          </p:nvSpPr>
          <p:spPr bwMode="gray">
            <a:xfrm>
              <a:off x="3011"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59"/>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39332" name="Freeform 24"/>
            <p:cNvSpPr>
              <a:spLocks/>
            </p:cNvSpPr>
            <p:nvPr/>
          </p:nvSpPr>
          <p:spPr bwMode="gray">
            <a:xfrm>
              <a:off x="2940" y="1911"/>
              <a:ext cx="71" cy="34"/>
            </a:xfrm>
            <a:custGeom>
              <a:avLst/>
              <a:gdLst>
                <a:gd name="T0" fmla="*/ 0 w 446"/>
                <a:gd name="T1" fmla="*/ 0 h 217"/>
                <a:gd name="T2" fmla="*/ 0 w 446"/>
                <a:gd name="T3" fmla="*/ 0 h 217"/>
                <a:gd name="T4" fmla="*/ 0 w 446"/>
                <a:gd name="T5" fmla="*/ 0 h 217"/>
                <a:gd name="T6" fmla="*/ 0 w 446"/>
                <a:gd name="T7" fmla="*/ 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446" y="217"/>
                  </a:moveTo>
                  <a:lnTo>
                    <a:pt x="446" y="118"/>
                  </a:lnTo>
                  <a:lnTo>
                    <a:pt x="0" y="0"/>
                  </a:lnTo>
                  <a:lnTo>
                    <a:pt x="0" y="96"/>
                  </a:lnTo>
                  <a:lnTo>
                    <a:pt x="446" y="217"/>
                  </a:lnTo>
                  <a:close/>
                </a:path>
              </a:pathLst>
            </a:custGeom>
            <a:solidFill>
              <a:schemeClr val="tx1"/>
            </a:solidFill>
            <a:ln w="6350">
              <a:solidFill>
                <a:schemeClr val="bg1"/>
              </a:solidFill>
              <a:miter lim="800000"/>
              <a:headEnd/>
              <a:tailEnd/>
            </a:ln>
          </p:spPr>
          <p:txBody>
            <a:bodyPr/>
            <a:lstStyle/>
            <a:p>
              <a:endParaRPr lang="nl-NL"/>
            </a:p>
          </p:txBody>
        </p:sp>
        <p:sp>
          <p:nvSpPr>
            <p:cNvPr id="39333" name="Freeform 25"/>
            <p:cNvSpPr>
              <a:spLocks/>
            </p:cNvSpPr>
            <p:nvPr/>
          </p:nvSpPr>
          <p:spPr bwMode="gray">
            <a:xfrm>
              <a:off x="2940" y="1853"/>
              <a:ext cx="285" cy="76"/>
            </a:xfrm>
            <a:custGeom>
              <a:avLst/>
              <a:gdLst>
                <a:gd name="T0" fmla="*/ 0 w 1790"/>
                <a:gd name="T1" fmla="*/ 0 h 480"/>
                <a:gd name="T2" fmla="*/ 0 w 1790"/>
                <a:gd name="T3" fmla="*/ 0 h 480"/>
                <a:gd name="T4" fmla="*/ 0 w 1790"/>
                <a:gd name="T5" fmla="*/ 0 h 480"/>
                <a:gd name="T6" fmla="*/ 0 w 1790"/>
                <a:gd name="T7" fmla="*/ 0 h 480"/>
                <a:gd name="T8" fmla="*/ 0 w 1790"/>
                <a:gd name="T9" fmla="*/ 0 h 480"/>
                <a:gd name="T10" fmla="*/ 0 60000 65536"/>
                <a:gd name="T11" fmla="*/ 0 60000 65536"/>
                <a:gd name="T12" fmla="*/ 0 60000 65536"/>
                <a:gd name="T13" fmla="*/ 0 60000 65536"/>
                <a:gd name="T14" fmla="*/ 0 60000 65536"/>
                <a:gd name="T15" fmla="*/ 0 w 1790"/>
                <a:gd name="T16" fmla="*/ 0 h 480"/>
                <a:gd name="T17" fmla="*/ 1790 w 1790"/>
                <a:gd name="T18" fmla="*/ 480 h 480"/>
              </a:gdLst>
              <a:ahLst/>
              <a:cxnLst>
                <a:cxn ang="T10">
                  <a:pos x="T0" y="T1"/>
                </a:cxn>
                <a:cxn ang="T11">
                  <a:pos x="T2" y="T3"/>
                </a:cxn>
                <a:cxn ang="T12">
                  <a:pos x="T4" y="T5"/>
                </a:cxn>
                <a:cxn ang="T13">
                  <a:pos x="T6" y="T7"/>
                </a:cxn>
                <a:cxn ang="T14">
                  <a:pos x="T8" y="T9"/>
                </a:cxn>
              </a:cxnLst>
              <a:rect l="T15" t="T16" r="T17" b="T18"/>
              <a:pathLst>
                <a:path w="1790" h="480">
                  <a:moveTo>
                    <a:pt x="1344" y="0"/>
                  </a:moveTo>
                  <a:lnTo>
                    <a:pt x="0" y="362"/>
                  </a:lnTo>
                  <a:lnTo>
                    <a:pt x="446" y="480"/>
                  </a:lnTo>
                  <a:lnTo>
                    <a:pt x="1790" y="121"/>
                  </a:lnTo>
                  <a:lnTo>
                    <a:pt x="1344" y="0"/>
                  </a:lnTo>
                  <a:close/>
                </a:path>
              </a:pathLst>
            </a:custGeom>
            <a:solidFill>
              <a:srgbClr val="808080"/>
            </a:solidFill>
            <a:ln w="6350">
              <a:solidFill>
                <a:schemeClr val="bg1"/>
              </a:solidFill>
              <a:miter lim="800000"/>
              <a:headEnd/>
              <a:tailEnd/>
            </a:ln>
          </p:spPr>
          <p:txBody>
            <a:bodyPr/>
            <a:lstStyle/>
            <a:p>
              <a:endParaRPr lang="nl-NL"/>
            </a:p>
          </p:txBody>
        </p:sp>
        <p:sp>
          <p:nvSpPr>
            <p:cNvPr id="39334" name="Freeform 26"/>
            <p:cNvSpPr>
              <a:spLocks/>
            </p:cNvSpPr>
            <p:nvPr/>
          </p:nvSpPr>
          <p:spPr bwMode="gray">
            <a:xfrm>
              <a:off x="2869"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61"/>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39335" name="Freeform 27"/>
            <p:cNvSpPr>
              <a:spLocks/>
            </p:cNvSpPr>
            <p:nvPr/>
          </p:nvSpPr>
          <p:spPr bwMode="gray">
            <a:xfrm>
              <a:off x="2655"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458"/>
                  </a:moveTo>
                  <a:lnTo>
                    <a:pt x="1344" y="361"/>
                  </a:lnTo>
                  <a:lnTo>
                    <a:pt x="0" y="0"/>
                  </a:lnTo>
                  <a:lnTo>
                    <a:pt x="0" y="97"/>
                  </a:lnTo>
                  <a:lnTo>
                    <a:pt x="1344" y="458"/>
                  </a:lnTo>
                  <a:close/>
                </a:path>
              </a:pathLst>
            </a:custGeom>
            <a:solidFill>
              <a:schemeClr val="tx1"/>
            </a:solidFill>
            <a:ln w="6350">
              <a:solidFill>
                <a:schemeClr val="bg1"/>
              </a:solidFill>
              <a:miter lim="800000"/>
              <a:headEnd/>
              <a:tailEnd/>
            </a:ln>
          </p:spPr>
          <p:txBody>
            <a:bodyPr/>
            <a:lstStyle/>
            <a:p>
              <a:endParaRPr lang="nl-NL"/>
            </a:p>
          </p:txBody>
        </p:sp>
        <p:sp>
          <p:nvSpPr>
            <p:cNvPr id="39336" name="Freeform 28"/>
            <p:cNvSpPr>
              <a:spLocks/>
            </p:cNvSpPr>
            <p:nvPr/>
          </p:nvSpPr>
          <p:spPr bwMode="gray">
            <a:xfrm>
              <a:off x="2655" y="1834"/>
              <a:ext cx="428" cy="57"/>
            </a:xfrm>
            <a:custGeom>
              <a:avLst/>
              <a:gdLst>
                <a:gd name="T0" fmla="*/ 0 w 2688"/>
                <a:gd name="T1" fmla="*/ 0 h 361"/>
                <a:gd name="T2" fmla="*/ 0 w 2688"/>
                <a:gd name="T3" fmla="*/ 0 h 361"/>
                <a:gd name="T4" fmla="*/ 0 w 2688"/>
                <a:gd name="T5" fmla="*/ 0 h 361"/>
                <a:gd name="T6" fmla="*/ 0 w 2688"/>
                <a:gd name="T7" fmla="*/ 0 h 361"/>
                <a:gd name="T8" fmla="*/ 0 60000 65536"/>
                <a:gd name="T9" fmla="*/ 0 60000 65536"/>
                <a:gd name="T10" fmla="*/ 0 60000 65536"/>
                <a:gd name="T11" fmla="*/ 0 60000 65536"/>
                <a:gd name="T12" fmla="*/ 0 w 2688"/>
                <a:gd name="T13" fmla="*/ 0 h 361"/>
                <a:gd name="T14" fmla="*/ 2688 w 2688"/>
                <a:gd name="T15" fmla="*/ 361 h 361"/>
              </a:gdLst>
              <a:ahLst/>
              <a:cxnLst>
                <a:cxn ang="T8">
                  <a:pos x="T0" y="T1"/>
                </a:cxn>
                <a:cxn ang="T9">
                  <a:pos x="T2" y="T3"/>
                </a:cxn>
                <a:cxn ang="T10">
                  <a:pos x="T4" y="T5"/>
                </a:cxn>
                <a:cxn ang="T11">
                  <a:pos x="T6" y="T7"/>
                </a:cxn>
              </a:cxnLst>
              <a:rect l="T12" t="T13" r="T14" b="T15"/>
              <a:pathLst>
                <a:path w="2688" h="361">
                  <a:moveTo>
                    <a:pt x="0" y="0"/>
                  </a:moveTo>
                  <a:lnTo>
                    <a:pt x="1344" y="361"/>
                  </a:lnTo>
                  <a:lnTo>
                    <a:pt x="2688" y="0"/>
                  </a:lnTo>
                  <a:lnTo>
                    <a:pt x="0" y="0"/>
                  </a:lnTo>
                  <a:close/>
                </a:path>
              </a:pathLst>
            </a:custGeom>
            <a:solidFill>
              <a:srgbClr val="808080"/>
            </a:solidFill>
            <a:ln w="6350">
              <a:solidFill>
                <a:schemeClr val="bg1"/>
              </a:solidFill>
              <a:miter lim="800000"/>
              <a:headEnd/>
              <a:tailEnd/>
            </a:ln>
          </p:spPr>
          <p:txBody>
            <a:bodyPr/>
            <a:lstStyle/>
            <a:p>
              <a:endParaRPr lang="nl-NL"/>
            </a:p>
          </p:txBody>
        </p:sp>
        <p:sp>
          <p:nvSpPr>
            <p:cNvPr id="39337" name="Freeform 29"/>
            <p:cNvSpPr>
              <a:spLocks/>
            </p:cNvSpPr>
            <p:nvPr/>
          </p:nvSpPr>
          <p:spPr bwMode="gray">
            <a:xfrm>
              <a:off x="2227" y="1949"/>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338" name="Freeform 30"/>
            <p:cNvSpPr>
              <a:spLocks/>
            </p:cNvSpPr>
            <p:nvPr/>
          </p:nvSpPr>
          <p:spPr bwMode="gray">
            <a:xfrm>
              <a:off x="2441" y="1987"/>
              <a:ext cx="71" cy="35"/>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39339" name="Freeform 31"/>
            <p:cNvSpPr>
              <a:spLocks/>
            </p:cNvSpPr>
            <p:nvPr/>
          </p:nvSpPr>
          <p:spPr bwMode="gray">
            <a:xfrm>
              <a:off x="2227" y="1929"/>
              <a:ext cx="285" cy="77"/>
            </a:xfrm>
            <a:custGeom>
              <a:avLst/>
              <a:gdLst>
                <a:gd name="T0" fmla="*/ 0 w 1791"/>
                <a:gd name="T1" fmla="*/ 0 h 482"/>
                <a:gd name="T2" fmla="*/ 0 w 1791"/>
                <a:gd name="T3" fmla="*/ 0 h 482"/>
                <a:gd name="T4" fmla="*/ 0 w 1791"/>
                <a:gd name="T5" fmla="*/ 0 h 482"/>
                <a:gd name="T6" fmla="*/ 0 w 1791"/>
                <a:gd name="T7" fmla="*/ 0 h 482"/>
                <a:gd name="T8" fmla="*/ 0 w 1791"/>
                <a:gd name="T9" fmla="*/ 0 h 482"/>
                <a:gd name="T10" fmla="*/ 0 60000 65536"/>
                <a:gd name="T11" fmla="*/ 0 60000 65536"/>
                <a:gd name="T12" fmla="*/ 0 60000 65536"/>
                <a:gd name="T13" fmla="*/ 0 60000 65536"/>
                <a:gd name="T14" fmla="*/ 0 60000 65536"/>
                <a:gd name="T15" fmla="*/ 0 w 1791"/>
                <a:gd name="T16" fmla="*/ 0 h 482"/>
                <a:gd name="T17" fmla="*/ 1791 w 1791"/>
                <a:gd name="T18" fmla="*/ 482 h 482"/>
              </a:gdLst>
              <a:ahLst/>
              <a:cxnLst>
                <a:cxn ang="T10">
                  <a:pos x="T0" y="T1"/>
                </a:cxn>
                <a:cxn ang="T11">
                  <a:pos x="T2" y="T3"/>
                </a:cxn>
                <a:cxn ang="T12">
                  <a:pos x="T4" y="T5"/>
                </a:cxn>
                <a:cxn ang="T13">
                  <a:pos x="T6" y="T7"/>
                </a:cxn>
                <a:cxn ang="T14">
                  <a:pos x="T8" y="T9"/>
                </a:cxn>
              </a:cxnLst>
              <a:rect l="T15" t="T16" r="T17" b="T18"/>
              <a:pathLst>
                <a:path w="1791" h="482">
                  <a:moveTo>
                    <a:pt x="447" y="0"/>
                  </a:moveTo>
                  <a:lnTo>
                    <a:pt x="1791" y="361"/>
                  </a:lnTo>
                  <a:lnTo>
                    <a:pt x="1344" y="482"/>
                  </a:lnTo>
                  <a:lnTo>
                    <a:pt x="0" y="120"/>
                  </a:lnTo>
                  <a:lnTo>
                    <a:pt x="447" y="0"/>
                  </a:lnTo>
                  <a:close/>
                </a:path>
              </a:pathLst>
            </a:custGeom>
            <a:solidFill>
              <a:srgbClr val="808080"/>
            </a:solidFill>
            <a:ln w="6350">
              <a:solidFill>
                <a:schemeClr val="bg1"/>
              </a:solidFill>
              <a:miter lim="800000"/>
              <a:headEnd/>
              <a:tailEnd/>
            </a:ln>
          </p:spPr>
          <p:txBody>
            <a:bodyPr/>
            <a:lstStyle/>
            <a:p>
              <a:endParaRPr lang="nl-NL"/>
            </a:p>
          </p:txBody>
        </p:sp>
        <p:sp>
          <p:nvSpPr>
            <p:cNvPr id="39340" name="Freeform 32"/>
            <p:cNvSpPr>
              <a:spLocks/>
            </p:cNvSpPr>
            <p:nvPr/>
          </p:nvSpPr>
          <p:spPr bwMode="gray">
            <a:xfrm>
              <a:off x="2084" y="1987"/>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341" name="Freeform 33"/>
            <p:cNvSpPr>
              <a:spLocks/>
            </p:cNvSpPr>
            <p:nvPr/>
          </p:nvSpPr>
          <p:spPr bwMode="gray">
            <a:xfrm>
              <a:off x="2298" y="2025"/>
              <a:ext cx="71" cy="35"/>
            </a:xfrm>
            <a:custGeom>
              <a:avLst/>
              <a:gdLst>
                <a:gd name="T0" fmla="*/ 0 w 448"/>
                <a:gd name="T1" fmla="*/ 0 h 218"/>
                <a:gd name="T2" fmla="*/ 0 w 448"/>
                <a:gd name="T3" fmla="*/ 0 h 218"/>
                <a:gd name="T4" fmla="*/ 0 w 448"/>
                <a:gd name="T5" fmla="*/ 0 h 218"/>
                <a:gd name="T6" fmla="*/ 0 w 448"/>
                <a:gd name="T7" fmla="*/ 0 h 218"/>
                <a:gd name="T8" fmla="*/ 0 w 448"/>
                <a:gd name="T9" fmla="*/ 0 h 218"/>
                <a:gd name="T10" fmla="*/ 0 60000 65536"/>
                <a:gd name="T11" fmla="*/ 0 60000 65536"/>
                <a:gd name="T12" fmla="*/ 0 60000 65536"/>
                <a:gd name="T13" fmla="*/ 0 60000 65536"/>
                <a:gd name="T14" fmla="*/ 0 60000 65536"/>
                <a:gd name="T15" fmla="*/ 0 w 448"/>
                <a:gd name="T16" fmla="*/ 0 h 218"/>
                <a:gd name="T17" fmla="*/ 448 w 448"/>
                <a:gd name="T18" fmla="*/ 218 h 218"/>
              </a:gdLst>
              <a:ahLst/>
              <a:cxnLst>
                <a:cxn ang="T10">
                  <a:pos x="T0" y="T1"/>
                </a:cxn>
                <a:cxn ang="T11">
                  <a:pos x="T2" y="T3"/>
                </a:cxn>
                <a:cxn ang="T12">
                  <a:pos x="T4" y="T5"/>
                </a:cxn>
                <a:cxn ang="T13">
                  <a:pos x="T6" y="T7"/>
                </a:cxn>
                <a:cxn ang="T14">
                  <a:pos x="T8" y="T9"/>
                </a:cxn>
              </a:cxnLst>
              <a:rect l="T15" t="T16" r="T17" b="T18"/>
              <a:pathLst>
                <a:path w="448" h="218">
                  <a:moveTo>
                    <a:pt x="0" y="218"/>
                  </a:moveTo>
                  <a:lnTo>
                    <a:pt x="0" y="121"/>
                  </a:lnTo>
                  <a:lnTo>
                    <a:pt x="448" y="0"/>
                  </a:lnTo>
                  <a:lnTo>
                    <a:pt x="448"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39342" name="Freeform 34"/>
            <p:cNvSpPr>
              <a:spLocks/>
            </p:cNvSpPr>
            <p:nvPr/>
          </p:nvSpPr>
          <p:spPr bwMode="gray">
            <a:xfrm>
              <a:off x="2084" y="1968"/>
              <a:ext cx="285" cy="77"/>
            </a:xfrm>
            <a:custGeom>
              <a:avLst/>
              <a:gdLst>
                <a:gd name="T0" fmla="*/ 0 w 1792"/>
                <a:gd name="T1" fmla="*/ 0 h 482"/>
                <a:gd name="T2" fmla="*/ 0 w 1792"/>
                <a:gd name="T3" fmla="*/ 0 h 482"/>
                <a:gd name="T4" fmla="*/ 0 w 1792"/>
                <a:gd name="T5" fmla="*/ 0 h 482"/>
                <a:gd name="T6" fmla="*/ 0 w 1792"/>
                <a:gd name="T7" fmla="*/ 0 h 482"/>
                <a:gd name="T8" fmla="*/ 0 w 1792"/>
                <a:gd name="T9" fmla="*/ 0 h 482"/>
                <a:gd name="T10" fmla="*/ 0 60000 65536"/>
                <a:gd name="T11" fmla="*/ 0 60000 65536"/>
                <a:gd name="T12" fmla="*/ 0 60000 65536"/>
                <a:gd name="T13" fmla="*/ 0 60000 65536"/>
                <a:gd name="T14" fmla="*/ 0 60000 65536"/>
                <a:gd name="T15" fmla="*/ 0 w 1792"/>
                <a:gd name="T16" fmla="*/ 0 h 482"/>
                <a:gd name="T17" fmla="*/ 1792 w 1792"/>
                <a:gd name="T18" fmla="*/ 482 h 482"/>
              </a:gdLst>
              <a:ahLst/>
              <a:cxnLst>
                <a:cxn ang="T10">
                  <a:pos x="T0" y="T1"/>
                </a:cxn>
                <a:cxn ang="T11">
                  <a:pos x="T2" y="T3"/>
                </a:cxn>
                <a:cxn ang="T12">
                  <a:pos x="T4" y="T5"/>
                </a:cxn>
                <a:cxn ang="T13">
                  <a:pos x="T6" y="T7"/>
                </a:cxn>
                <a:cxn ang="T14">
                  <a:pos x="T8" y="T9"/>
                </a:cxn>
              </a:cxnLst>
              <a:rect l="T15" t="T16" r="T17" b="T18"/>
              <a:pathLst>
                <a:path w="1792" h="482">
                  <a:moveTo>
                    <a:pt x="448" y="0"/>
                  </a:moveTo>
                  <a:lnTo>
                    <a:pt x="1792" y="361"/>
                  </a:lnTo>
                  <a:lnTo>
                    <a:pt x="1344" y="482"/>
                  </a:lnTo>
                  <a:lnTo>
                    <a:pt x="0" y="120"/>
                  </a:lnTo>
                  <a:lnTo>
                    <a:pt x="448" y="0"/>
                  </a:lnTo>
                  <a:close/>
                </a:path>
              </a:pathLst>
            </a:custGeom>
            <a:solidFill>
              <a:srgbClr val="808080"/>
            </a:solidFill>
            <a:ln w="6350">
              <a:solidFill>
                <a:schemeClr val="bg1"/>
              </a:solidFill>
              <a:miter lim="800000"/>
              <a:headEnd/>
              <a:tailEnd/>
            </a:ln>
          </p:spPr>
          <p:txBody>
            <a:bodyPr/>
            <a:lstStyle/>
            <a:p>
              <a:endParaRPr lang="nl-NL"/>
            </a:p>
          </p:txBody>
        </p:sp>
      </p:grpSp>
      <p:grpSp>
        <p:nvGrpSpPr>
          <p:cNvPr id="38922" name="Group 297"/>
          <p:cNvGrpSpPr>
            <a:grpSpLocks/>
          </p:cNvGrpSpPr>
          <p:nvPr/>
        </p:nvGrpSpPr>
        <p:grpSpPr bwMode="auto">
          <a:xfrm>
            <a:off x="3387725" y="2651125"/>
            <a:ext cx="2044700" cy="896938"/>
            <a:chOff x="1263" y="2113"/>
            <a:chExt cx="1288" cy="565"/>
          </a:xfrm>
        </p:grpSpPr>
        <p:grpSp>
          <p:nvGrpSpPr>
            <p:cNvPr id="39264" name="Group 35"/>
            <p:cNvGrpSpPr>
              <a:grpSpLocks noChangeAspect="1"/>
            </p:cNvGrpSpPr>
            <p:nvPr/>
          </p:nvGrpSpPr>
          <p:grpSpPr bwMode="auto">
            <a:xfrm>
              <a:off x="1397" y="2113"/>
              <a:ext cx="282" cy="269"/>
              <a:chOff x="5875" y="-4975"/>
              <a:chExt cx="1345" cy="1285"/>
            </a:xfrm>
          </p:grpSpPr>
          <p:sp>
            <p:nvSpPr>
              <p:cNvPr id="39308" name="Freeform 36"/>
              <p:cNvSpPr>
                <a:spLocks noChangeAspect="1"/>
              </p:cNvSpPr>
              <p:nvPr/>
            </p:nvSpPr>
            <p:spPr bwMode="gray">
              <a:xfrm>
                <a:off x="5875" y="-4975"/>
                <a:ext cx="1345" cy="1285"/>
              </a:xfrm>
              <a:custGeom>
                <a:avLst/>
                <a:gdLst>
                  <a:gd name="T0" fmla="*/ 0 w 1345"/>
                  <a:gd name="T1" fmla="*/ 362 h 1285"/>
                  <a:gd name="T2" fmla="*/ 0 w 1345"/>
                  <a:gd name="T3" fmla="*/ 1285 h 1285"/>
                  <a:gd name="T4" fmla="*/ 1345 w 1345"/>
                  <a:gd name="T5" fmla="*/ 924 h 1285"/>
                  <a:gd name="T6" fmla="*/ 1345 w 1345"/>
                  <a:gd name="T7" fmla="*/ 0 h 1285"/>
                  <a:gd name="T8" fmla="*/ 0 w 1345"/>
                  <a:gd name="T9" fmla="*/ 362 h 1285"/>
                  <a:gd name="T10" fmla="*/ 0 60000 65536"/>
                  <a:gd name="T11" fmla="*/ 0 60000 65536"/>
                  <a:gd name="T12" fmla="*/ 0 60000 65536"/>
                  <a:gd name="T13" fmla="*/ 0 60000 65536"/>
                  <a:gd name="T14" fmla="*/ 0 60000 65536"/>
                  <a:gd name="T15" fmla="*/ 0 w 1345"/>
                  <a:gd name="T16" fmla="*/ 0 h 1285"/>
                  <a:gd name="T17" fmla="*/ 1345 w 1345"/>
                  <a:gd name="T18" fmla="*/ 1285 h 1285"/>
                </a:gdLst>
                <a:ahLst/>
                <a:cxnLst>
                  <a:cxn ang="T10">
                    <a:pos x="T0" y="T1"/>
                  </a:cxn>
                  <a:cxn ang="T11">
                    <a:pos x="T2" y="T3"/>
                  </a:cxn>
                  <a:cxn ang="T12">
                    <a:pos x="T4" y="T5"/>
                  </a:cxn>
                  <a:cxn ang="T13">
                    <a:pos x="T6" y="T7"/>
                  </a:cxn>
                  <a:cxn ang="T14">
                    <a:pos x="T8" y="T9"/>
                  </a:cxn>
                </a:cxnLst>
                <a:rect l="T15" t="T16" r="T17" b="T18"/>
                <a:pathLst>
                  <a:path w="1345" h="1285">
                    <a:moveTo>
                      <a:pt x="0" y="362"/>
                    </a:moveTo>
                    <a:lnTo>
                      <a:pt x="0" y="1285"/>
                    </a:lnTo>
                    <a:lnTo>
                      <a:pt x="1345" y="924"/>
                    </a:lnTo>
                    <a:lnTo>
                      <a:pt x="1345"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39309" name="Freeform 37"/>
              <p:cNvSpPr>
                <a:spLocks noChangeAspect="1"/>
              </p:cNvSpPr>
              <p:nvPr/>
            </p:nvSpPr>
            <p:spPr bwMode="gray">
              <a:xfrm>
                <a:off x="5965" y="-4207"/>
                <a:ext cx="312" cy="139"/>
              </a:xfrm>
              <a:custGeom>
                <a:avLst/>
                <a:gdLst>
                  <a:gd name="T0" fmla="*/ 0 w 312"/>
                  <a:gd name="T1" fmla="*/ 139 h 139"/>
                  <a:gd name="T2" fmla="*/ 0 w 312"/>
                  <a:gd name="T3" fmla="*/ 83 h 139"/>
                  <a:gd name="T4" fmla="*/ 312 w 312"/>
                  <a:gd name="T5" fmla="*/ 0 h 139"/>
                  <a:gd name="T6" fmla="*/ 312 w 312"/>
                  <a:gd name="T7" fmla="*/ 54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3"/>
                    </a:lnTo>
                    <a:lnTo>
                      <a:pt x="312" y="0"/>
                    </a:lnTo>
                    <a:lnTo>
                      <a:pt x="312" y="54"/>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0" name="Freeform 38"/>
              <p:cNvSpPr>
                <a:spLocks noChangeAspect="1"/>
              </p:cNvSpPr>
              <p:nvPr/>
            </p:nvSpPr>
            <p:spPr bwMode="gray">
              <a:xfrm>
                <a:off x="5965" y="-4098"/>
                <a:ext cx="312" cy="139"/>
              </a:xfrm>
              <a:custGeom>
                <a:avLst/>
                <a:gdLst>
                  <a:gd name="T0" fmla="*/ 0 w 312"/>
                  <a:gd name="T1" fmla="*/ 139 h 139"/>
                  <a:gd name="T2" fmla="*/ 0 w 312"/>
                  <a:gd name="T3" fmla="*/ 82 h 139"/>
                  <a:gd name="T4" fmla="*/ 312 w 312"/>
                  <a:gd name="T5" fmla="*/ 0 h 139"/>
                  <a:gd name="T6" fmla="*/ 312 w 312"/>
                  <a:gd name="T7" fmla="*/ 56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2"/>
                    </a:lnTo>
                    <a:lnTo>
                      <a:pt x="312" y="0"/>
                    </a:lnTo>
                    <a:lnTo>
                      <a:pt x="312"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1" name="Freeform 39"/>
              <p:cNvSpPr>
                <a:spLocks noChangeAspect="1"/>
              </p:cNvSpPr>
              <p:nvPr/>
            </p:nvSpPr>
            <p:spPr bwMode="gray">
              <a:xfrm>
                <a:off x="6395" y="-4325"/>
                <a:ext cx="310" cy="139"/>
              </a:xfrm>
              <a:custGeom>
                <a:avLst/>
                <a:gdLst>
                  <a:gd name="T0" fmla="*/ 0 w 310"/>
                  <a:gd name="T1" fmla="*/ 139 h 139"/>
                  <a:gd name="T2" fmla="*/ 0 w 310"/>
                  <a:gd name="T3" fmla="*/ 82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2"/>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2" name="Freeform 40"/>
              <p:cNvSpPr>
                <a:spLocks noChangeAspect="1"/>
              </p:cNvSpPr>
              <p:nvPr/>
            </p:nvSpPr>
            <p:spPr bwMode="gray">
              <a:xfrm>
                <a:off x="6818" y="-4439"/>
                <a:ext cx="309" cy="140"/>
              </a:xfrm>
              <a:custGeom>
                <a:avLst/>
                <a:gdLst>
                  <a:gd name="T0" fmla="*/ 0 w 309"/>
                  <a:gd name="T1" fmla="*/ 140 h 140"/>
                  <a:gd name="T2" fmla="*/ 0 w 309"/>
                  <a:gd name="T3" fmla="*/ 83 h 140"/>
                  <a:gd name="T4" fmla="*/ 309 w 309"/>
                  <a:gd name="T5" fmla="*/ 0 h 140"/>
                  <a:gd name="T6" fmla="*/ 309 w 309"/>
                  <a:gd name="T7" fmla="*/ 57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7"/>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3" name="Freeform 41"/>
              <p:cNvSpPr>
                <a:spLocks noChangeAspect="1"/>
              </p:cNvSpPr>
              <p:nvPr/>
            </p:nvSpPr>
            <p:spPr bwMode="gray">
              <a:xfrm>
                <a:off x="6818" y="-4328"/>
                <a:ext cx="309" cy="140"/>
              </a:xfrm>
              <a:custGeom>
                <a:avLst/>
                <a:gdLst>
                  <a:gd name="T0" fmla="*/ 0 w 309"/>
                  <a:gd name="T1" fmla="*/ 140 h 140"/>
                  <a:gd name="T2" fmla="*/ 0 w 309"/>
                  <a:gd name="T3" fmla="*/ 83 h 140"/>
                  <a:gd name="T4" fmla="*/ 309 w 309"/>
                  <a:gd name="T5" fmla="*/ 0 h 140"/>
                  <a:gd name="T6" fmla="*/ 309 w 309"/>
                  <a:gd name="T7" fmla="*/ 55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5"/>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4" name="Freeform 42"/>
              <p:cNvSpPr>
                <a:spLocks noChangeAspect="1"/>
              </p:cNvSpPr>
              <p:nvPr/>
            </p:nvSpPr>
            <p:spPr bwMode="gray">
              <a:xfrm>
                <a:off x="6820" y="-4221"/>
                <a:ext cx="310" cy="139"/>
              </a:xfrm>
              <a:custGeom>
                <a:avLst/>
                <a:gdLst>
                  <a:gd name="T0" fmla="*/ 0 w 310"/>
                  <a:gd name="T1" fmla="*/ 139 h 139"/>
                  <a:gd name="T2" fmla="*/ 0 w 310"/>
                  <a:gd name="T3" fmla="*/ 85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5"/>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5" name="Freeform 43"/>
              <p:cNvSpPr>
                <a:spLocks noChangeAspect="1"/>
              </p:cNvSpPr>
              <p:nvPr/>
            </p:nvSpPr>
            <p:spPr bwMode="gray">
              <a:xfrm>
                <a:off x="5968" y="-4628"/>
                <a:ext cx="311" cy="404"/>
              </a:xfrm>
              <a:custGeom>
                <a:avLst/>
                <a:gdLst>
                  <a:gd name="T0" fmla="*/ 0 w 311"/>
                  <a:gd name="T1" fmla="*/ 404 h 404"/>
                  <a:gd name="T2" fmla="*/ 0 w 311"/>
                  <a:gd name="T3" fmla="*/ 85 h 404"/>
                  <a:gd name="T4" fmla="*/ 311 w 311"/>
                  <a:gd name="T5" fmla="*/ 0 h 404"/>
                  <a:gd name="T6" fmla="*/ 311 w 311"/>
                  <a:gd name="T7" fmla="*/ 322 h 404"/>
                  <a:gd name="T8" fmla="*/ 0 w 311"/>
                  <a:gd name="T9" fmla="*/ 404 h 404"/>
                  <a:gd name="T10" fmla="*/ 0 60000 65536"/>
                  <a:gd name="T11" fmla="*/ 0 60000 65536"/>
                  <a:gd name="T12" fmla="*/ 0 60000 65536"/>
                  <a:gd name="T13" fmla="*/ 0 60000 65536"/>
                  <a:gd name="T14" fmla="*/ 0 60000 65536"/>
                  <a:gd name="T15" fmla="*/ 0 w 311"/>
                  <a:gd name="T16" fmla="*/ 0 h 404"/>
                  <a:gd name="T17" fmla="*/ 311 w 311"/>
                  <a:gd name="T18" fmla="*/ 404 h 404"/>
                </a:gdLst>
                <a:ahLst/>
                <a:cxnLst>
                  <a:cxn ang="T10">
                    <a:pos x="T0" y="T1"/>
                  </a:cxn>
                  <a:cxn ang="T11">
                    <a:pos x="T2" y="T3"/>
                  </a:cxn>
                  <a:cxn ang="T12">
                    <a:pos x="T4" y="T5"/>
                  </a:cxn>
                  <a:cxn ang="T13">
                    <a:pos x="T6" y="T7"/>
                  </a:cxn>
                  <a:cxn ang="T14">
                    <a:pos x="T8" y="T9"/>
                  </a:cxn>
                </a:cxnLst>
                <a:rect l="T15" t="T16" r="T17" b="T18"/>
                <a:pathLst>
                  <a:path w="311" h="404">
                    <a:moveTo>
                      <a:pt x="0" y="404"/>
                    </a:moveTo>
                    <a:lnTo>
                      <a:pt x="0" y="85"/>
                    </a:lnTo>
                    <a:lnTo>
                      <a:pt x="311" y="0"/>
                    </a:lnTo>
                    <a:lnTo>
                      <a:pt x="311" y="322"/>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316" name="Freeform 44"/>
              <p:cNvSpPr>
                <a:spLocks noChangeAspect="1" noEditPoints="1"/>
              </p:cNvSpPr>
              <p:nvPr/>
            </p:nvSpPr>
            <p:spPr bwMode="gray">
              <a:xfrm>
                <a:off x="6012" y="-4547"/>
                <a:ext cx="223" cy="269"/>
              </a:xfrm>
              <a:custGeom>
                <a:avLst/>
                <a:gdLst>
                  <a:gd name="T0" fmla="*/ 0 w 94"/>
                  <a:gd name="T1" fmla="*/ 3397482 h 114"/>
                  <a:gd name="T2" fmla="*/ 1247154 w 94"/>
                  <a:gd name="T3" fmla="*/ 113251 h 114"/>
                  <a:gd name="T4" fmla="*/ 1687488 w 94"/>
                  <a:gd name="T5" fmla="*/ 0 h 114"/>
                  <a:gd name="T6" fmla="*/ 2986442 w 94"/>
                  <a:gd name="T7" fmla="*/ 2675753 h 114"/>
                  <a:gd name="T8" fmla="*/ 2506013 w 94"/>
                  <a:gd name="T9" fmla="*/ 2803483 h 114"/>
                  <a:gd name="T10" fmla="*/ 2128098 w 94"/>
                  <a:gd name="T11" fmla="*/ 1968502 h 114"/>
                  <a:gd name="T12" fmla="*/ 790435 w 94"/>
                  <a:gd name="T13" fmla="*/ 2295261 h 114"/>
                  <a:gd name="T14" fmla="*/ 440335 w 94"/>
                  <a:gd name="T15" fmla="*/ 3306119 h 114"/>
                  <a:gd name="T16" fmla="*/ 0 w 94"/>
                  <a:gd name="T17" fmla="*/ 3397482 h 114"/>
                  <a:gd name="T18" fmla="*/ 926064 w 94"/>
                  <a:gd name="T19" fmla="*/ 1968502 h 114"/>
                  <a:gd name="T20" fmla="*/ 1992249 w 94"/>
                  <a:gd name="T21" fmla="*/ 1707834 h 114"/>
                  <a:gd name="T22" fmla="*/ 1687488 w 94"/>
                  <a:gd name="T23" fmla="*/ 957159 h 114"/>
                  <a:gd name="T24" fmla="*/ 1435731 w 94"/>
                  <a:gd name="T25" fmla="*/ 390291 h 114"/>
                  <a:gd name="T26" fmla="*/ 1271186 w 94"/>
                  <a:gd name="T27" fmla="*/ 984068 h 114"/>
                  <a:gd name="T28" fmla="*/ 926064 w 94"/>
                  <a:gd name="T29" fmla="*/ 1968502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14"/>
                  <a:gd name="T47" fmla="*/ 94 w 94"/>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14">
                    <a:moveTo>
                      <a:pt x="0" y="114"/>
                    </a:moveTo>
                    <a:cubicBezTo>
                      <a:pt x="39" y="4"/>
                      <a:pt x="39" y="4"/>
                      <a:pt x="39" y="4"/>
                    </a:cubicBezTo>
                    <a:cubicBezTo>
                      <a:pt x="53" y="0"/>
                      <a:pt x="53" y="0"/>
                      <a:pt x="53" y="0"/>
                    </a:cubicBezTo>
                    <a:cubicBezTo>
                      <a:pt x="94" y="90"/>
                      <a:pt x="94" y="90"/>
                      <a:pt x="94" y="90"/>
                    </a:cubicBezTo>
                    <a:cubicBezTo>
                      <a:pt x="79" y="94"/>
                      <a:pt x="79" y="94"/>
                      <a:pt x="79" y="94"/>
                    </a:cubicBezTo>
                    <a:cubicBezTo>
                      <a:pt x="67" y="66"/>
                      <a:pt x="67" y="66"/>
                      <a:pt x="67" y="66"/>
                    </a:cubicBezTo>
                    <a:cubicBezTo>
                      <a:pt x="25" y="77"/>
                      <a:pt x="25" y="77"/>
                      <a:pt x="25" y="77"/>
                    </a:cubicBezTo>
                    <a:cubicBezTo>
                      <a:pt x="14" y="111"/>
                      <a:pt x="14" y="111"/>
                      <a:pt x="14" y="111"/>
                    </a:cubicBezTo>
                    <a:lnTo>
                      <a:pt x="0" y="114"/>
                    </a:lnTo>
                    <a:close/>
                    <a:moveTo>
                      <a:pt x="29" y="66"/>
                    </a:moveTo>
                    <a:cubicBezTo>
                      <a:pt x="63" y="57"/>
                      <a:pt x="63" y="57"/>
                      <a:pt x="63" y="57"/>
                    </a:cubicBezTo>
                    <a:cubicBezTo>
                      <a:pt x="53" y="32"/>
                      <a:pt x="53" y="32"/>
                      <a:pt x="53" y="32"/>
                    </a:cubicBezTo>
                    <a:cubicBezTo>
                      <a:pt x="49" y="24"/>
                      <a:pt x="47" y="18"/>
                      <a:pt x="45" y="13"/>
                    </a:cubicBezTo>
                    <a:cubicBezTo>
                      <a:pt x="44" y="20"/>
                      <a:pt x="42" y="26"/>
                      <a:pt x="40" y="33"/>
                    </a:cubicBezTo>
                    <a:lnTo>
                      <a:pt x="29" y="66"/>
                    </a:lnTo>
                    <a:close/>
                  </a:path>
                </a:pathLst>
              </a:custGeom>
              <a:solidFill>
                <a:srgbClr val="000000"/>
              </a:solidFill>
              <a:ln w="6350">
                <a:solidFill>
                  <a:srgbClr val="000000"/>
                </a:solidFill>
                <a:round/>
                <a:headEnd/>
                <a:tailEnd/>
              </a:ln>
            </p:spPr>
            <p:txBody>
              <a:bodyPr/>
              <a:lstStyle/>
              <a:p>
                <a:endParaRPr lang="nl-NL"/>
              </a:p>
            </p:txBody>
          </p:sp>
          <p:sp>
            <p:nvSpPr>
              <p:cNvPr id="39317" name="Freeform 45"/>
              <p:cNvSpPr>
                <a:spLocks noChangeAspect="1"/>
              </p:cNvSpPr>
              <p:nvPr/>
            </p:nvSpPr>
            <p:spPr bwMode="gray">
              <a:xfrm>
                <a:off x="6395" y="-4741"/>
                <a:ext cx="310" cy="404"/>
              </a:xfrm>
              <a:custGeom>
                <a:avLst/>
                <a:gdLst>
                  <a:gd name="T0" fmla="*/ 0 w 310"/>
                  <a:gd name="T1" fmla="*/ 404 h 404"/>
                  <a:gd name="T2" fmla="*/ 0 w 310"/>
                  <a:gd name="T3" fmla="*/ 83 h 404"/>
                  <a:gd name="T4" fmla="*/ 310 w 310"/>
                  <a:gd name="T5" fmla="*/ 0 h 404"/>
                  <a:gd name="T6" fmla="*/ 310 w 310"/>
                  <a:gd name="T7" fmla="*/ 321 h 404"/>
                  <a:gd name="T8" fmla="*/ 0 w 310"/>
                  <a:gd name="T9" fmla="*/ 404 h 404"/>
                  <a:gd name="T10" fmla="*/ 0 60000 65536"/>
                  <a:gd name="T11" fmla="*/ 0 60000 65536"/>
                  <a:gd name="T12" fmla="*/ 0 60000 65536"/>
                  <a:gd name="T13" fmla="*/ 0 60000 65536"/>
                  <a:gd name="T14" fmla="*/ 0 60000 65536"/>
                  <a:gd name="T15" fmla="*/ 0 w 310"/>
                  <a:gd name="T16" fmla="*/ 0 h 404"/>
                  <a:gd name="T17" fmla="*/ 310 w 310"/>
                  <a:gd name="T18" fmla="*/ 404 h 404"/>
                </a:gdLst>
                <a:ahLst/>
                <a:cxnLst>
                  <a:cxn ang="T10">
                    <a:pos x="T0" y="T1"/>
                  </a:cxn>
                  <a:cxn ang="T11">
                    <a:pos x="T2" y="T3"/>
                  </a:cxn>
                  <a:cxn ang="T12">
                    <a:pos x="T4" y="T5"/>
                  </a:cxn>
                  <a:cxn ang="T13">
                    <a:pos x="T6" y="T7"/>
                  </a:cxn>
                  <a:cxn ang="T14">
                    <a:pos x="T8" y="T9"/>
                  </a:cxn>
                </a:cxnLst>
                <a:rect l="T15" t="T16" r="T17" b="T18"/>
                <a:pathLst>
                  <a:path w="310" h="404">
                    <a:moveTo>
                      <a:pt x="0" y="404"/>
                    </a:moveTo>
                    <a:lnTo>
                      <a:pt x="0" y="83"/>
                    </a:lnTo>
                    <a:lnTo>
                      <a:pt x="310" y="0"/>
                    </a:lnTo>
                    <a:lnTo>
                      <a:pt x="310"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318" name="Freeform 46"/>
              <p:cNvSpPr>
                <a:spLocks noChangeAspect="1" noEditPoints="1"/>
              </p:cNvSpPr>
              <p:nvPr/>
            </p:nvSpPr>
            <p:spPr bwMode="gray">
              <a:xfrm>
                <a:off x="6461" y="-4663"/>
                <a:ext cx="180" cy="267"/>
              </a:xfrm>
              <a:custGeom>
                <a:avLst/>
                <a:gdLst>
                  <a:gd name="T0" fmla="*/ 0 w 76"/>
                  <a:gd name="T1" fmla="*/ 3422609 h 113"/>
                  <a:gd name="T2" fmla="*/ 0 w 76"/>
                  <a:gd name="T3" fmla="*/ 394326 h 113"/>
                  <a:gd name="T4" fmla="*/ 1156303 w 76"/>
                  <a:gd name="T5" fmla="*/ 92080 h 113"/>
                  <a:gd name="T6" fmla="*/ 1749522 w 76"/>
                  <a:gd name="T7" fmla="*/ 27173 h 113"/>
                  <a:gd name="T8" fmla="*/ 2093907 w 76"/>
                  <a:gd name="T9" fmla="*/ 217570 h 113"/>
                  <a:gd name="T10" fmla="*/ 2211058 w 76"/>
                  <a:gd name="T11" fmla="*/ 601577 h 113"/>
                  <a:gd name="T12" fmla="*/ 2093907 w 76"/>
                  <a:gd name="T13" fmla="*/ 998672 h 113"/>
                  <a:gd name="T14" fmla="*/ 1777024 w 76"/>
                  <a:gd name="T15" fmla="*/ 1356467 h 113"/>
                  <a:gd name="T16" fmla="*/ 2211058 w 76"/>
                  <a:gd name="T17" fmla="*/ 1512751 h 113"/>
                  <a:gd name="T18" fmla="*/ 2366590 w 76"/>
                  <a:gd name="T19" fmla="*/ 1937035 h 113"/>
                  <a:gd name="T20" fmla="*/ 2277075 w 76"/>
                  <a:gd name="T21" fmla="*/ 2359694 h 113"/>
                  <a:gd name="T22" fmla="*/ 2025689 w 76"/>
                  <a:gd name="T23" fmla="*/ 2690314 h 113"/>
                  <a:gd name="T24" fmla="*/ 1684160 w 76"/>
                  <a:gd name="T25" fmla="*/ 2934151 h 113"/>
                  <a:gd name="T26" fmla="*/ 1182256 w 76"/>
                  <a:gd name="T27" fmla="*/ 3113067 h 113"/>
                  <a:gd name="T28" fmla="*/ 0 w 76"/>
                  <a:gd name="T29" fmla="*/ 3422609 h 113"/>
                  <a:gd name="T30" fmla="*/ 405938 w 76"/>
                  <a:gd name="T31" fmla="*/ 1551402 h 113"/>
                  <a:gd name="T32" fmla="*/ 1094812 w 76"/>
                  <a:gd name="T33" fmla="*/ 1399988 h 113"/>
                  <a:gd name="T34" fmla="*/ 1497787 w 76"/>
                  <a:gd name="T35" fmla="*/ 1241794 h 113"/>
                  <a:gd name="T36" fmla="*/ 1709813 w 76"/>
                  <a:gd name="T37" fmla="*/ 1025861 h 113"/>
                  <a:gd name="T38" fmla="*/ 1798799 w 76"/>
                  <a:gd name="T39" fmla="*/ 752831 h 113"/>
                  <a:gd name="T40" fmla="*/ 1709813 w 76"/>
                  <a:gd name="T41" fmla="*/ 488801 h 113"/>
                  <a:gd name="T42" fmla="*/ 1497787 w 76"/>
                  <a:gd name="T43" fmla="*/ 394326 h 113"/>
                  <a:gd name="T44" fmla="*/ 1026725 w 76"/>
                  <a:gd name="T45" fmla="*/ 488801 h 113"/>
                  <a:gd name="T46" fmla="*/ 405938 w 76"/>
                  <a:gd name="T47" fmla="*/ 640228 h 113"/>
                  <a:gd name="T48" fmla="*/ 405938 w 76"/>
                  <a:gd name="T49" fmla="*/ 1551402 h 113"/>
                  <a:gd name="T50" fmla="*/ 405938 w 76"/>
                  <a:gd name="T51" fmla="*/ 2972733 h 113"/>
                  <a:gd name="T52" fmla="*/ 1182256 w 76"/>
                  <a:gd name="T53" fmla="*/ 2754517 h 113"/>
                  <a:gd name="T54" fmla="*/ 1461484 w 76"/>
                  <a:gd name="T55" fmla="*/ 2663191 h 113"/>
                  <a:gd name="T56" fmla="*/ 1709813 w 76"/>
                  <a:gd name="T57" fmla="*/ 2538573 h 113"/>
                  <a:gd name="T58" fmla="*/ 1866157 w 76"/>
                  <a:gd name="T59" fmla="*/ 2332517 h 113"/>
                  <a:gd name="T60" fmla="*/ 1932556 w 76"/>
                  <a:gd name="T61" fmla="*/ 2061564 h 113"/>
                  <a:gd name="T62" fmla="*/ 1843569 w 76"/>
                  <a:gd name="T63" fmla="*/ 1778813 h 113"/>
                  <a:gd name="T64" fmla="*/ 1595240 w 76"/>
                  <a:gd name="T65" fmla="*/ 1664452 h 113"/>
                  <a:gd name="T66" fmla="*/ 1115701 w 76"/>
                  <a:gd name="T67" fmla="*/ 1731464 h 113"/>
                  <a:gd name="T68" fmla="*/ 405938 w 76"/>
                  <a:gd name="T69" fmla="*/ 1909858 h 113"/>
                  <a:gd name="T70" fmla="*/ 405938 w 76"/>
                  <a:gd name="T71" fmla="*/ 2972733 h 1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113"/>
                  <a:gd name="T110" fmla="*/ 76 w 76"/>
                  <a:gd name="T111" fmla="*/ 113 h 1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113">
                    <a:moveTo>
                      <a:pt x="0" y="113"/>
                    </a:moveTo>
                    <a:cubicBezTo>
                      <a:pt x="0" y="13"/>
                      <a:pt x="0" y="13"/>
                      <a:pt x="0" y="13"/>
                    </a:cubicBezTo>
                    <a:cubicBezTo>
                      <a:pt x="37" y="3"/>
                      <a:pt x="37" y="3"/>
                      <a:pt x="37" y="3"/>
                    </a:cubicBezTo>
                    <a:cubicBezTo>
                      <a:pt x="45" y="1"/>
                      <a:pt x="51" y="0"/>
                      <a:pt x="56" y="1"/>
                    </a:cubicBezTo>
                    <a:cubicBezTo>
                      <a:pt x="61" y="2"/>
                      <a:pt x="64" y="4"/>
                      <a:pt x="67" y="7"/>
                    </a:cubicBezTo>
                    <a:cubicBezTo>
                      <a:pt x="69" y="11"/>
                      <a:pt x="71" y="15"/>
                      <a:pt x="71" y="20"/>
                    </a:cubicBezTo>
                    <a:cubicBezTo>
                      <a:pt x="71" y="24"/>
                      <a:pt x="70" y="28"/>
                      <a:pt x="67" y="33"/>
                    </a:cubicBezTo>
                    <a:cubicBezTo>
                      <a:pt x="65" y="37"/>
                      <a:pt x="61" y="41"/>
                      <a:pt x="57" y="45"/>
                    </a:cubicBezTo>
                    <a:cubicBezTo>
                      <a:pt x="63" y="45"/>
                      <a:pt x="68" y="47"/>
                      <a:pt x="71" y="50"/>
                    </a:cubicBezTo>
                    <a:cubicBezTo>
                      <a:pt x="74" y="54"/>
                      <a:pt x="76" y="58"/>
                      <a:pt x="76" y="64"/>
                    </a:cubicBezTo>
                    <a:cubicBezTo>
                      <a:pt x="76" y="69"/>
                      <a:pt x="75" y="73"/>
                      <a:pt x="73" y="78"/>
                    </a:cubicBezTo>
                    <a:cubicBezTo>
                      <a:pt x="71" y="83"/>
                      <a:pt x="68" y="86"/>
                      <a:pt x="65" y="89"/>
                    </a:cubicBezTo>
                    <a:cubicBezTo>
                      <a:pt x="62" y="92"/>
                      <a:pt x="59" y="95"/>
                      <a:pt x="54" y="97"/>
                    </a:cubicBezTo>
                    <a:cubicBezTo>
                      <a:pt x="50" y="100"/>
                      <a:pt x="44" y="101"/>
                      <a:pt x="38" y="103"/>
                    </a:cubicBezTo>
                    <a:lnTo>
                      <a:pt x="0" y="113"/>
                    </a:lnTo>
                    <a:close/>
                    <a:moveTo>
                      <a:pt x="13" y="51"/>
                    </a:moveTo>
                    <a:cubicBezTo>
                      <a:pt x="35" y="46"/>
                      <a:pt x="35" y="46"/>
                      <a:pt x="35" y="46"/>
                    </a:cubicBezTo>
                    <a:cubicBezTo>
                      <a:pt x="41" y="44"/>
                      <a:pt x="45" y="43"/>
                      <a:pt x="48" y="41"/>
                    </a:cubicBezTo>
                    <a:cubicBezTo>
                      <a:pt x="51" y="39"/>
                      <a:pt x="53" y="37"/>
                      <a:pt x="55" y="34"/>
                    </a:cubicBezTo>
                    <a:cubicBezTo>
                      <a:pt x="57" y="31"/>
                      <a:pt x="58" y="28"/>
                      <a:pt x="58" y="25"/>
                    </a:cubicBezTo>
                    <a:cubicBezTo>
                      <a:pt x="58" y="21"/>
                      <a:pt x="57" y="19"/>
                      <a:pt x="55" y="16"/>
                    </a:cubicBezTo>
                    <a:cubicBezTo>
                      <a:pt x="54" y="14"/>
                      <a:pt x="51" y="13"/>
                      <a:pt x="48" y="13"/>
                    </a:cubicBezTo>
                    <a:cubicBezTo>
                      <a:pt x="45" y="13"/>
                      <a:pt x="40" y="14"/>
                      <a:pt x="33" y="16"/>
                    </a:cubicBezTo>
                    <a:cubicBezTo>
                      <a:pt x="13" y="21"/>
                      <a:pt x="13" y="21"/>
                      <a:pt x="13" y="21"/>
                    </a:cubicBezTo>
                    <a:lnTo>
                      <a:pt x="13" y="51"/>
                    </a:lnTo>
                    <a:close/>
                    <a:moveTo>
                      <a:pt x="13" y="98"/>
                    </a:moveTo>
                    <a:cubicBezTo>
                      <a:pt x="38" y="91"/>
                      <a:pt x="38" y="91"/>
                      <a:pt x="38" y="91"/>
                    </a:cubicBezTo>
                    <a:cubicBezTo>
                      <a:pt x="42" y="90"/>
                      <a:pt x="45" y="89"/>
                      <a:pt x="47" y="88"/>
                    </a:cubicBezTo>
                    <a:cubicBezTo>
                      <a:pt x="50" y="87"/>
                      <a:pt x="53" y="85"/>
                      <a:pt x="55" y="84"/>
                    </a:cubicBezTo>
                    <a:cubicBezTo>
                      <a:pt x="57" y="82"/>
                      <a:pt x="59" y="80"/>
                      <a:pt x="60" y="77"/>
                    </a:cubicBezTo>
                    <a:cubicBezTo>
                      <a:pt x="61" y="74"/>
                      <a:pt x="62" y="71"/>
                      <a:pt x="62" y="68"/>
                    </a:cubicBezTo>
                    <a:cubicBezTo>
                      <a:pt x="62" y="64"/>
                      <a:pt x="61" y="61"/>
                      <a:pt x="59" y="59"/>
                    </a:cubicBezTo>
                    <a:cubicBezTo>
                      <a:pt x="57" y="56"/>
                      <a:pt x="54" y="55"/>
                      <a:pt x="51" y="55"/>
                    </a:cubicBezTo>
                    <a:cubicBezTo>
                      <a:pt x="48" y="55"/>
                      <a:pt x="43" y="55"/>
                      <a:pt x="36" y="57"/>
                    </a:cubicBezTo>
                    <a:cubicBezTo>
                      <a:pt x="13" y="63"/>
                      <a:pt x="13" y="63"/>
                      <a:pt x="13" y="63"/>
                    </a:cubicBezTo>
                    <a:lnTo>
                      <a:pt x="13" y="98"/>
                    </a:lnTo>
                    <a:close/>
                  </a:path>
                </a:pathLst>
              </a:custGeom>
              <a:solidFill>
                <a:srgbClr val="000000"/>
              </a:solidFill>
              <a:ln w="6350">
                <a:solidFill>
                  <a:srgbClr val="000000"/>
                </a:solidFill>
                <a:round/>
                <a:headEnd/>
                <a:tailEnd/>
              </a:ln>
            </p:spPr>
            <p:txBody>
              <a:bodyPr/>
              <a:lstStyle/>
              <a:p>
                <a:endParaRPr lang="nl-NL"/>
              </a:p>
            </p:txBody>
          </p:sp>
          <p:sp>
            <p:nvSpPr>
              <p:cNvPr id="39319" name="Freeform 47"/>
              <p:cNvSpPr>
                <a:spLocks noChangeAspect="1"/>
              </p:cNvSpPr>
              <p:nvPr/>
            </p:nvSpPr>
            <p:spPr bwMode="gray">
              <a:xfrm>
                <a:off x="6818" y="-4854"/>
                <a:ext cx="309" cy="404"/>
              </a:xfrm>
              <a:custGeom>
                <a:avLst/>
                <a:gdLst>
                  <a:gd name="T0" fmla="*/ 0 w 309"/>
                  <a:gd name="T1" fmla="*/ 404 h 404"/>
                  <a:gd name="T2" fmla="*/ 0 w 309"/>
                  <a:gd name="T3" fmla="*/ 82 h 404"/>
                  <a:gd name="T4" fmla="*/ 309 w 309"/>
                  <a:gd name="T5" fmla="*/ 0 h 404"/>
                  <a:gd name="T6" fmla="*/ 309 w 309"/>
                  <a:gd name="T7" fmla="*/ 321 h 404"/>
                  <a:gd name="T8" fmla="*/ 0 w 309"/>
                  <a:gd name="T9" fmla="*/ 404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0" y="404"/>
                    </a:moveTo>
                    <a:lnTo>
                      <a:pt x="0" y="82"/>
                    </a:lnTo>
                    <a:lnTo>
                      <a:pt x="309" y="0"/>
                    </a:lnTo>
                    <a:lnTo>
                      <a:pt x="309"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320" name="Freeform 48"/>
              <p:cNvSpPr>
                <a:spLocks noChangeAspect="1"/>
              </p:cNvSpPr>
              <p:nvPr/>
            </p:nvSpPr>
            <p:spPr bwMode="gray">
              <a:xfrm>
                <a:off x="6868" y="-4784"/>
                <a:ext cx="212" cy="263"/>
              </a:xfrm>
              <a:custGeom>
                <a:avLst/>
                <a:gdLst>
                  <a:gd name="T0" fmla="*/ 2218879 w 90"/>
                  <a:gd name="T1" fmla="*/ 1967799 h 111"/>
                  <a:gd name="T2" fmla="*/ 2623609 w 90"/>
                  <a:gd name="T3" fmla="*/ 1967799 h 111"/>
                  <a:gd name="T4" fmla="*/ 2192252 w 90"/>
                  <a:gd name="T5" fmla="*/ 2882514 h 111"/>
                  <a:gd name="T6" fmla="*/ 1399966 w 90"/>
                  <a:gd name="T7" fmla="*/ 3383964 h 111"/>
                  <a:gd name="T8" fmla="*/ 604758 w 90"/>
                  <a:gd name="T9" fmla="*/ 3383964 h 111"/>
                  <a:gd name="T10" fmla="*/ 146923 w 90"/>
                  <a:gd name="T11" fmla="*/ 2904262 h 111"/>
                  <a:gd name="T12" fmla="*/ 0 w 90"/>
                  <a:gd name="T13" fmla="*/ 2101894 h 111"/>
                  <a:gd name="T14" fmla="*/ 174250 w 90"/>
                  <a:gd name="T15" fmla="*/ 1164898 h 111"/>
                  <a:gd name="T16" fmla="*/ 667258 w 90"/>
                  <a:gd name="T17" fmla="*/ 472893 h 111"/>
                  <a:gd name="T18" fmla="*/ 1399966 w 90"/>
                  <a:gd name="T19" fmla="*/ 65496 h 111"/>
                  <a:gd name="T20" fmla="*/ 2156351 w 90"/>
                  <a:gd name="T21" fmla="*/ 94336 h 111"/>
                  <a:gd name="T22" fmla="*/ 2567707 w 90"/>
                  <a:gd name="T23" fmla="*/ 658528 h 111"/>
                  <a:gd name="T24" fmla="*/ 2192252 w 90"/>
                  <a:gd name="T25" fmla="*/ 871189 h 111"/>
                  <a:gd name="T26" fmla="*/ 1893612 w 90"/>
                  <a:gd name="T27" fmla="*/ 435049 h 111"/>
                  <a:gd name="T28" fmla="*/ 1399966 w 90"/>
                  <a:gd name="T29" fmla="*/ 435049 h 111"/>
                  <a:gd name="T30" fmla="*/ 815222 w 90"/>
                  <a:gd name="T31" fmla="*/ 781816 h 111"/>
                  <a:gd name="T32" fmla="*/ 493734 w 90"/>
                  <a:gd name="T33" fmla="*/ 1349046 h 111"/>
                  <a:gd name="T34" fmla="*/ 410456 w 90"/>
                  <a:gd name="T35" fmla="*/ 1967799 h 111"/>
                  <a:gd name="T36" fmla="*/ 493734 w 90"/>
                  <a:gd name="T37" fmla="*/ 2654779 h 111"/>
                  <a:gd name="T38" fmla="*/ 841824 w 90"/>
                  <a:gd name="T39" fmla="*/ 3000738 h 111"/>
                  <a:gd name="T40" fmla="*/ 1335558 w 90"/>
                  <a:gd name="T41" fmla="*/ 3038368 h 111"/>
                  <a:gd name="T42" fmla="*/ 1920301 w 90"/>
                  <a:gd name="T43" fmla="*/ 2654779 h 111"/>
                  <a:gd name="T44" fmla="*/ 2218879 w 90"/>
                  <a:gd name="T45" fmla="*/ 1967799 h 1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0"/>
                  <a:gd name="T70" fmla="*/ 0 h 111"/>
                  <a:gd name="T71" fmla="*/ 90 w 90"/>
                  <a:gd name="T72" fmla="*/ 111 h 1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0" h="111">
                    <a:moveTo>
                      <a:pt x="76" y="63"/>
                    </a:moveTo>
                    <a:cubicBezTo>
                      <a:pt x="90" y="63"/>
                      <a:pt x="90" y="63"/>
                      <a:pt x="90" y="63"/>
                    </a:cubicBezTo>
                    <a:cubicBezTo>
                      <a:pt x="87" y="75"/>
                      <a:pt x="82" y="84"/>
                      <a:pt x="75" y="92"/>
                    </a:cubicBezTo>
                    <a:cubicBezTo>
                      <a:pt x="67" y="100"/>
                      <a:pt x="58" y="105"/>
                      <a:pt x="48" y="108"/>
                    </a:cubicBezTo>
                    <a:cubicBezTo>
                      <a:pt x="37" y="111"/>
                      <a:pt x="28" y="111"/>
                      <a:pt x="21" y="108"/>
                    </a:cubicBezTo>
                    <a:cubicBezTo>
                      <a:pt x="14" y="106"/>
                      <a:pt x="9" y="100"/>
                      <a:pt x="5" y="93"/>
                    </a:cubicBezTo>
                    <a:cubicBezTo>
                      <a:pt x="1" y="85"/>
                      <a:pt x="0" y="77"/>
                      <a:pt x="0" y="67"/>
                    </a:cubicBezTo>
                    <a:cubicBezTo>
                      <a:pt x="0" y="56"/>
                      <a:pt x="2" y="46"/>
                      <a:pt x="6" y="37"/>
                    </a:cubicBezTo>
                    <a:cubicBezTo>
                      <a:pt x="10" y="28"/>
                      <a:pt x="16" y="21"/>
                      <a:pt x="23" y="15"/>
                    </a:cubicBezTo>
                    <a:cubicBezTo>
                      <a:pt x="31" y="9"/>
                      <a:pt x="39" y="5"/>
                      <a:pt x="48" y="2"/>
                    </a:cubicBezTo>
                    <a:cubicBezTo>
                      <a:pt x="58" y="0"/>
                      <a:pt x="67" y="0"/>
                      <a:pt x="74" y="3"/>
                    </a:cubicBezTo>
                    <a:cubicBezTo>
                      <a:pt x="81" y="7"/>
                      <a:pt x="85" y="13"/>
                      <a:pt x="88" y="21"/>
                    </a:cubicBezTo>
                    <a:cubicBezTo>
                      <a:pt x="75" y="28"/>
                      <a:pt x="75" y="28"/>
                      <a:pt x="75" y="28"/>
                    </a:cubicBezTo>
                    <a:cubicBezTo>
                      <a:pt x="72" y="21"/>
                      <a:pt x="69" y="17"/>
                      <a:pt x="65" y="14"/>
                    </a:cubicBezTo>
                    <a:cubicBezTo>
                      <a:pt x="60" y="12"/>
                      <a:pt x="54" y="12"/>
                      <a:pt x="48" y="14"/>
                    </a:cubicBezTo>
                    <a:cubicBezTo>
                      <a:pt x="40" y="16"/>
                      <a:pt x="33" y="20"/>
                      <a:pt x="28" y="25"/>
                    </a:cubicBezTo>
                    <a:cubicBezTo>
                      <a:pt x="23" y="30"/>
                      <a:pt x="19" y="36"/>
                      <a:pt x="17" y="43"/>
                    </a:cubicBezTo>
                    <a:cubicBezTo>
                      <a:pt x="15" y="50"/>
                      <a:pt x="14" y="56"/>
                      <a:pt x="14" y="63"/>
                    </a:cubicBezTo>
                    <a:cubicBezTo>
                      <a:pt x="14" y="72"/>
                      <a:pt x="15" y="79"/>
                      <a:pt x="17" y="85"/>
                    </a:cubicBezTo>
                    <a:cubicBezTo>
                      <a:pt x="20" y="91"/>
                      <a:pt x="24" y="95"/>
                      <a:pt x="29" y="96"/>
                    </a:cubicBezTo>
                    <a:cubicBezTo>
                      <a:pt x="34" y="98"/>
                      <a:pt x="40" y="98"/>
                      <a:pt x="46" y="97"/>
                    </a:cubicBezTo>
                    <a:cubicBezTo>
                      <a:pt x="54" y="95"/>
                      <a:pt x="60" y="91"/>
                      <a:pt x="66" y="85"/>
                    </a:cubicBezTo>
                    <a:cubicBezTo>
                      <a:pt x="71" y="79"/>
                      <a:pt x="74" y="72"/>
                      <a:pt x="76" y="63"/>
                    </a:cubicBezTo>
                    <a:close/>
                  </a:path>
                </a:pathLst>
              </a:custGeom>
              <a:solidFill>
                <a:srgbClr val="000000"/>
              </a:solidFill>
              <a:ln w="6350">
                <a:solidFill>
                  <a:srgbClr val="000000"/>
                </a:solidFill>
                <a:round/>
                <a:headEnd/>
                <a:tailEnd/>
              </a:ln>
            </p:spPr>
            <p:txBody>
              <a:bodyPr/>
              <a:lstStyle/>
              <a:p>
                <a:endParaRPr lang="nl-NL"/>
              </a:p>
            </p:txBody>
          </p:sp>
        </p:grpSp>
        <p:sp>
          <p:nvSpPr>
            <p:cNvPr id="29" name="Freeform 49"/>
            <p:cNvSpPr>
              <a:spLocks noChangeAspect="1"/>
            </p:cNvSpPr>
            <p:nvPr/>
          </p:nvSpPr>
          <p:spPr bwMode="gray">
            <a:xfrm>
              <a:off x="1263" y="2333"/>
              <a:ext cx="1288" cy="345"/>
            </a:xfrm>
            <a:custGeom>
              <a:avLst/>
              <a:gdLst>
                <a:gd name="T0" fmla="*/ 0 w 161"/>
                <a:gd name="T1" fmla="*/ 10632 h 44"/>
                <a:gd name="T2" fmla="*/ 41472 w 161"/>
                <a:gd name="T3" fmla="*/ 0 h 44"/>
                <a:gd name="T4" fmla="*/ 82432 w 161"/>
                <a:gd name="T5" fmla="*/ 10632 h 44"/>
                <a:gd name="T6" fmla="*/ 41472 w 161"/>
                <a:gd name="T7" fmla="*/ 21210 h 44"/>
                <a:gd name="T8" fmla="*/ 0 w 161"/>
                <a:gd name="T9" fmla="*/ 10632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9266" name="Group 50"/>
            <p:cNvGrpSpPr>
              <a:grpSpLocks/>
            </p:cNvGrpSpPr>
            <p:nvPr/>
          </p:nvGrpSpPr>
          <p:grpSpPr bwMode="auto">
            <a:xfrm>
              <a:off x="1659" y="2161"/>
              <a:ext cx="452" cy="410"/>
              <a:chOff x="1616" y="1772"/>
              <a:chExt cx="452" cy="410"/>
            </a:xfrm>
          </p:grpSpPr>
          <p:grpSp>
            <p:nvGrpSpPr>
              <p:cNvPr id="39267" name="Group 51"/>
              <p:cNvGrpSpPr>
                <a:grpSpLocks/>
              </p:cNvGrpSpPr>
              <p:nvPr/>
            </p:nvGrpSpPr>
            <p:grpSpPr bwMode="auto">
              <a:xfrm>
                <a:off x="1616" y="1772"/>
                <a:ext cx="132" cy="314"/>
                <a:chOff x="1616" y="1772"/>
                <a:chExt cx="132" cy="314"/>
              </a:xfrm>
            </p:grpSpPr>
            <p:sp>
              <p:nvSpPr>
                <p:cNvPr id="67" name="Freeform 52"/>
                <p:cNvSpPr>
                  <a:spLocks noChangeAspect="1"/>
                </p:cNvSpPr>
                <p:nvPr/>
              </p:nvSpPr>
              <p:spPr bwMode="gray">
                <a:xfrm flipH="1">
                  <a:off x="1655" y="1923"/>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68" name="Freeform 53"/>
                <p:cNvSpPr>
                  <a:spLocks noChangeAspect="1"/>
                </p:cNvSpPr>
                <p:nvPr/>
              </p:nvSpPr>
              <p:spPr bwMode="gray">
                <a:xfrm flipH="1">
                  <a:off x="1616" y="1815"/>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305" name="Freeform 54"/>
                <p:cNvSpPr>
                  <a:spLocks noChangeAspect="1"/>
                </p:cNvSpPr>
                <p:nvPr/>
              </p:nvSpPr>
              <p:spPr bwMode="gray">
                <a:xfrm flipH="1">
                  <a:off x="1662" y="1806"/>
                  <a:ext cx="43"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39306" name="Oval 55"/>
                <p:cNvSpPr>
                  <a:spLocks noChangeAspect="1" noChangeArrowheads="1"/>
                </p:cNvSpPr>
                <p:nvPr/>
              </p:nvSpPr>
              <p:spPr bwMode="gray">
                <a:xfrm>
                  <a:off x="1659" y="1772"/>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39307" name="Freeform 56"/>
                <p:cNvSpPr>
                  <a:spLocks noChangeAspect="1"/>
                </p:cNvSpPr>
                <p:nvPr/>
              </p:nvSpPr>
              <p:spPr bwMode="gray">
                <a:xfrm flipH="1">
                  <a:off x="1680" y="1839"/>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39268" name="Group 57"/>
              <p:cNvGrpSpPr>
                <a:grpSpLocks noChangeAspect="1"/>
              </p:cNvGrpSpPr>
              <p:nvPr/>
            </p:nvGrpSpPr>
            <p:grpSpPr bwMode="auto">
              <a:xfrm>
                <a:off x="1885" y="1851"/>
                <a:ext cx="155" cy="263"/>
                <a:chOff x="2191" y="2591"/>
                <a:chExt cx="312" cy="532"/>
              </a:xfrm>
            </p:grpSpPr>
            <p:sp>
              <p:nvSpPr>
                <p:cNvPr id="61" name="Freeform 58"/>
                <p:cNvSpPr>
                  <a:spLocks noChangeAspect="1" noEditPoints="1"/>
                </p:cNvSpPr>
                <p:nvPr/>
              </p:nvSpPr>
              <p:spPr bwMode="gray">
                <a:xfrm>
                  <a:off x="2191" y="2678"/>
                  <a:ext cx="312" cy="245"/>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98" name="Freeform 59"/>
                <p:cNvSpPr>
                  <a:spLocks noChangeAspect="1"/>
                </p:cNvSpPr>
                <p:nvPr/>
              </p:nvSpPr>
              <p:spPr bwMode="gray">
                <a:xfrm>
                  <a:off x="2346" y="2662"/>
                  <a:ext cx="87" cy="54"/>
                </a:xfrm>
                <a:custGeom>
                  <a:avLst/>
                  <a:gdLst>
                    <a:gd name="T0" fmla="*/ 836 w 66"/>
                    <a:gd name="T1" fmla="*/ 1052 h 41"/>
                    <a:gd name="T2" fmla="*/ 264 w 66"/>
                    <a:gd name="T3" fmla="*/ 628 h 41"/>
                    <a:gd name="T4" fmla="*/ 448 w 66"/>
                    <a:gd name="T5" fmla="*/ 345 h 41"/>
                    <a:gd name="T6" fmla="*/ 1487 w 66"/>
                    <a:gd name="T7" fmla="*/ 448 h 41"/>
                    <a:gd name="T8" fmla="*/ 1555 w 66"/>
                    <a:gd name="T9" fmla="*/ 788 h 41"/>
                    <a:gd name="T10" fmla="*/ 836 w 66"/>
                    <a:gd name="T11" fmla="*/ 1052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63" name="Freeform 60"/>
                <p:cNvSpPr>
                  <a:spLocks noChangeAspect="1"/>
                </p:cNvSpPr>
                <p:nvPr/>
              </p:nvSpPr>
              <p:spPr bwMode="gray">
                <a:xfrm>
                  <a:off x="2239" y="2886"/>
                  <a:ext cx="209" cy="237"/>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300" name="Oval 61"/>
                <p:cNvSpPr>
                  <a:spLocks noChangeAspect="1" noChangeArrowheads="1"/>
                </p:cNvSpPr>
                <p:nvPr/>
              </p:nvSpPr>
              <p:spPr bwMode="gray">
                <a:xfrm flipH="1">
                  <a:off x="2336" y="2591"/>
                  <a:ext cx="105"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39301" name="Freeform 62"/>
                <p:cNvSpPr>
                  <a:spLocks noChangeAspect="1"/>
                </p:cNvSpPr>
                <p:nvPr/>
              </p:nvSpPr>
              <p:spPr bwMode="gray">
                <a:xfrm>
                  <a:off x="2356" y="2721"/>
                  <a:ext cx="35" cy="165"/>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66" name="Freeform 63"/>
                <p:cNvSpPr>
                  <a:spLocks noChangeAspect="1"/>
                </p:cNvSpPr>
                <p:nvPr/>
              </p:nvSpPr>
              <p:spPr bwMode="gray">
                <a:xfrm>
                  <a:off x="2356" y="2840"/>
                  <a:ext cx="119" cy="71"/>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39269" name="Group 64"/>
              <p:cNvGrpSpPr>
                <a:grpSpLocks noChangeAspect="1"/>
              </p:cNvGrpSpPr>
              <p:nvPr/>
            </p:nvGrpSpPr>
            <p:grpSpPr bwMode="auto">
              <a:xfrm flipH="1">
                <a:off x="1621" y="1953"/>
                <a:ext cx="447" cy="229"/>
                <a:chOff x="786" y="2382"/>
                <a:chExt cx="1190" cy="634"/>
              </a:xfrm>
            </p:grpSpPr>
            <p:sp>
              <p:nvSpPr>
                <p:cNvPr id="39285" name="Freeform 65"/>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86" name="Freeform 66"/>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287" name="Freeform 67"/>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288" name="Freeform 68"/>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89" name="Freeform 69"/>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290" name="Freeform 70"/>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39291" name="Freeform 71"/>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39292" name="Freeform 72"/>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293" name="Freeform 73"/>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94" name="Freeform 74"/>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39295" name="Freeform 75"/>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39296" name="Freeform 76"/>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39270" name="Group 77"/>
              <p:cNvGrpSpPr>
                <a:grpSpLocks noChangeAspect="1"/>
              </p:cNvGrpSpPr>
              <p:nvPr/>
            </p:nvGrpSpPr>
            <p:grpSpPr bwMode="auto">
              <a:xfrm>
                <a:off x="1772" y="1916"/>
                <a:ext cx="191" cy="108"/>
                <a:chOff x="347" y="3532"/>
                <a:chExt cx="907" cy="516"/>
              </a:xfrm>
            </p:grpSpPr>
            <p:sp>
              <p:nvSpPr>
                <p:cNvPr id="39277" name="Freeform 78"/>
                <p:cNvSpPr>
                  <a:spLocks noChangeAspect="1"/>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39278" name="Freeform 79"/>
                <p:cNvSpPr>
                  <a:spLocks noChangeAspect="1"/>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39279" name="Freeform 80"/>
                <p:cNvSpPr>
                  <a:spLocks noChangeAspect="1"/>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39280" name="Freeform 81"/>
                <p:cNvSpPr>
                  <a:spLocks noChangeAspect="1"/>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39281" name="Freeform 82"/>
                <p:cNvSpPr>
                  <a:spLocks noChangeAspect="1"/>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39282" name="Freeform 83"/>
                <p:cNvSpPr>
                  <a:spLocks noChangeAspect="1"/>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39283" name="Freeform 84"/>
                <p:cNvSpPr>
                  <a:spLocks noChangeAspect="1"/>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39284" name="Freeform 85"/>
                <p:cNvSpPr>
                  <a:spLocks noChangeAspect="1"/>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nvGrpSpPr>
              <p:cNvPr id="39271" name="Group 86"/>
              <p:cNvGrpSpPr>
                <a:grpSpLocks noChangeAspect="1"/>
              </p:cNvGrpSpPr>
              <p:nvPr/>
            </p:nvGrpSpPr>
            <p:grpSpPr bwMode="auto">
              <a:xfrm>
                <a:off x="1840" y="1892"/>
                <a:ext cx="55" cy="44"/>
                <a:chOff x="1315" y="1508"/>
                <a:chExt cx="596" cy="469"/>
              </a:xfrm>
            </p:grpSpPr>
            <p:sp>
              <p:nvSpPr>
                <p:cNvPr id="39274" name="Freeform 87"/>
                <p:cNvSpPr>
                  <a:spLocks noChangeAspect="1"/>
                </p:cNvSpPr>
                <p:nvPr/>
              </p:nvSpPr>
              <p:spPr bwMode="gray">
                <a:xfrm>
                  <a:off x="1315" y="1508"/>
                  <a:ext cx="596" cy="161"/>
                </a:xfrm>
                <a:custGeom>
                  <a:avLst/>
                  <a:gdLst>
                    <a:gd name="T0" fmla="*/ 0 w 904"/>
                    <a:gd name="T1" fmla="*/ 1 h 244"/>
                    <a:gd name="T2" fmla="*/ 3 w 904"/>
                    <a:gd name="T3" fmla="*/ 0 h 244"/>
                    <a:gd name="T4" fmla="*/ 6 w 904"/>
                    <a:gd name="T5" fmla="*/ 1 h 244"/>
                    <a:gd name="T6" fmla="*/ 3 w 904"/>
                    <a:gd name="T7" fmla="*/ 2 h 244"/>
                    <a:gd name="T8" fmla="*/ 0 w 904"/>
                    <a:gd name="T9" fmla="*/ 1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2A79D0"/>
                </a:solidFill>
                <a:ln w="6350">
                  <a:solidFill>
                    <a:srgbClr val="000000"/>
                  </a:solidFill>
                  <a:miter lim="800000"/>
                  <a:headEnd/>
                  <a:tailEnd/>
                </a:ln>
              </p:spPr>
              <p:txBody>
                <a:bodyPr/>
                <a:lstStyle/>
                <a:p>
                  <a:endParaRPr lang="nl-NL"/>
                </a:p>
              </p:txBody>
            </p:sp>
            <p:sp>
              <p:nvSpPr>
                <p:cNvPr id="39275" name="Freeform 88"/>
                <p:cNvSpPr>
                  <a:spLocks noChangeAspect="1"/>
                </p:cNvSpPr>
                <p:nvPr/>
              </p:nvSpPr>
              <p:spPr bwMode="gray">
                <a:xfrm>
                  <a:off x="1612" y="1589"/>
                  <a:ext cx="299" cy="388"/>
                </a:xfrm>
                <a:custGeom>
                  <a:avLst/>
                  <a:gdLst>
                    <a:gd name="T0" fmla="*/ 0 w 453"/>
                    <a:gd name="T1" fmla="*/ 4 h 589"/>
                    <a:gd name="T2" fmla="*/ 0 w 453"/>
                    <a:gd name="T3" fmla="*/ 1 h 589"/>
                    <a:gd name="T4" fmla="*/ 3 w 453"/>
                    <a:gd name="T5" fmla="*/ 0 h 589"/>
                    <a:gd name="T6" fmla="*/ 3 w 453"/>
                    <a:gd name="T7" fmla="*/ 3 h 589"/>
                    <a:gd name="T8" fmla="*/ 0 w 453"/>
                    <a:gd name="T9" fmla="*/ 4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2A79D0"/>
                </a:solidFill>
                <a:ln w="6350">
                  <a:solidFill>
                    <a:srgbClr val="000000"/>
                  </a:solidFill>
                  <a:miter lim="800000"/>
                  <a:headEnd/>
                  <a:tailEnd/>
                </a:ln>
              </p:spPr>
              <p:txBody>
                <a:bodyPr/>
                <a:lstStyle/>
                <a:p>
                  <a:endParaRPr lang="nl-NL"/>
                </a:p>
              </p:txBody>
            </p:sp>
            <p:sp>
              <p:nvSpPr>
                <p:cNvPr id="39276" name="Freeform 89"/>
                <p:cNvSpPr>
                  <a:spLocks noChangeAspect="1"/>
                </p:cNvSpPr>
                <p:nvPr/>
              </p:nvSpPr>
              <p:spPr bwMode="gray">
                <a:xfrm>
                  <a:off x="1315" y="1589"/>
                  <a:ext cx="297" cy="388"/>
                </a:xfrm>
                <a:custGeom>
                  <a:avLst/>
                  <a:gdLst>
                    <a:gd name="T0" fmla="*/ 0 w 451"/>
                    <a:gd name="T1" fmla="*/ 0 h 589"/>
                    <a:gd name="T2" fmla="*/ 0 w 451"/>
                    <a:gd name="T3" fmla="*/ 3 h 589"/>
                    <a:gd name="T4" fmla="*/ 3 w 451"/>
                    <a:gd name="T5" fmla="*/ 4 h 589"/>
                    <a:gd name="T6" fmla="*/ 3 w 451"/>
                    <a:gd name="T7" fmla="*/ 1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2A79D0"/>
                </a:solidFill>
                <a:ln w="6350">
                  <a:solidFill>
                    <a:srgbClr val="000000"/>
                  </a:solidFill>
                  <a:miter lim="800000"/>
                  <a:headEnd/>
                  <a:tailEnd/>
                </a:ln>
              </p:spPr>
              <p:txBody>
                <a:bodyPr/>
                <a:lstStyle/>
                <a:p>
                  <a:endParaRPr lang="nl-NL"/>
                </a:p>
              </p:txBody>
            </p:sp>
          </p:grpSp>
          <p:sp>
            <p:nvSpPr>
              <p:cNvPr id="39272" name="Freeform 90"/>
              <p:cNvSpPr>
                <a:spLocks noChangeAspect="1"/>
              </p:cNvSpPr>
              <p:nvPr/>
            </p:nvSpPr>
            <p:spPr bwMode="gray">
              <a:xfrm>
                <a:off x="1902" y="2014"/>
                <a:ext cx="135" cy="35"/>
              </a:xfrm>
              <a:custGeom>
                <a:avLst/>
                <a:gdLst>
                  <a:gd name="T0" fmla="*/ 0 w 668"/>
                  <a:gd name="T1" fmla="*/ 0 h 177"/>
                  <a:gd name="T2" fmla="*/ 0 w 668"/>
                  <a:gd name="T3" fmla="*/ 0 h 177"/>
                  <a:gd name="T4" fmla="*/ 0 w 668"/>
                  <a:gd name="T5" fmla="*/ 0 h 177"/>
                  <a:gd name="T6" fmla="*/ 0 w 668"/>
                  <a:gd name="T7" fmla="*/ 0 h 177"/>
                  <a:gd name="T8" fmla="*/ 0 w 668"/>
                  <a:gd name="T9" fmla="*/ 0 h 177"/>
                  <a:gd name="T10" fmla="*/ 0 60000 65536"/>
                  <a:gd name="T11" fmla="*/ 0 60000 65536"/>
                  <a:gd name="T12" fmla="*/ 0 60000 65536"/>
                  <a:gd name="T13" fmla="*/ 0 60000 65536"/>
                  <a:gd name="T14" fmla="*/ 0 60000 65536"/>
                  <a:gd name="T15" fmla="*/ 0 w 668"/>
                  <a:gd name="T16" fmla="*/ 0 h 177"/>
                  <a:gd name="T17" fmla="*/ 668 w 668"/>
                  <a:gd name="T18" fmla="*/ 177 h 177"/>
                </a:gdLst>
                <a:ahLst/>
                <a:cxnLst>
                  <a:cxn ang="T10">
                    <a:pos x="T0" y="T1"/>
                  </a:cxn>
                  <a:cxn ang="T11">
                    <a:pos x="T2" y="T3"/>
                  </a:cxn>
                  <a:cxn ang="T12">
                    <a:pos x="T4" y="T5"/>
                  </a:cxn>
                  <a:cxn ang="T13">
                    <a:pos x="T6" y="T7"/>
                  </a:cxn>
                  <a:cxn ang="T14">
                    <a:pos x="T8" y="T9"/>
                  </a:cxn>
                </a:cxnLst>
                <a:rect l="T15" t="T16" r="T17" b="T18"/>
                <a:pathLst>
                  <a:path w="668" h="177">
                    <a:moveTo>
                      <a:pt x="668" y="76"/>
                    </a:moveTo>
                    <a:lnTo>
                      <a:pt x="377" y="0"/>
                    </a:lnTo>
                    <a:lnTo>
                      <a:pt x="0" y="102"/>
                    </a:lnTo>
                    <a:lnTo>
                      <a:pt x="288" y="177"/>
                    </a:lnTo>
                    <a:lnTo>
                      <a:pt x="668" y="76"/>
                    </a:lnTo>
                    <a:close/>
                  </a:path>
                </a:pathLst>
              </a:custGeom>
              <a:solidFill>
                <a:srgbClr val="FFFFFF"/>
              </a:solidFill>
              <a:ln w="6350">
                <a:solidFill>
                  <a:srgbClr val="000000"/>
                </a:solidFill>
                <a:miter lim="800000"/>
                <a:headEnd/>
                <a:tailEnd/>
              </a:ln>
            </p:spPr>
            <p:txBody>
              <a:bodyPr/>
              <a:lstStyle/>
              <a:p>
                <a:endParaRPr lang="nl-NL"/>
              </a:p>
            </p:txBody>
          </p:sp>
          <p:sp>
            <p:nvSpPr>
              <p:cNvPr id="39273" name="Freeform 95"/>
              <p:cNvSpPr>
                <a:spLocks noChangeAspect="1"/>
              </p:cNvSpPr>
              <p:nvPr/>
            </p:nvSpPr>
            <p:spPr bwMode="gray">
              <a:xfrm>
                <a:off x="1699" y="1940"/>
                <a:ext cx="44"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grpSp>
      </p:grpSp>
      <p:grpSp>
        <p:nvGrpSpPr>
          <p:cNvPr id="38923" name="Group 97"/>
          <p:cNvGrpSpPr>
            <a:grpSpLocks/>
          </p:cNvGrpSpPr>
          <p:nvPr/>
        </p:nvGrpSpPr>
        <p:grpSpPr bwMode="auto">
          <a:xfrm>
            <a:off x="3236913" y="3416300"/>
            <a:ext cx="654050" cy="196850"/>
            <a:chOff x="-240" y="-1656"/>
            <a:chExt cx="3137" cy="940"/>
          </a:xfrm>
        </p:grpSpPr>
        <p:sp>
          <p:nvSpPr>
            <p:cNvPr id="39259" name="Freeform 98"/>
            <p:cNvSpPr>
              <a:spLocks/>
            </p:cNvSpPr>
            <p:nvPr/>
          </p:nvSpPr>
          <p:spPr bwMode="gray">
            <a:xfrm>
              <a:off x="658" y="-1656"/>
              <a:ext cx="446" cy="217"/>
            </a:xfrm>
            <a:custGeom>
              <a:avLst/>
              <a:gdLst>
                <a:gd name="T0" fmla="*/ 0 w 446"/>
                <a:gd name="T1" fmla="*/ 0 h 217"/>
                <a:gd name="T2" fmla="*/ 0 w 446"/>
                <a:gd name="T3" fmla="*/ 97 h 217"/>
                <a:gd name="T4" fmla="*/ 446 w 446"/>
                <a:gd name="T5" fmla="*/ 217 h 217"/>
                <a:gd name="T6" fmla="*/ 446 w 446"/>
                <a:gd name="T7" fmla="*/ 12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0" y="0"/>
                  </a:moveTo>
                  <a:lnTo>
                    <a:pt x="0" y="97"/>
                  </a:lnTo>
                  <a:lnTo>
                    <a:pt x="446" y="217"/>
                  </a:lnTo>
                  <a:lnTo>
                    <a:pt x="446"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260" name="Freeform 99"/>
            <p:cNvSpPr>
              <a:spLocks/>
            </p:cNvSpPr>
            <p:nvPr/>
          </p:nvSpPr>
          <p:spPr bwMode="gray">
            <a:xfrm>
              <a:off x="-240" y="-1656"/>
              <a:ext cx="3137" cy="843"/>
            </a:xfrm>
            <a:custGeom>
              <a:avLst/>
              <a:gdLst>
                <a:gd name="T0" fmla="*/ 2887 w 3137"/>
                <a:gd name="T1" fmla="*/ 54 h 843"/>
                <a:gd name="T2" fmla="*/ 898 w 3137"/>
                <a:gd name="T3" fmla="*/ 0 h 843"/>
                <a:gd name="T4" fmla="*/ 1344 w 3137"/>
                <a:gd name="T5" fmla="*/ 120 h 843"/>
                <a:gd name="T6" fmla="*/ 0 w 3137"/>
                <a:gd name="T7" fmla="*/ 482 h 843"/>
                <a:gd name="T8" fmla="*/ 1344 w 3137"/>
                <a:gd name="T9" fmla="*/ 843 h 843"/>
                <a:gd name="T10" fmla="*/ 2688 w 3137"/>
                <a:gd name="T11" fmla="*/ 482 h 843"/>
                <a:gd name="T12" fmla="*/ 3137 w 3137"/>
                <a:gd name="T13" fmla="*/ 602 h 843"/>
                <a:gd name="T14" fmla="*/ 2887 w 3137"/>
                <a:gd name="T15" fmla="*/ 54 h 843"/>
                <a:gd name="T16" fmla="*/ 0 60000 65536"/>
                <a:gd name="T17" fmla="*/ 0 60000 65536"/>
                <a:gd name="T18" fmla="*/ 0 60000 65536"/>
                <a:gd name="T19" fmla="*/ 0 60000 65536"/>
                <a:gd name="T20" fmla="*/ 0 60000 65536"/>
                <a:gd name="T21" fmla="*/ 0 60000 65536"/>
                <a:gd name="T22" fmla="*/ 0 60000 65536"/>
                <a:gd name="T23" fmla="*/ 0 60000 65536"/>
                <a:gd name="T24" fmla="*/ 0 w 3137"/>
                <a:gd name="T25" fmla="*/ 0 h 843"/>
                <a:gd name="T26" fmla="*/ 3137 w 3137"/>
                <a:gd name="T27" fmla="*/ 843 h 8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7" h="843">
                  <a:moveTo>
                    <a:pt x="2887" y="54"/>
                  </a:moveTo>
                  <a:lnTo>
                    <a:pt x="898" y="0"/>
                  </a:lnTo>
                  <a:lnTo>
                    <a:pt x="1344" y="120"/>
                  </a:lnTo>
                  <a:lnTo>
                    <a:pt x="0" y="482"/>
                  </a:lnTo>
                  <a:lnTo>
                    <a:pt x="1344" y="843"/>
                  </a:lnTo>
                  <a:lnTo>
                    <a:pt x="2688" y="482"/>
                  </a:lnTo>
                  <a:lnTo>
                    <a:pt x="3137" y="602"/>
                  </a:lnTo>
                  <a:lnTo>
                    <a:pt x="2887" y="54"/>
                  </a:lnTo>
                  <a:close/>
                </a:path>
              </a:pathLst>
            </a:custGeom>
            <a:solidFill>
              <a:srgbClr val="808080"/>
            </a:solidFill>
            <a:ln w="6350">
              <a:solidFill>
                <a:schemeClr val="bg1"/>
              </a:solidFill>
              <a:miter lim="800000"/>
              <a:headEnd/>
              <a:tailEnd/>
            </a:ln>
          </p:spPr>
          <p:txBody>
            <a:bodyPr/>
            <a:lstStyle/>
            <a:p>
              <a:endParaRPr lang="nl-NL"/>
            </a:p>
          </p:txBody>
        </p:sp>
        <p:sp>
          <p:nvSpPr>
            <p:cNvPr id="39261" name="Freeform 100"/>
            <p:cNvSpPr>
              <a:spLocks/>
            </p:cNvSpPr>
            <p:nvPr/>
          </p:nvSpPr>
          <p:spPr bwMode="gray">
            <a:xfrm>
              <a:off x="-240" y="-1174"/>
              <a:ext cx="1344" cy="458"/>
            </a:xfrm>
            <a:custGeom>
              <a:avLst/>
              <a:gdLst>
                <a:gd name="T0" fmla="*/ 0 w 1344"/>
                <a:gd name="T1" fmla="*/ 0 h 458"/>
                <a:gd name="T2" fmla="*/ 0 w 1344"/>
                <a:gd name="T3" fmla="*/ 97 h 458"/>
                <a:gd name="T4" fmla="*/ 1344 w 1344"/>
                <a:gd name="T5" fmla="*/ 458 h 458"/>
                <a:gd name="T6" fmla="*/ 1344 w 1344"/>
                <a:gd name="T7" fmla="*/ 361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262" name="Freeform 101"/>
            <p:cNvSpPr>
              <a:spLocks/>
            </p:cNvSpPr>
            <p:nvPr/>
          </p:nvSpPr>
          <p:spPr bwMode="gray">
            <a:xfrm>
              <a:off x="2448" y="-1174"/>
              <a:ext cx="449" cy="217"/>
            </a:xfrm>
            <a:custGeom>
              <a:avLst/>
              <a:gdLst>
                <a:gd name="T0" fmla="*/ 0 w 449"/>
                <a:gd name="T1" fmla="*/ 0 h 217"/>
                <a:gd name="T2" fmla="*/ 0 w 449"/>
                <a:gd name="T3" fmla="*/ 97 h 217"/>
                <a:gd name="T4" fmla="*/ 449 w 449"/>
                <a:gd name="T5" fmla="*/ 217 h 217"/>
                <a:gd name="T6" fmla="*/ 449 w 449"/>
                <a:gd name="T7" fmla="*/ 120 h 217"/>
                <a:gd name="T8" fmla="*/ 0 w 449"/>
                <a:gd name="T9" fmla="*/ 0 h 217"/>
                <a:gd name="T10" fmla="*/ 0 60000 65536"/>
                <a:gd name="T11" fmla="*/ 0 60000 65536"/>
                <a:gd name="T12" fmla="*/ 0 60000 65536"/>
                <a:gd name="T13" fmla="*/ 0 60000 65536"/>
                <a:gd name="T14" fmla="*/ 0 60000 65536"/>
                <a:gd name="T15" fmla="*/ 0 w 449"/>
                <a:gd name="T16" fmla="*/ 0 h 217"/>
                <a:gd name="T17" fmla="*/ 449 w 449"/>
                <a:gd name="T18" fmla="*/ 217 h 217"/>
              </a:gdLst>
              <a:ahLst/>
              <a:cxnLst>
                <a:cxn ang="T10">
                  <a:pos x="T0" y="T1"/>
                </a:cxn>
                <a:cxn ang="T11">
                  <a:pos x="T2" y="T3"/>
                </a:cxn>
                <a:cxn ang="T12">
                  <a:pos x="T4" y="T5"/>
                </a:cxn>
                <a:cxn ang="T13">
                  <a:pos x="T6" y="T7"/>
                </a:cxn>
                <a:cxn ang="T14">
                  <a:pos x="T8" y="T9"/>
                </a:cxn>
              </a:cxnLst>
              <a:rect l="T15" t="T16" r="T17" b="T18"/>
              <a:pathLst>
                <a:path w="449" h="217">
                  <a:moveTo>
                    <a:pt x="0" y="0"/>
                  </a:moveTo>
                  <a:lnTo>
                    <a:pt x="0" y="97"/>
                  </a:lnTo>
                  <a:lnTo>
                    <a:pt x="449" y="217"/>
                  </a:lnTo>
                  <a:lnTo>
                    <a:pt x="449"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263" name="Freeform 102"/>
            <p:cNvSpPr>
              <a:spLocks/>
            </p:cNvSpPr>
            <p:nvPr/>
          </p:nvSpPr>
          <p:spPr bwMode="gray">
            <a:xfrm>
              <a:off x="1104" y="-1174"/>
              <a:ext cx="1344" cy="458"/>
            </a:xfrm>
            <a:custGeom>
              <a:avLst/>
              <a:gdLst>
                <a:gd name="T0" fmla="*/ 0 w 1344"/>
                <a:gd name="T1" fmla="*/ 458 h 458"/>
                <a:gd name="T2" fmla="*/ 0 w 1344"/>
                <a:gd name="T3" fmla="*/ 361 h 458"/>
                <a:gd name="T4" fmla="*/ 1344 w 1344"/>
                <a:gd name="T5" fmla="*/ 0 h 458"/>
                <a:gd name="T6" fmla="*/ 1344 w 1344"/>
                <a:gd name="T7" fmla="*/ 97 h 458"/>
                <a:gd name="T8" fmla="*/ 0 w 1344"/>
                <a:gd name="T9" fmla="*/ 458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458"/>
                  </a:moveTo>
                  <a:lnTo>
                    <a:pt x="0" y="361"/>
                  </a:lnTo>
                  <a:lnTo>
                    <a:pt x="1344" y="0"/>
                  </a:lnTo>
                  <a:lnTo>
                    <a:pt x="1344" y="97"/>
                  </a:lnTo>
                  <a:lnTo>
                    <a:pt x="0" y="458"/>
                  </a:lnTo>
                  <a:close/>
                </a:path>
              </a:pathLst>
            </a:custGeom>
            <a:solidFill>
              <a:schemeClr val="tx1"/>
            </a:solidFill>
            <a:ln w="6350">
              <a:solidFill>
                <a:schemeClr val="bg1"/>
              </a:solidFill>
              <a:miter lim="800000"/>
              <a:headEnd/>
              <a:tailEnd/>
            </a:ln>
          </p:spPr>
          <p:txBody>
            <a:bodyPr/>
            <a:lstStyle/>
            <a:p>
              <a:endParaRPr lang="nl-NL"/>
            </a:p>
          </p:txBody>
        </p:sp>
      </p:grpSp>
      <p:grpSp>
        <p:nvGrpSpPr>
          <p:cNvPr id="38924" name="Groep 231"/>
          <p:cNvGrpSpPr>
            <a:grpSpLocks/>
          </p:cNvGrpSpPr>
          <p:nvPr/>
        </p:nvGrpSpPr>
        <p:grpSpPr bwMode="auto">
          <a:xfrm>
            <a:off x="1762125" y="3233739"/>
            <a:ext cx="2044700" cy="814387"/>
            <a:chOff x="-96007" y="3671795"/>
            <a:chExt cx="2044700" cy="814457"/>
          </a:xfrm>
        </p:grpSpPr>
        <p:sp>
          <p:nvSpPr>
            <p:cNvPr id="176" name="Freeform 49"/>
            <p:cNvSpPr>
              <a:spLocks noChangeAspect="1"/>
            </p:cNvSpPr>
            <p:nvPr/>
          </p:nvSpPr>
          <p:spPr bwMode="gray">
            <a:xfrm>
              <a:off x="-96007" y="3938518"/>
              <a:ext cx="2044700" cy="547734"/>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9238" name="Group 104"/>
            <p:cNvGrpSpPr>
              <a:grpSpLocks noChangeAspect="1"/>
            </p:cNvGrpSpPr>
            <p:nvPr/>
          </p:nvGrpSpPr>
          <p:grpSpPr bwMode="auto">
            <a:xfrm>
              <a:off x="611320" y="3671795"/>
              <a:ext cx="468313" cy="500062"/>
              <a:chOff x="1658" y="2536"/>
              <a:chExt cx="596" cy="637"/>
            </a:xfrm>
          </p:grpSpPr>
          <p:grpSp>
            <p:nvGrpSpPr>
              <p:cNvPr id="39239" name="Group 105"/>
              <p:cNvGrpSpPr>
                <a:grpSpLocks noChangeAspect="1"/>
              </p:cNvGrpSpPr>
              <p:nvPr/>
            </p:nvGrpSpPr>
            <p:grpSpPr bwMode="auto">
              <a:xfrm>
                <a:off x="1876" y="2536"/>
                <a:ext cx="378" cy="637"/>
                <a:chOff x="1876" y="2536"/>
                <a:chExt cx="378" cy="637"/>
              </a:xfrm>
            </p:grpSpPr>
            <p:grpSp>
              <p:nvGrpSpPr>
                <p:cNvPr id="39245" name="Group 106"/>
                <p:cNvGrpSpPr>
                  <a:grpSpLocks noChangeAspect="1"/>
                </p:cNvGrpSpPr>
                <p:nvPr/>
              </p:nvGrpSpPr>
              <p:grpSpPr bwMode="auto">
                <a:xfrm>
                  <a:off x="1876" y="2536"/>
                  <a:ext cx="343" cy="637"/>
                  <a:chOff x="4178" y="782"/>
                  <a:chExt cx="343" cy="637"/>
                </a:xfrm>
              </p:grpSpPr>
              <p:sp>
                <p:nvSpPr>
                  <p:cNvPr id="110" name="Freeform 107"/>
                  <p:cNvSpPr>
                    <a:spLocks noChangeAspect="1"/>
                  </p:cNvSpPr>
                  <p:nvPr/>
                </p:nvSpPr>
                <p:spPr bwMode="gray">
                  <a:xfrm>
                    <a:off x="4333" y="1087"/>
                    <a:ext cx="121" cy="332"/>
                  </a:xfrm>
                  <a:custGeom>
                    <a:avLst/>
                    <a:gdLst/>
                    <a:ahLst/>
                    <a:cxnLst>
                      <a:cxn ang="0">
                        <a:pos x="89" y="156"/>
                      </a:cxn>
                      <a:cxn ang="0">
                        <a:pos x="89" y="7"/>
                      </a:cxn>
                      <a:cxn ang="0">
                        <a:pos x="89" y="5"/>
                      </a:cxn>
                      <a:cxn ang="0">
                        <a:pos x="63" y="20"/>
                      </a:cxn>
                      <a:cxn ang="0">
                        <a:pos x="12" y="11"/>
                      </a:cxn>
                      <a:cxn ang="0">
                        <a:pos x="3" y="0"/>
                      </a:cxn>
                      <a:cxn ang="0">
                        <a:pos x="3" y="36"/>
                      </a:cxn>
                      <a:cxn ang="0">
                        <a:pos x="2" y="205"/>
                      </a:cxn>
                      <a:cxn ang="0">
                        <a:pos x="43" y="205"/>
                      </a:cxn>
                      <a:cxn ang="0">
                        <a:pos x="45" y="51"/>
                      </a:cxn>
                      <a:cxn ang="0">
                        <a:pos x="36" y="40"/>
                      </a:cxn>
                      <a:cxn ang="0">
                        <a:pos x="45" y="51"/>
                      </a:cxn>
                      <a:cxn ang="0">
                        <a:pos x="43" y="205"/>
                      </a:cxn>
                      <a:cxn ang="0">
                        <a:pos x="44" y="211"/>
                      </a:cxn>
                      <a:cxn ang="0">
                        <a:pos x="88" y="218"/>
                      </a:cxn>
                      <a:cxn ang="0">
                        <a:pos x="89" y="156"/>
                      </a:cxn>
                    </a:cxnLst>
                    <a:rect l="0" t="0" r="r" b="b"/>
                    <a:pathLst>
                      <a:path w="90" h="245">
                        <a:moveTo>
                          <a:pt x="89" y="156"/>
                        </a:moveTo>
                        <a:cubicBezTo>
                          <a:pt x="89" y="141"/>
                          <a:pt x="90" y="47"/>
                          <a:pt x="89" y="7"/>
                        </a:cubicBezTo>
                        <a:cubicBezTo>
                          <a:pt x="89" y="6"/>
                          <a:pt x="89" y="6"/>
                          <a:pt x="89"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3" y="225"/>
                          <a:pt x="43" y="205"/>
                        </a:cubicBezTo>
                        <a:cubicBezTo>
                          <a:pt x="43" y="171"/>
                          <a:pt x="46" y="55"/>
                          <a:pt x="45" y="51"/>
                        </a:cubicBezTo>
                        <a:cubicBezTo>
                          <a:pt x="45" y="47"/>
                          <a:pt x="36" y="47"/>
                          <a:pt x="36" y="40"/>
                        </a:cubicBezTo>
                        <a:cubicBezTo>
                          <a:pt x="36" y="47"/>
                          <a:pt x="45" y="47"/>
                          <a:pt x="45" y="51"/>
                        </a:cubicBezTo>
                        <a:cubicBezTo>
                          <a:pt x="46" y="55"/>
                          <a:pt x="43" y="171"/>
                          <a:pt x="43" y="205"/>
                        </a:cubicBezTo>
                        <a:cubicBezTo>
                          <a:pt x="44" y="207"/>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1" name="Freeform 108"/>
                  <p:cNvSpPr>
                    <a:spLocks noChangeAspect="1"/>
                  </p:cNvSpPr>
                  <p:nvPr/>
                </p:nvSpPr>
                <p:spPr bwMode="gray">
                  <a:xfrm>
                    <a:off x="4179" y="867"/>
                    <a:ext cx="343" cy="313"/>
                  </a:xfrm>
                  <a:custGeom>
                    <a:avLst/>
                    <a:gdLst/>
                    <a:ahLst/>
                    <a:cxnLst>
                      <a:cxn ang="0">
                        <a:pos x="248" y="194"/>
                      </a:cxn>
                      <a:cxn ang="0">
                        <a:pos x="225" y="49"/>
                      </a:cxn>
                      <a:cxn ang="0">
                        <a:pos x="199" y="24"/>
                      </a:cxn>
                      <a:cxn ang="0">
                        <a:pos x="156" y="13"/>
                      </a:cxn>
                      <a:cxn ang="0">
                        <a:pos x="116" y="2"/>
                      </a:cxn>
                      <a:cxn ang="0">
                        <a:pos x="86" y="12"/>
                      </a:cxn>
                      <a:cxn ang="0">
                        <a:pos x="73" y="86"/>
                      </a:cxn>
                      <a:cxn ang="0">
                        <a:pos x="73" y="86"/>
                      </a:cxn>
                      <a:cxn ang="0">
                        <a:pos x="72" y="91"/>
                      </a:cxn>
                      <a:cxn ang="0">
                        <a:pos x="21" y="104"/>
                      </a:cxn>
                      <a:cxn ang="0">
                        <a:pos x="26" y="135"/>
                      </a:cxn>
                      <a:cxn ang="0">
                        <a:pos x="80" y="122"/>
                      </a:cxn>
                      <a:cxn ang="0">
                        <a:pos x="80" y="122"/>
                      </a:cxn>
                      <a:cxn ang="0">
                        <a:pos x="86" y="120"/>
                      </a:cxn>
                      <a:cxn ang="0">
                        <a:pos x="99" y="113"/>
                      </a:cxn>
                      <a:cxn ang="0">
                        <a:pos x="104" y="92"/>
                      </a:cxn>
                      <a:cxn ang="0">
                        <a:pos x="104" y="92"/>
                      </a:cxn>
                      <a:cxn ang="0">
                        <a:pos x="110" y="47"/>
                      </a:cxn>
                      <a:cxn ang="0">
                        <a:pos x="110" y="47"/>
                      </a:cxn>
                      <a:cxn ang="0">
                        <a:pos x="109" y="164"/>
                      </a:cxn>
                      <a:cxn ang="0">
                        <a:pos x="118" y="175"/>
                      </a:cxn>
                      <a:cxn ang="0">
                        <a:pos x="169" y="189"/>
                      </a:cxn>
                      <a:cxn ang="0">
                        <a:pos x="196" y="169"/>
                      </a:cxn>
                      <a:cxn ang="0">
                        <a:pos x="194" y="88"/>
                      </a:cxn>
                      <a:cxn ang="0">
                        <a:pos x="192" y="75"/>
                      </a:cxn>
                      <a:cxn ang="0">
                        <a:pos x="194" y="88"/>
                      </a:cxn>
                      <a:cxn ang="0">
                        <a:pos x="215" y="204"/>
                      </a:cxn>
                      <a:cxn ang="0">
                        <a:pos x="248" y="194"/>
                      </a:cxn>
                    </a:cxnLst>
                    <a:rect l="0" t="0" r="r" b="b"/>
                    <a:pathLst>
                      <a:path w="254" h="232">
                        <a:moveTo>
                          <a:pt x="248" y="194"/>
                        </a:moveTo>
                        <a:cubicBezTo>
                          <a:pt x="245" y="184"/>
                          <a:pt x="228" y="67"/>
                          <a:pt x="225" y="49"/>
                        </a:cubicBezTo>
                        <a:cubicBezTo>
                          <a:pt x="222" y="32"/>
                          <a:pt x="207" y="27"/>
                          <a:pt x="199" y="24"/>
                        </a:cubicBezTo>
                        <a:cubicBezTo>
                          <a:pt x="191" y="21"/>
                          <a:pt x="169" y="16"/>
                          <a:pt x="156" y="13"/>
                        </a:cubicBezTo>
                        <a:cubicBezTo>
                          <a:pt x="144" y="10"/>
                          <a:pt x="125" y="4"/>
                          <a:pt x="116" y="2"/>
                        </a:cubicBezTo>
                        <a:cubicBezTo>
                          <a:pt x="107" y="0"/>
                          <a:pt x="89" y="4"/>
                          <a:pt x="86" y="12"/>
                        </a:cubicBezTo>
                        <a:cubicBezTo>
                          <a:pt x="85" y="15"/>
                          <a:pt x="79" y="50"/>
                          <a:pt x="73" y="86"/>
                        </a:cubicBezTo>
                        <a:cubicBezTo>
                          <a:pt x="73" y="86"/>
                          <a:pt x="73" y="86"/>
                          <a:pt x="73" y="86"/>
                        </a:cubicBezTo>
                        <a:cubicBezTo>
                          <a:pt x="72" y="91"/>
                          <a:pt x="72" y="91"/>
                          <a:pt x="72" y="91"/>
                        </a:cubicBezTo>
                        <a:cubicBezTo>
                          <a:pt x="49" y="96"/>
                          <a:pt x="28" y="103"/>
                          <a:pt x="21" y="104"/>
                        </a:cubicBezTo>
                        <a:cubicBezTo>
                          <a:pt x="0" y="109"/>
                          <a:pt x="9" y="137"/>
                          <a:pt x="26" y="135"/>
                        </a:cubicBezTo>
                        <a:cubicBezTo>
                          <a:pt x="30" y="135"/>
                          <a:pt x="55" y="129"/>
                          <a:pt x="80" y="122"/>
                        </a:cubicBezTo>
                        <a:cubicBezTo>
                          <a:pt x="80" y="122"/>
                          <a:pt x="80" y="122"/>
                          <a:pt x="80" y="122"/>
                        </a:cubicBezTo>
                        <a:cubicBezTo>
                          <a:pt x="86" y="120"/>
                          <a:pt x="86" y="120"/>
                          <a:pt x="86" y="120"/>
                        </a:cubicBezTo>
                        <a:cubicBezTo>
                          <a:pt x="92" y="119"/>
                          <a:pt x="96" y="116"/>
                          <a:pt x="99" y="113"/>
                        </a:cubicBezTo>
                        <a:cubicBezTo>
                          <a:pt x="102" y="108"/>
                          <a:pt x="104" y="102"/>
                          <a:pt x="104" y="92"/>
                        </a:cubicBezTo>
                        <a:cubicBezTo>
                          <a:pt x="104" y="92"/>
                          <a:pt x="104" y="92"/>
                          <a:pt x="104" y="92"/>
                        </a:cubicBezTo>
                        <a:cubicBezTo>
                          <a:pt x="107" y="69"/>
                          <a:pt x="109" y="49"/>
                          <a:pt x="110" y="47"/>
                        </a:cubicBezTo>
                        <a:cubicBezTo>
                          <a:pt x="110" y="47"/>
                          <a:pt x="110" y="47"/>
                          <a:pt x="110" y="47"/>
                        </a:cubicBezTo>
                        <a:cubicBezTo>
                          <a:pt x="110" y="53"/>
                          <a:pt x="109" y="122"/>
                          <a:pt x="109" y="164"/>
                        </a:cubicBezTo>
                        <a:cubicBezTo>
                          <a:pt x="110" y="169"/>
                          <a:pt x="112" y="174"/>
                          <a:pt x="118" y="175"/>
                        </a:cubicBezTo>
                        <a:cubicBezTo>
                          <a:pt x="130" y="177"/>
                          <a:pt x="162" y="187"/>
                          <a:pt x="169" y="189"/>
                        </a:cubicBezTo>
                        <a:cubicBezTo>
                          <a:pt x="177" y="190"/>
                          <a:pt x="193" y="181"/>
                          <a:pt x="196" y="169"/>
                        </a:cubicBezTo>
                        <a:cubicBezTo>
                          <a:pt x="196" y="141"/>
                          <a:pt x="196" y="111"/>
                          <a:pt x="194" y="88"/>
                        </a:cubicBezTo>
                        <a:cubicBezTo>
                          <a:pt x="193" y="82"/>
                          <a:pt x="193" y="78"/>
                          <a:pt x="192" y="75"/>
                        </a:cubicBezTo>
                        <a:cubicBezTo>
                          <a:pt x="193" y="79"/>
                          <a:pt x="194" y="83"/>
                          <a:pt x="194" y="88"/>
                        </a:cubicBezTo>
                        <a:cubicBezTo>
                          <a:pt x="197" y="110"/>
                          <a:pt x="204" y="150"/>
                          <a:pt x="215" y="204"/>
                        </a:cubicBezTo>
                        <a:cubicBezTo>
                          <a:pt x="221" y="232"/>
                          <a:pt x="254" y="218"/>
                          <a:pt x="248" y="194"/>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57" name="Freeform 109"/>
                  <p:cNvSpPr>
                    <a:spLocks noChangeAspect="1"/>
                  </p:cNvSpPr>
                  <p:nvPr/>
                </p:nvSpPr>
                <p:spPr bwMode="gray">
                  <a:xfrm>
                    <a:off x="4340" y="852"/>
                    <a:ext cx="89" cy="55"/>
                  </a:xfrm>
                  <a:custGeom>
                    <a:avLst/>
                    <a:gdLst>
                      <a:gd name="T0" fmla="*/ 1048 w 66"/>
                      <a:gd name="T1" fmla="*/ 1324 h 41"/>
                      <a:gd name="T2" fmla="*/ 324 w 66"/>
                      <a:gd name="T3" fmla="*/ 755 h 41"/>
                      <a:gd name="T4" fmla="*/ 534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3" y="37"/>
                          <a:pt x="0" y="25"/>
                          <a:pt x="9" y="22"/>
                        </a:cubicBezTo>
                        <a:cubicBezTo>
                          <a:pt x="16" y="21"/>
                          <a:pt x="13" y="15"/>
                          <a:pt x="15"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39258" name="Oval 110"/>
                  <p:cNvSpPr>
                    <a:spLocks noChangeAspect="1" noChangeArrowheads="1"/>
                  </p:cNvSpPr>
                  <p:nvPr/>
                </p:nvSpPr>
                <p:spPr bwMode="gray">
                  <a:xfrm flipH="1">
                    <a:off x="4331"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39246" name="Group 111"/>
                <p:cNvGrpSpPr>
                  <a:grpSpLocks noChangeAspect="1"/>
                </p:cNvGrpSpPr>
                <p:nvPr/>
              </p:nvGrpSpPr>
              <p:grpSpPr bwMode="auto">
                <a:xfrm>
                  <a:off x="2127" y="2897"/>
                  <a:ext cx="127" cy="137"/>
                  <a:chOff x="2408" y="1629"/>
                  <a:chExt cx="127" cy="137"/>
                </a:xfrm>
              </p:grpSpPr>
              <p:sp>
                <p:nvSpPr>
                  <p:cNvPr id="39248" name="Freeform 112"/>
                  <p:cNvSpPr>
                    <a:spLocks noChangeAspect="1"/>
                  </p:cNvSpPr>
                  <p:nvPr/>
                </p:nvSpPr>
                <p:spPr bwMode="gray">
                  <a:xfrm>
                    <a:off x="2408" y="1645"/>
                    <a:ext cx="127" cy="34"/>
                  </a:xfrm>
                  <a:custGeom>
                    <a:avLst/>
                    <a:gdLst>
                      <a:gd name="T0" fmla="*/ 0 w 227"/>
                      <a:gd name="T1" fmla="*/ 1 h 62"/>
                      <a:gd name="T2" fmla="*/ 1 w 227"/>
                      <a:gd name="T3" fmla="*/ 0 h 62"/>
                      <a:gd name="T4" fmla="*/ 1 w 227"/>
                      <a:gd name="T5" fmla="*/ 1 h 62"/>
                      <a:gd name="T6" fmla="*/ 1 w 227"/>
                      <a:gd name="T7" fmla="*/ 1 h 62"/>
                      <a:gd name="T8" fmla="*/ 0 w 227"/>
                      <a:gd name="T9" fmla="*/ 1 h 62"/>
                      <a:gd name="T10" fmla="*/ 0 60000 65536"/>
                      <a:gd name="T11" fmla="*/ 0 60000 65536"/>
                      <a:gd name="T12" fmla="*/ 0 60000 65536"/>
                      <a:gd name="T13" fmla="*/ 0 60000 65536"/>
                      <a:gd name="T14" fmla="*/ 0 60000 65536"/>
                      <a:gd name="T15" fmla="*/ 0 w 227"/>
                      <a:gd name="T16" fmla="*/ 0 h 62"/>
                      <a:gd name="T17" fmla="*/ 227 w 227"/>
                      <a:gd name="T18" fmla="*/ 62 h 62"/>
                    </a:gdLst>
                    <a:ahLst/>
                    <a:cxnLst>
                      <a:cxn ang="T10">
                        <a:pos x="T0" y="T1"/>
                      </a:cxn>
                      <a:cxn ang="T11">
                        <a:pos x="T2" y="T3"/>
                      </a:cxn>
                      <a:cxn ang="T12">
                        <a:pos x="T4" y="T5"/>
                      </a:cxn>
                      <a:cxn ang="T13">
                        <a:pos x="T6" y="T7"/>
                      </a:cxn>
                      <a:cxn ang="T14">
                        <a:pos x="T8" y="T9"/>
                      </a:cxn>
                    </a:cxnLst>
                    <a:rect l="T15" t="T16" r="T17" b="T18"/>
                    <a:pathLst>
                      <a:path w="227" h="62">
                        <a:moveTo>
                          <a:pt x="0" y="47"/>
                        </a:moveTo>
                        <a:lnTo>
                          <a:pt x="177" y="0"/>
                        </a:lnTo>
                        <a:lnTo>
                          <a:pt x="227" y="12"/>
                        </a:lnTo>
                        <a:lnTo>
                          <a:pt x="47" y="62"/>
                        </a:lnTo>
                        <a:lnTo>
                          <a:pt x="0" y="47"/>
                        </a:lnTo>
                        <a:close/>
                      </a:path>
                    </a:pathLst>
                  </a:custGeom>
                  <a:solidFill>
                    <a:srgbClr val="663300"/>
                  </a:solidFill>
                  <a:ln w="6350">
                    <a:solidFill>
                      <a:srgbClr val="663300"/>
                    </a:solidFill>
                    <a:miter lim="800000"/>
                    <a:headEnd/>
                    <a:tailEnd/>
                  </a:ln>
                </p:spPr>
                <p:txBody>
                  <a:bodyPr/>
                  <a:lstStyle/>
                  <a:p>
                    <a:endParaRPr lang="nl-NL"/>
                  </a:p>
                </p:txBody>
              </p:sp>
              <p:sp>
                <p:nvSpPr>
                  <p:cNvPr id="39249" name="Freeform 113"/>
                  <p:cNvSpPr>
                    <a:spLocks noChangeAspect="1"/>
                  </p:cNvSpPr>
                  <p:nvPr/>
                </p:nvSpPr>
                <p:spPr bwMode="gray">
                  <a:xfrm>
                    <a:off x="2434" y="1651"/>
                    <a:ext cx="101" cy="115"/>
                  </a:xfrm>
                  <a:custGeom>
                    <a:avLst/>
                    <a:gdLst>
                      <a:gd name="T0" fmla="*/ 0 w 180"/>
                      <a:gd name="T1" fmla="*/ 1 h 206"/>
                      <a:gd name="T2" fmla="*/ 0 w 180"/>
                      <a:gd name="T3" fmla="*/ 1 h 206"/>
                      <a:gd name="T4" fmla="*/ 1 w 180"/>
                      <a:gd name="T5" fmla="*/ 0 h 206"/>
                      <a:gd name="T6" fmla="*/ 1 w 180"/>
                      <a:gd name="T7" fmla="*/ 1 h 206"/>
                      <a:gd name="T8" fmla="*/ 0 w 180"/>
                      <a:gd name="T9" fmla="*/ 1 h 206"/>
                      <a:gd name="T10" fmla="*/ 0 60000 65536"/>
                      <a:gd name="T11" fmla="*/ 0 60000 65536"/>
                      <a:gd name="T12" fmla="*/ 0 60000 65536"/>
                      <a:gd name="T13" fmla="*/ 0 60000 65536"/>
                      <a:gd name="T14" fmla="*/ 0 60000 65536"/>
                      <a:gd name="T15" fmla="*/ 0 w 180"/>
                      <a:gd name="T16" fmla="*/ 0 h 206"/>
                      <a:gd name="T17" fmla="*/ 180 w 180"/>
                      <a:gd name="T18" fmla="*/ 206 h 206"/>
                    </a:gdLst>
                    <a:ahLst/>
                    <a:cxnLst>
                      <a:cxn ang="T10">
                        <a:pos x="T0" y="T1"/>
                      </a:cxn>
                      <a:cxn ang="T11">
                        <a:pos x="T2" y="T3"/>
                      </a:cxn>
                      <a:cxn ang="T12">
                        <a:pos x="T4" y="T5"/>
                      </a:cxn>
                      <a:cxn ang="T13">
                        <a:pos x="T6" y="T7"/>
                      </a:cxn>
                      <a:cxn ang="T14">
                        <a:pos x="T8" y="T9"/>
                      </a:cxn>
                    </a:cxnLst>
                    <a:rect l="T15" t="T16" r="T17" b="T18"/>
                    <a:pathLst>
                      <a:path w="180" h="206">
                        <a:moveTo>
                          <a:pt x="0" y="206"/>
                        </a:moveTo>
                        <a:lnTo>
                          <a:pt x="0" y="50"/>
                        </a:lnTo>
                        <a:lnTo>
                          <a:pt x="180" y="0"/>
                        </a:lnTo>
                        <a:lnTo>
                          <a:pt x="180" y="158"/>
                        </a:lnTo>
                        <a:lnTo>
                          <a:pt x="0" y="206"/>
                        </a:lnTo>
                        <a:close/>
                      </a:path>
                    </a:pathLst>
                  </a:custGeom>
                  <a:solidFill>
                    <a:srgbClr val="8E4700"/>
                  </a:solidFill>
                  <a:ln w="6350">
                    <a:solidFill>
                      <a:srgbClr val="663300"/>
                    </a:solidFill>
                    <a:miter lim="800000"/>
                    <a:headEnd/>
                    <a:tailEnd/>
                  </a:ln>
                </p:spPr>
                <p:txBody>
                  <a:bodyPr/>
                  <a:lstStyle/>
                  <a:p>
                    <a:endParaRPr lang="nl-NL"/>
                  </a:p>
                </p:txBody>
              </p:sp>
              <p:sp>
                <p:nvSpPr>
                  <p:cNvPr id="39250" name="Freeform 114"/>
                  <p:cNvSpPr>
                    <a:spLocks noChangeAspect="1"/>
                  </p:cNvSpPr>
                  <p:nvPr/>
                </p:nvSpPr>
                <p:spPr bwMode="gray">
                  <a:xfrm>
                    <a:off x="2408" y="1671"/>
                    <a:ext cx="26" cy="95"/>
                  </a:xfrm>
                  <a:custGeom>
                    <a:avLst/>
                    <a:gdLst>
                      <a:gd name="T0" fmla="*/ 0 w 47"/>
                      <a:gd name="T1" fmla="*/ 0 h 171"/>
                      <a:gd name="T2" fmla="*/ 0 w 47"/>
                      <a:gd name="T3" fmla="*/ 1 h 171"/>
                      <a:gd name="T4" fmla="*/ 1 w 47"/>
                      <a:gd name="T5" fmla="*/ 1 h 171"/>
                      <a:gd name="T6" fmla="*/ 1 w 47"/>
                      <a:gd name="T7" fmla="*/ 1 h 171"/>
                      <a:gd name="T8" fmla="*/ 0 w 47"/>
                      <a:gd name="T9" fmla="*/ 0 h 171"/>
                      <a:gd name="T10" fmla="*/ 0 60000 65536"/>
                      <a:gd name="T11" fmla="*/ 0 60000 65536"/>
                      <a:gd name="T12" fmla="*/ 0 60000 65536"/>
                      <a:gd name="T13" fmla="*/ 0 60000 65536"/>
                      <a:gd name="T14" fmla="*/ 0 60000 65536"/>
                      <a:gd name="T15" fmla="*/ 0 w 47"/>
                      <a:gd name="T16" fmla="*/ 0 h 171"/>
                      <a:gd name="T17" fmla="*/ 47 w 47"/>
                      <a:gd name="T18" fmla="*/ 171 h 171"/>
                    </a:gdLst>
                    <a:ahLst/>
                    <a:cxnLst>
                      <a:cxn ang="T10">
                        <a:pos x="T0" y="T1"/>
                      </a:cxn>
                      <a:cxn ang="T11">
                        <a:pos x="T2" y="T3"/>
                      </a:cxn>
                      <a:cxn ang="T12">
                        <a:pos x="T4" y="T5"/>
                      </a:cxn>
                      <a:cxn ang="T13">
                        <a:pos x="T6" y="T7"/>
                      </a:cxn>
                      <a:cxn ang="T14">
                        <a:pos x="T8" y="T9"/>
                      </a:cxn>
                    </a:cxnLst>
                    <a:rect l="T15" t="T16" r="T17" b="T18"/>
                    <a:pathLst>
                      <a:path w="47" h="171">
                        <a:moveTo>
                          <a:pt x="0" y="0"/>
                        </a:moveTo>
                        <a:lnTo>
                          <a:pt x="0" y="159"/>
                        </a:lnTo>
                        <a:lnTo>
                          <a:pt x="47" y="171"/>
                        </a:lnTo>
                        <a:lnTo>
                          <a:pt x="47" y="15"/>
                        </a:lnTo>
                        <a:lnTo>
                          <a:pt x="0" y="0"/>
                        </a:lnTo>
                        <a:close/>
                      </a:path>
                    </a:pathLst>
                  </a:custGeom>
                  <a:solidFill>
                    <a:srgbClr val="482400"/>
                  </a:solidFill>
                  <a:ln w="6350">
                    <a:solidFill>
                      <a:srgbClr val="663300"/>
                    </a:solidFill>
                    <a:miter lim="800000"/>
                    <a:headEnd/>
                    <a:tailEnd/>
                  </a:ln>
                </p:spPr>
                <p:txBody>
                  <a:bodyPr/>
                  <a:lstStyle/>
                  <a:p>
                    <a:endParaRPr lang="nl-NL"/>
                  </a:p>
                </p:txBody>
              </p:sp>
              <p:sp>
                <p:nvSpPr>
                  <p:cNvPr id="39251" name="Freeform 115"/>
                  <p:cNvSpPr>
                    <a:spLocks noChangeAspect="1"/>
                  </p:cNvSpPr>
                  <p:nvPr/>
                </p:nvSpPr>
                <p:spPr bwMode="gray">
                  <a:xfrm>
                    <a:off x="2487" y="1632"/>
                    <a:ext cx="11" cy="26"/>
                  </a:xfrm>
                  <a:custGeom>
                    <a:avLst/>
                    <a:gdLst>
                      <a:gd name="T0" fmla="*/ 0 w 19"/>
                      <a:gd name="T1" fmla="*/ 0 h 47"/>
                      <a:gd name="T2" fmla="*/ 0 w 19"/>
                      <a:gd name="T3" fmla="*/ 1 h 47"/>
                      <a:gd name="T4" fmla="*/ 1 w 19"/>
                      <a:gd name="T5" fmla="*/ 1 h 47"/>
                      <a:gd name="T6" fmla="*/ 1 w 19"/>
                      <a:gd name="T7" fmla="*/ 1 h 47"/>
                      <a:gd name="T8" fmla="*/ 0 w 19"/>
                      <a:gd name="T9" fmla="*/ 0 h 47"/>
                      <a:gd name="T10" fmla="*/ 0 60000 65536"/>
                      <a:gd name="T11" fmla="*/ 0 60000 65536"/>
                      <a:gd name="T12" fmla="*/ 0 60000 65536"/>
                      <a:gd name="T13" fmla="*/ 0 60000 65536"/>
                      <a:gd name="T14" fmla="*/ 0 60000 65536"/>
                      <a:gd name="T15" fmla="*/ 0 w 19"/>
                      <a:gd name="T16" fmla="*/ 0 h 47"/>
                      <a:gd name="T17" fmla="*/ 19 w 19"/>
                      <a:gd name="T18" fmla="*/ 47 h 47"/>
                    </a:gdLst>
                    <a:ahLst/>
                    <a:cxnLst>
                      <a:cxn ang="T10">
                        <a:pos x="T0" y="T1"/>
                      </a:cxn>
                      <a:cxn ang="T11">
                        <a:pos x="T2" y="T3"/>
                      </a:cxn>
                      <a:cxn ang="T12">
                        <a:pos x="T4" y="T5"/>
                      </a:cxn>
                      <a:cxn ang="T13">
                        <a:pos x="T6" y="T7"/>
                      </a:cxn>
                      <a:cxn ang="T14">
                        <a:pos x="T8" y="T9"/>
                      </a:cxn>
                    </a:cxnLst>
                    <a:rect l="T15" t="T16" r="T17" b="T18"/>
                    <a:pathLst>
                      <a:path w="19" h="47">
                        <a:moveTo>
                          <a:pt x="0" y="0"/>
                        </a:moveTo>
                        <a:lnTo>
                          <a:pt x="0" y="42"/>
                        </a:lnTo>
                        <a:lnTo>
                          <a:pt x="19" y="47"/>
                        </a:lnTo>
                        <a:lnTo>
                          <a:pt x="19" y="4"/>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39252" name="Freeform 116"/>
                  <p:cNvSpPr>
                    <a:spLocks noChangeAspect="1"/>
                  </p:cNvSpPr>
                  <p:nvPr/>
                </p:nvSpPr>
                <p:spPr bwMode="gray">
                  <a:xfrm>
                    <a:off x="2446" y="1632"/>
                    <a:ext cx="58" cy="40"/>
                  </a:xfrm>
                  <a:custGeom>
                    <a:avLst/>
                    <a:gdLst>
                      <a:gd name="T0" fmla="*/ 1 w 104"/>
                      <a:gd name="T1" fmla="*/ 0 h 73"/>
                      <a:gd name="T2" fmla="*/ 0 w 104"/>
                      <a:gd name="T3" fmla="*/ 1 h 73"/>
                      <a:gd name="T4" fmla="*/ 0 w 104"/>
                      <a:gd name="T5" fmla="*/ 1 h 73"/>
                      <a:gd name="T6" fmla="*/ 1 w 104"/>
                      <a:gd name="T7" fmla="*/ 1 h 73"/>
                      <a:gd name="T8" fmla="*/ 1 w 104"/>
                      <a:gd name="T9" fmla="*/ 1 h 73"/>
                      <a:gd name="T10" fmla="*/ 1 w 104"/>
                      <a:gd name="T11" fmla="*/ 1 h 73"/>
                      <a:gd name="T12" fmla="*/ 1 w 104"/>
                      <a:gd name="T13" fmla="*/ 1 h 73"/>
                      <a:gd name="T14" fmla="*/ 1 w 104"/>
                      <a:gd name="T15" fmla="*/ 1 h 73"/>
                      <a:gd name="T16" fmla="*/ 1 w 104"/>
                      <a:gd name="T17" fmla="*/ 0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73"/>
                      <a:gd name="T29" fmla="*/ 104 w 104"/>
                      <a:gd name="T30" fmla="*/ 73 h 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73">
                        <a:moveTo>
                          <a:pt x="104" y="0"/>
                        </a:moveTo>
                        <a:lnTo>
                          <a:pt x="0" y="28"/>
                        </a:lnTo>
                        <a:lnTo>
                          <a:pt x="0" y="73"/>
                        </a:lnTo>
                        <a:lnTo>
                          <a:pt x="14" y="68"/>
                        </a:lnTo>
                        <a:lnTo>
                          <a:pt x="14" y="37"/>
                        </a:lnTo>
                        <a:lnTo>
                          <a:pt x="92" y="16"/>
                        </a:lnTo>
                        <a:lnTo>
                          <a:pt x="92" y="47"/>
                        </a:lnTo>
                        <a:lnTo>
                          <a:pt x="104" y="45"/>
                        </a:lnTo>
                        <a:lnTo>
                          <a:pt x="104" y="0"/>
                        </a:lnTo>
                        <a:close/>
                      </a:path>
                    </a:pathLst>
                  </a:custGeom>
                  <a:solidFill>
                    <a:srgbClr val="8E4700"/>
                  </a:solidFill>
                  <a:ln w="6350">
                    <a:solidFill>
                      <a:srgbClr val="663300"/>
                    </a:solidFill>
                    <a:miter lim="800000"/>
                    <a:headEnd/>
                    <a:tailEnd/>
                  </a:ln>
                </p:spPr>
                <p:txBody>
                  <a:bodyPr/>
                  <a:lstStyle/>
                  <a:p>
                    <a:endParaRPr lang="nl-NL"/>
                  </a:p>
                </p:txBody>
              </p:sp>
              <p:sp>
                <p:nvSpPr>
                  <p:cNvPr id="39253" name="Freeform 117"/>
                  <p:cNvSpPr>
                    <a:spLocks noChangeAspect="1"/>
                  </p:cNvSpPr>
                  <p:nvPr/>
                </p:nvSpPr>
                <p:spPr bwMode="gray">
                  <a:xfrm>
                    <a:off x="2437" y="1645"/>
                    <a:ext cx="9" cy="27"/>
                  </a:xfrm>
                  <a:custGeom>
                    <a:avLst/>
                    <a:gdLst>
                      <a:gd name="T0" fmla="*/ 0 w 16"/>
                      <a:gd name="T1" fmla="*/ 0 h 50"/>
                      <a:gd name="T2" fmla="*/ 0 w 16"/>
                      <a:gd name="T3" fmla="*/ 1 h 50"/>
                      <a:gd name="T4" fmla="*/ 1 w 16"/>
                      <a:gd name="T5" fmla="*/ 1 h 50"/>
                      <a:gd name="T6" fmla="*/ 1 w 16"/>
                      <a:gd name="T7" fmla="*/ 1 h 50"/>
                      <a:gd name="T8" fmla="*/ 0 w 16"/>
                      <a:gd name="T9" fmla="*/ 0 h 50"/>
                      <a:gd name="T10" fmla="*/ 0 60000 65536"/>
                      <a:gd name="T11" fmla="*/ 0 60000 65536"/>
                      <a:gd name="T12" fmla="*/ 0 60000 65536"/>
                      <a:gd name="T13" fmla="*/ 0 60000 65536"/>
                      <a:gd name="T14" fmla="*/ 0 60000 65536"/>
                      <a:gd name="T15" fmla="*/ 0 w 16"/>
                      <a:gd name="T16" fmla="*/ 0 h 50"/>
                      <a:gd name="T17" fmla="*/ 16 w 16"/>
                      <a:gd name="T18" fmla="*/ 50 h 50"/>
                    </a:gdLst>
                    <a:ahLst/>
                    <a:cxnLst>
                      <a:cxn ang="T10">
                        <a:pos x="T0" y="T1"/>
                      </a:cxn>
                      <a:cxn ang="T11">
                        <a:pos x="T2" y="T3"/>
                      </a:cxn>
                      <a:cxn ang="T12">
                        <a:pos x="T4" y="T5"/>
                      </a:cxn>
                      <a:cxn ang="T13">
                        <a:pos x="T6" y="T7"/>
                      </a:cxn>
                      <a:cxn ang="T14">
                        <a:pos x="T8" y="T9"/>
                      </a:cxn>
                    </a:cxnLst>
                    <a:rect l="T15" t="T16" r="T17" b="T18"/>
                    <a:pathLst>
                      <a:path w="16" h="50">
                        <a:moveTo>
                          <a:pt x="0" y="0"/>
                        </a:moveTo>
                        <a:lnTo>
                          <a:pt x="0" y="43"/>
                        </a:lnTo>
                        <a:lnTo>
                          <a:pt x="16" y="50"/>
                        </a:lnTo>
                        <a:lnTo>
                          <a:pt x="16" y="5"/>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39254" name="Freeform 118"/>
                  <p:cNvSpPr>
                    <a:spLocks noChangeAspect="1"/>
                  </p:cNvSpPr>
                  <p:nvPr/>
                </p:nvSpPr>
                <p:spPr bwMode="gray">
                  <a:xfrm>
                    <a:off x="2437" y="1629"/>
                    <a:ext cx="67" cy="18"/>
                  </a:xfrm>
                  <a:custGeom>
                    <a:avLst/>
                    <a:gdLst>
                      <a:gd name="T0" fmla="*/ 0 w 120"/>
                      <a:gd name="T1" fmla="*/ 1 h 33"/>
                      <a:gd name="T2" fmla="*/ 1 w 120"/>
                      <a:gd name="T3" fmla="*/ 0 h 33"/>
                      <a:gd name="T4" fmla="*/ 1 w 120"/>
                      <a:gd name="T5" fmla="*/ 1 h 33"/>
                      <a:gd name="T6" fmla="*/ 1 w 120"/>
                      <a:gd name="T7" fmla="*/ 1 h 33"/>
                      <a:gd name="T8" fmla="*/ 0 w 120"/>
                      <a:gd name="T9" fmla="*/ 1 h 33"/>
                      <a:gd name="T10" fmla="*/ 0 60000 65536"/>
                      <a:gd name="T11" fmla="*/ 0 60000 65536"/>
                      <a:gd name="T12" fmla="*/ 0 60000 65536"/>
                      <a:gd name="T13" fmla="*/ 0 60000 65536"/>
                      <a:gd name="T14" fmla="*/ 0 60000 65536"/>
                      <a:gd name="T15" fmla="*/ 0 w 120"/>
                      <a:gd name="T16" fmla="*/ 0 h 33"/>
                      <a:gd name="T17" fmla="*/ 120 w 120"/>
                      <a:gd name="T18" fmla="*/ 33 h 33"/>
                    </a:gdLst>
                    <a:ahLst/>
                    <a:cxnLst>
                      <a:cxn ang="T10">
                        <a:pos x="T0" y="T1"/>
                      </a:cxn>
                      <a:cxn ang="T11">
                        <a:pos x="T2" y="T3"/>
                      </a:cxn>
                      <a:cxn ang="T12">
                        <a:pos x="T4" y="T5"/>
                      </a:cxn>
                      <a:cxn ang="T13">
                        <a:pos x="T6" y="T7"/>
                      </a:cxn>
                      <a:cxn ang="T14">
                        <a:pos x="T8" y="T9"/>
                      </a:cxn>
                    </a:cxnLst>
                    <a:rect l="T15" t="T16" r="T17" b="T18"/>
                    <a:pathLst>
                      <a:path w="120" h="33">
                        <a:moveTo>
                          <a:pt x="0" y="28"/>
                        </a:moveTo>
                        <a:lnTo>
                          <a:pt x="101" y="0"/>
                        </a:lnTo>
                        <a:lnTo>
                          <a:pt x="120" y="5"/>
                        </a:lnTo>
                        <a:lnTo>
                          <a:pt x="16" y="33"/>
                        </a:lnTo>
                        <a:lnTo>
                          <a:pt x="0" y="28"/>
                        </a:lnTo>
                        <a:close/>
                      </a:path>
                    </a:pathLst>
                  </a:custGeom>
                  <a:solidFill>
                    <a:srgbClr val="8E4700"/>
                  </a:solidFill>
                  <a:ln w="6350">
                    <a:solidFill>
                      <a:srgbClr val="663300"/>
                    </a:solidFill>
                    <a:miter lim="800000"/>
                    <a:headEnd/>
                    <a:tailEnd/>
                  </a:ln>
                </p:spPr>
                <p:txBody>
                  <a:bodyPr/>
                  <a:lstStyle/>
                  <a:p>
                    <a:endParaRPr lang="nl-NL"/>
                  </a:p>
                </p:txBody>
              </p:sp>
            </p:grpSp>
            <p:sp>
              <p:nvSpPr>
                <p:cNvPr id="39247" name="Freeform 119"/>
                <p:cNvSpPr>
                  <a:spLocks noChangeAspect="1"/>
                </p:cNvSpPr>
                <p:nvPr/>
              </p:nvSpPr>
              <p:spPr bwMode="gray">
                <a:xfrm>
                  <a:off x="2057" y="2672"/>
                  <a:ext cx="32" cy="153"/>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39240" name="Group 120"/>
              <p:cNvGrpSpPr>
                <a:grpSpLocks noChangeAspect="1"/>
              </p:cNvGrpSpPr>
              <p:nvPr/>
            </p:nvGrpSpPr>
            <p:grpSpPr bwMode="auto">
              <a:xfrm>
                <a:off x="1658" y="2536"/>
                <a:ext cx="325" cy="637"/>
                <a:chOff x="3960" y="782"/>
                <a:chExt cx="325" cy="637"/>
              </a:xfrm>
            </p:grpSpPr>
            <p:sp>
              <p:nvSpPr>
                <p:cNvPr id="96" name="Freeform 121"/>
                <p:cNvSpPr>
                  <a:spLocks noChangeAspect="1"/>
                </p:cNvSpPr>
                <p:nvPr/>
              </p:nvSpPr>
              <p:spPr bwMode="gray">
                <a:xfrm>
                  <a:off x="4040" y="1087"/>
                  <a:ext cx="119" cy="332"/>
                </a:xfrm>
                <a:custGeom>
                  <a:avLst/>
                  <a:gdLst/>
                  <a:ahLst/>
                  <a:cxnLst>
                    <a:cxn ang="0">
                      <a:pos x="89" y="156"/>
                    </a:cxn>
                    <a:cxn ang="0">
                      <a:pos x="90" y="7"/>
                    </a:cxn>
                    <a:cxn ang="0">
                      <a:pos x="90" y="5"/>
                    </a:cxn>
                    <a:cxn ang="0">
                      <a:pos x="63" y="20"/>
                    </a:cxn>
                    <a:cxn ang="0">
                      <a:pos x="12" y="11"/>
                    </a:cxn>
                    <a:cxn ang="0">
                      <a:pos x="3" y="0"/>
                    </a:cxn>
                    <a:cxn ang="0">
                      <a:pos x="3" y="36"/>
                    </a:cxn>
                    <a:cxn ang="0">
                      <a:pos x="2" y="205"/>
                    </a:cxn>
                    <a:cxn ang="0">
                      <a:pos x="44" y="205"/>
                    </a:cxn>
                    <a:cxn ang="0">
                      <a:pos x="45" y="51"/>
                    </a:cxn>
                    <a:cxn ang="0">
                      <a:pos x="36" y="40"/>
                    </a:cxn>
                    <a:cxn ang="0">
                      <a:pos x="45" y="51"/>
                    </a:cxn>
                    <a:cxn ang="0">
                      <a:pos x="44" y="205"/>
                    </a:cxn>
                    <a:cxn ang="0">
                      <a:pos x="44" y="211"/>
                    </a:cxn>
                    <a:cxn ang="0">
                      <a:pos x="89" y="218"/>
                    </a:cxn>
                    <a:cxn ang="0">
                      <a:pos x="89" y="156"/>
                    </a:cxn>
                  </a:cxnLst>
                  <a:rect l="0" t="0" r="r" b="b"/>
                  <a:pathLst>
                    <a:path w="90" h="245">
                      <a:moveTo>
                        <a:pt x="89" y="156"/>
                      </a:moveTo>
                      <a:cubicBezTo>
                        <a:pt x="89" y="141"/>
                        <a:pt x="90" y="47"/>
                        <a:pt x="90" y="7"/>
                      </a:cubicBezTo>
                      <a:cubicBezTo>
                        <a:pt x="90" y="6"/>
                        <a:pt x="90" y="6"/>
                        <a:pt x="90"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4" y="225"/>
                        <a:pt x="44" y="205"/>
                      </a:cubicBezTo>
                      <a:cubicBezTo>
                        <a:pt x="43" y="171"/>
                        <a:pt x="46" y="55"/>
                        <a:pt x="45" y="51"/>
                      </a:cubicBezTo>
                      <a:cubicBezTo>
                        <a:pt x="45" y="47"/>
                        <a:pt x="36" y="47"/>
                        <a:pt x="36" y="40"/>
                      </a:cubicBezTo>
                      <a:cubicBezTo>
                        <a:pt x="36" y="47"/>
                        <a:pt x="45" y="47"/>
                        <a:pt x="45" y="51"/>
                      </a:cubicBezTo>
                      <a:cubicBezTo>
                        <a:pt x="46" y="55"/>
                        <a:pt x="43" y="171"/>
                        <a:pt x="44" y="205"/>
                      </a:cubicBezTo>
                      <a:cubicBezTo>
                        <a:pt x="44" y="207"/>
                        <a:pt x="44" y="211"/>
                        <a:pt x="44" y="211"/>
                      </a:cubicBezTo>
                      <a:cubicBezTo>
                        <a:pt x="46" y="245"/>
                        <a:pt x="87" y="235"/>
                        <a:pt x="89" y="218"/>
                      </a:cubicBezTo>
                      <a:cubicBezTo>
                        <a:pt x="90" y="201"/>
                        <a:pt x="89" y="171"/>
                        <a:pt x="89" y="15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7" name="Freeform 122"/>
                <p:cNvSpPr>
                  <a:spLocks noChangeAspect="1"/>
                </p:cNvSpPr>
                <p:nvPr/>
              </p:nvSpPr>
              <p:spPr bwMode="gray">
                <a:xfrm>
                  <a:off x="3961" y="867"/>
                  <a:ext cx="325" cy="257"/>
                </a:xfrm>
                <a:custGeom>
                  <a:avLst/>
                  <a:gdLst/>
                  <a:ahLst/>
                  <a:cxnLst>
                    <a:cxn ang="0">
                      <a:pos x="201" y="107"/>
                    </a:cxn>
                    <a:cxn ang="0">
                      <a:pos x="179" y="113"/>
                    </a:cxn>
                    <a:cxn ang="0">
                      <a:pos x="169" y="49"/>
                    </a:cxn>
                    <a:cxn ang="0">
                      <a:pos x="169" y="49"/>
                    </a:cxn>
                    <a:cxn ang="0">
                      <a:pos x="143" y="24"/>
                    </a:cxn>
                    <a:cxn ang="0">
                      <a:pos x="100" y="13"/>
                    </a:cxn>
                    <a:cxn ang="0">
                      <a:pos x="60" y="2"/>
                    </a:cxn>
                    <a:cxn ang="0">
                      <a:pos x="30" y="12"/>
                    </a:cxn>
                    <a:cxn ang="0">
                      <a:pos x="4" y="159"/>
                    </a:cxn>
                    <a:cxn ang="0">
                      <a:pos x="36" y="168"/>
                    </a:cxn>
                    <a:cxn ang="0">
                      <a:pos x="54" y="47"/>
                    </a:cxn>
                    <a:cxn ang="0">
                      <a:pos x="53" y="164"/>
                    </a:cxn>
                    <a:cxn ang="0">
                      <a:pos x="62" y="175"/>
                    </a:cxn>
                    <a:cxn ang="0">
                      <a:pos x="113" y="189"/>
                    </a:cxn>
                    <a:cxn ang="0">
                      <a:pos x="140" y="169"/>
                    </a:cxn>
                    <a:cxn ang="0">
                      <a:pos x="138" y="88"/>
                    </a:cxn>
                    <a:cxn ang="0">
                      <a:pos x="137" y="75"/>
                    </a:cxn>
                    <a:cxn ang="0">
                      <a:pos x="137" y="76"/>
                    </a:cxn>
                    <a:cxn ang="0">
                      <a:pos x="138" y="80"/>
                    </a:cxn>
                    <a:cxn ang="0">
                      <a:pos x="138" y="82"/>
                    </a:cxn>
                    <a:cxn ang="0">
                      <a:pos x="138" y="87"/>
                    </a:cxn>
                    <a:cxn ang="0">
                      <a:pos x="138" y="88"/>
                    </a:cxn>
                    <a:cxn ang="0">
                      <a:pos x="138" y="88"/>
                    </a:cxn>
                    <a:cxn ang="0">
                      <a:pos x="144" y="121"/>
                    </a:cxn>
                    <a:cxn ang="0">
                      <a:pos x="144" y="123"/>
                    </a:cxn>
                    <a:cxn ang="0">
                      <a:pos x="144" y="123"/>
                    </a:cxn>
                    <a:cxn ang="0">
                      <a:pos x="144" y="127"/>
                    </a:cxn>
                    <a:cxn ang="0">
                      <a:pos x="153" y="147"/>
                    </a:cxn>
                    <a:cxn ang="0">
                      <a:pos x="167" y="153"/>
                    </a:cxn>
                    <a:cxn ang="0">
                      <a:pos x="214" y="139"/>
                    </a:cxn>
                    <a:cxn ang="0">
                      <a:pos x="201" y="107"/>
                    </a:cxn>
                  </a:cxnLst>
                  <a:rect l="0" t="0" r="r" b="b"/>
                  <a:pathLst>
                    <a:path w="241" h="190">
                      <a:moveTo>
                        <a:pt x="201" y="107"/>
                      </a:moveTo>
                      <a:cubicBezTo>
                        <a:pt x="199" y="108"/>
                        <a:pt x="191" y="110"/>
                        <a:pt x="179" y="113"/>
                      </a:cubicBezTo>
                      <a:cubicBezTo>
                        <a:pt x="174" y="85"/>
                        <a:pt x="170" y="58"/>
                        <a:pt x="169" y="49"/>
                      </a:cubicBezTo>
                      <a:cubicBezTo>
                        <a:pt x="169" y="49"/>
                        <a:pt x="169" y="49"/>
                        <a:pt x="169" y="49"/>
                      </a:cubicBezTo>
                      <a:cubicBezTo>
                        <a:pt x="166" y="32"/>
                        <a:pt x="151" y="27"/>
                        <a:pt x="143" y="24"/>
                      </a:cubicBezTo>
                      <a:cubicBezTo>
                        <a:pt x="136" y="21"/>
                        <a:pt x="113" y="16"/>
                        <a:pt x="100" y="13"/>
                      </a:cubicBezTo>
                      <a:cubicBezTo>
                        <a:pt x="89" y="10"/>
                        <a:pt x="69" y="4"/>
                        <a:pt x="60" y="2"/>
                      </a:cubicBezTo>
                      <a:cubicBezTo>
                        <a:pt x="51" y="0"/>
                        <a:pt x="33" y="4"/>
                        <a:pt x="30" y="12"/>
                      </a:cubicBezTo>
                      <a:cubicBezTo>
                        <a:pt x="28" y="17"/>
                        <a:pt x="8" y="139"/>
                        <a:pt x="4" y="159"/>
                      </a:cubicBezTo>
                      <a:cubicBezTo>
                        <a:pt x="0" y="181"/>
                        <a:pt x="31" y="184"/>
                        <a:pt x="36" y="168"/>
                      </a:cubicBezTo>
                      <a:cubicBezTo>
                        <a:pt x="40" y="158"/>
                        <a:pt x="55" y="38"/>
                        <a:pt x="54" y="47"/>
                      </a:cubicBezTo>
                      <a:cubicBezTo>
                        <a:pt x="54" y="53"/>
                        <a:pt x="53" y="122"/>
                        <a:pt x="53" y="164"/>
                      </a:cubicBezTo>
                      <a:cubicBezTo>
                        <a:pt x="54" y="169"/>
                        <a:pt x="56" y="174"/>
                        <a:pt x="62" y="175"/>
                      </a:cubicBezTo>
                      <a:cubicBezTo>
                        <a:pt x="75" y="177"/>
                        <a:pt x="106" y="187"/>
                        <a:pt x="113" y="189"/>
                      </a:cubicBezTo>
                      <a:cubicBezTo>
                        <a:pt x="121" y="190"/>
                        <a:pt x="137" y="181"/>
                        <a:pt x="140" y="169"/>
                      </a:cubicBezTo>
                      <a:cubicBezTo>
                        <a:pt x="140" y="141"/>
                        <a:pt x="140" y="111"/>
                        <a:pt x="138" y="88"/>
                      </a:cubicBezTo>
                      <a:cubicBezTo>
                        <a:pt x="137" y="82"/>
                        <a:pt x="137" y="78"/>
                        <a:pt x="137" y="75"/>
                      </a:cubicBezTo>
                      <a:cubicBezTo>
                        <a:pt x="137" y="75"/>
                        <a:pt x="137" y="75"/>
                        <a:pt x="137" y="76"/>
                      </a:cubicBezTo>
                      <a:cubicBezTo>
                        <a:pt x="137" y="77"/>
                        <a:pt x="137" y="79"/>
                        <a:pt x="138" y="80"/>
                      </a:cubicBezTo>
                      <a:cubicBezTo>
                        <a:pt x="138" y="81"/>
                        <a:pt x="138" y="81"/>
                        <a:pt x="138" y="82"/>
                      </a:cubicBezTo>
                      <a:cubicBezTo>
                        <a:pt x="138" y="84"/>
                        <a:pt x="138" y="85"/>
                        <a:pt x="138" y="87"/>
                      </a:cubicBezTo>
                      <a:cubicBezTo>
                        <a:pt x="138" y="87"/>
                        <a:pt x="138" y="88"/>
                        <a:pt x="138" y="88"/>
                      </a:cubicBezTo>
                      <a:cubicBezTo>
                        <a:pt x="138" y="88"/>
                        <a:pt x="138" y="88"/>
                        <a:pt x="138" y="88"/>
                      </a:cubicBezTo>
                      <a:cubicBezTo>
                        <a:pt x="140" y="96"/>
                        <a:pt x="141" y="108"/>
                        <a:pt x="144" y="121"/>
                      </a:cubicBezTo>
                      <a:cubicBezTo>
                        <a:pt x="144" y="122"/>
                        <a:pt x="144" y="122"/>
                        <a:pt x="144" y="123"/>
                      </a:cubicBezTo>
                      <a:cubicBezTo>
                        <a:pt x="144" y="123"/>
                        <a:pt x="144" y="123"/>
                        <a:pt x="144" y="123"/>
                      </a:cubicBezTo>
                      <a:cubicBezTo>
                        <a:pt x="144" y="127"/>
                        <a:pt x="144" y="127"/>
                        <a:pt x="144" y="127"/>
                      </a:cubicBezTo>
                      <a:cubicBezTo>
                        <a:pt x="146" y="137"/>
                        <a:pt x="149" y="143"/>
                        <a:pt x="153" y="147"/>
                      </a:cubicBezTo>
                      <a:cubicBezTo>
                        <a:pt x="156" y="151"/>
                        <a:pt x="161" y="152"/>
                        <a:pt x="167" y="153"/>
                      </a:cubicBezTo>
                      <a:cubicBezTo>
                        <a:pt x="181" y="149"/>
                        <a:pt x="197" y="144"/>
                        <a:pt x="214" y="139"/>
                      </a:cubicBezTo>
                      <a:cubicBezTo>
                        <a:pt x="241" y="131"/>
                        <a:pt x="225" y="99"/>
                        <a:pt x="201" y="107"/>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43" name="Freeform 123"/>
                <p:cNvSpPr>
                  <a:spLocks noChangeAspect="1"/>
                </p:cNvSpPr>
                <p:nvPr/>
              </p:nvSpPr>
              <p:spPr bwMode="gray">
                <a:xfrm>
                  <a:off x="4047" y="852"/>
                  <a:ext cx="89" cy="55"/>
                </a:xfrm>
                <a:custGeom>
                  <a:avLst/>
                  <a:gdLst>
                    <a:gd name="T0" fmla="*/ 1048 w 66"/>
                    <a:gd name="T1" fmla="*/ 1324 h 41"/>
                    <a:gd name="T2" fmla="*/ 348 w 66"/>
                    <a:gd name="T3" fmla="*/ 755 h 41"/>
                    <a:gd name="T4" fmla="*/ 589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10" y="22"/>
                      </a:cubicBezTo>
                      <a:cubicBezTo>
                        <a:pt x="16" y="21"/>
                        <a:pt x="13" y="15"/>
                        <a:pt x="16"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39244" name="Oval 124"/>
                <p:cNvSpPr>
                  <a:spLocks noChangeAspect="1" noChangeArrowheads="1"/>
                </p:cNvSpPr>
                <p:nvPr/>
              </p:nvSpPr>
              <p:spPr bwMode="gray">
                <a:xfrm flipH="1">
                  <a:off x="4038"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38925" name="Group 295"/>
          <p:cNvGrpSpPr>
            <a:grpSpLocks/>
          </p:cNvGrpSpPr>
          <p:nvPr/>
        </p:nvGrpSpPr>
        <p:grpSpPr bwMode="auto">
          <a:xfrm>
            <a:off x="6557964" y="2771775"/>
            <a:ext cx="2047875" cy="781050"/>
            <a:chOff x="3260" y="2189"/>
            <a:chExt cx="1290" cy="492"/>
          </a:xfrm>
        </p:grpSpPr>
        <p:sp>
          <p:nvSpPr>
            <p:cNvPr id="115" name="Freeform 127"/>
            <p:cNvSpPr>
              <a:spLocks noChangeAspect="1"/>
            </p:cNvSpPr>
            <p:nvPr/>
          </p:nvSpPr>
          <p:spPr bwMode="gray">
            <a:xfrm>
              <a:off x="3260" y="2335"/>
              <a:ext cx="1290" cy="346"/>
            </a:xfrm>
            <a:custGeom>
              <a:avLst/>
              <a:gdLst>
                <a:gd name="T0" fmla="*/ 0 w 161"/>
                <a:gd name="T1" fmla="*/ 10695 h 44"/>
                <a:gd name="T2" fmla="*/ 41665 w 161"/>
                <a:gd name="T3" fmla="*/ 0 h 44"/>
                <a:gd name="T4" fmla="*/ 82816 w 161"/>
                <a:gd name="T5" fmla="*/ 10695 h 44"/>
                <a:gd name="T6" fmla="*/ 41665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9213" name="Group 128"/>
            <p:cNvGrpSpPr>
              <a:grpSpLocks/>
            </p:cNvGrpSpPr>
            <p:nvPr/>
          </p:nvGrpSpPr>
          <p:grpSpPr bwMode="auto">
            <a:xfrm>
              <a:off x="3760" y="2189"/>
              <a:ext cx="132" cy="315"/>
              <a:chOff x="3717" y="1800"/>
              <a:chExt cx="132" cy="315"/>
            </a:xfrm>
          </p:grpSpPr>
          <p:grpSp>
            <p:nvGrpSpPr>
              <p:cNvPr id="39231" name="Group 129"/>
              <p:cNvGrpSpPr>
                <a:grpSpLocks/>
              </p:cNvGrpSpPr>
              <p:nvPr/>
            </p:nvGrpSpPr>
            <p:grpSpPr bwMode="auto">
              <a:xfrm>
                <a:off x="3717" y="1800"/>
                <a:ext cx="132" cy="315"/>
                <a:chOff x="3717" y="1800"/>
                <a:chExt cx="132" cy="315"/>
              </a:xfrm>
            </p:grpSpPr>
            <p:sp>
              <p:nvSpPr>
                <p:cNvPr id="136" name="Freeform 130"/>
                <p:cNvSpPr>
                  <a:spLocks noChangeAspect="1"/>
                </p:cNvSpPr>
                <p:nvPr/>
              </p:nvSpPr>
              <p:spPr bwMode="gray">
                <a:xfrm flipH="1">
                  <a:off x="3756" y="1952"/>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7" name="Freeform 131"/>
                <p:cNvSpPr>
                  <a:spLocks noChangeAspect="1"/>
                </p:cNvSpPr>
                <p:nvPr/>
              </p:nvSpPr>
              <p:spPr bwMode="gray">
                <a:xfrm flipH="1">
                  <a:off x="3717" y="1843"/>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35" name="Freeform 132"/>
                <p:cNvSpPr>
                  <a:spLocks noChangeAspect="1"/>
                </p:cNvSpPr>
                <p:nvPr/>
              </p:nvSpPr>
              <p:spPr bwMode="gray">
                <a:xfrm flipH="1">
                  <a:off x="3763" y="1834"/>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39236" name="Oval 133"/>
                <p:cNvSpPr>
                  <a:spLocks noChangeAspect="1" noChangeArrowheads="1"/>
                </p:cNvSpPr>
                <p:nvPr/>
              </p:nvSpPr>
              <p:spPr bwMode="gray">
                <a:xfrm>
                  <a:off x="3760" y="1800"/>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sp>
            <p:nvSpPr>
              <p:cNvPr id="39232" name="Freeform 134"/>
              <p:cNvSpPr>
                <a:spLocks noChangeAspect="1"/>
              </p:cNvSpPr>
              <p:nvPr/>
            </p:nvSpPr>
            <p:spPr bwMode="gray">
              <a:xfrm flipH="1">
                <a:off x="3781" y="1870"/>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39214" name="Group 135"/>
            <p:cNvGrpSpPr>
              <a:grpSpLocks noChangeAspect="1"/>
            </p:cNvGrpSpPr>
            <p:nvPr/>
          </p:nvGrpSpPr>
          <p:grpSpPr bwMode="auto">
            <a:xfrm>
              <a:off x="3705" y="2338"/>
              <a:ext cx="447" cy="229"/>
              <a:chOff x="786" y="2382"/>
              <a:chExt cx="1190" cy="634"/>
            </a:xfrm>
          </p:grpSpPr>
          <p:sp>
            <p:nvSpPr>
              <p:cNvPr id="39219" name="Freeform 136"/>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20" name="Freeform 137"/>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221" name="Freeform 138"/>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222" name="Freeform 139"/>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23" name="Freeform 140"/>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224" name="Freeform 141"/>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39225" name="Freeform 142"/>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39226" name="Freeform 143"/>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227" name="Freeform 144"/>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28" name="Freeform 145"/>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39229" name="Freeform 146"/>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39230" name="Freeform 147"/>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39215" name="Group 148"/>
            <p:cNvGrpSpPr>
              <a:grpSpLocks noChangeAspect="1"/>
            </p:cNvGrpSpPr>
            <p:nvPr/>
          </p:nvGrpSpPr>
          <p:grpSpPr bwMode="auto">
            <a:xfrm>
              <a:off x="3774" y="2369"/>
              <a:ext cx="228" cy="61"/>
              <a:chOff x="1895" y="2851"/>
              <a:chExt cx="461" cy="124"/>
            </a:xfrm>
          </p:grpSpPr>
          <p:sp>
            <p:nvSpPr>
              <p:cNvPr id="39217" name="Freeform 149"/>
              <p:cNvSpPr>
                <a:spLocks noChangeAspect="1"/>
              </p:cNvSpPr>
              <p:nvPr/>
            </p:nvSpPr>
            <p:spPr bwMode="gray">
              <a:xfrm>
                <a:off x="1895" y="2889"/>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chemeClr val="bg2"/>
              </a:solidFill>
              <a:ln w="6350">
                <a:solidFill>
                  <a:srgbClr val="000000"/>
                </a:solidFill>
                <a:miter lim="800000"/>
                <a:headEnd/>
                <a:tailEnd/>
              </a:ln>
            </p:spPr>
            <p:txBody>
              <a:bodyPr/>
              <a:lstStyle/>
              <a:p>
                <a:endParaRPr lang="nl-NL"/>
              </a:p>
            </p:txBody>
          </p:sp>
          <p:sp>
            <p:nvSpPr>
              <p:cNvPr id="39218" name="Freeform 150"/>
              <p:cNvSpPr>
                <a:spLocks noChangeAspect="1"/>
              </p:cNvSpPr>
              <p:nvPr/>
            </p:nvSpPr>
            <p:spPr bwMode="gray">
              <a:xfrm>
                <a:off x="2033" y="2851"/>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FED563"/>
              </a:solidFill>
              <a:ln w="6350">
                <a:solidFill>
                  <a:srgbClr val="000000"/>
                </a:solidFill>
                <a:miter lim="800000"/>
                <a:headEnd/>
                <a:tailEnd/>
              </a:ln>
            </p:spPr>
            <p:txBody>
              <a:bodyPr/>
              <a:lstStyle/>
              <a:p>
                <a:endParaRPr lang="nl-NL"/>
              </a:p>
            </p:txBody>
          </p:sp>
        </p:grpSp>
        <p:sp>
          <p:nvSpPr>
            <p:cNvPr id="39216" name="Freeform 154"/>
            <p:cNvSpPr>
              <a:spLocks noChangeAspect="1"/>
            </p:cNvSpPr>
            <p:nvPr/>
          </p:nvSpPr>
          <p:spPr bwMode="gray">
            <a:xfrm flipH="1">
              <a:off x="3974" y="2273"/>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grpSp>
      <p:grpSp>
        <p:nvGrpSpPr>
          <p:cNvPr id="38926" name="Group 169"/>
          <p:cNvGrpSpPr>
            <a:grpSpLocks/>
          </p:cNvGrpSpPr>
          <p:nvPr/>
        </p:nvGrpSpPr>
        <p:grpSpPr bwMode="auto">
          <a:xfrm flipH="1">
            <a:off x="8015288" y="3390900"/>
            <a:ext cx="679450" cy="203200"/>
            <a:chOff x="1728" y="-938"/>
            <a:chExt cx="3134" cy="936"/>
          </a:xfrm>
        </p:grpSpPr>
        <p:sp>
          <p:nvSpPr>
            <p:cNvPr id="39208" name="Freeform 170"/>
            <p:cNvSpPr>
              <a:spLocks/>
            </p:cNvSpPr>
            <p:nvPr/>
          </p:nvSpPr>
          <p:spPr bwMode="gray">
            <a:xfrm>
              <a:off x="1728" y="-699"/>
              <a:ext cx="196" cy="630"/>
            </a:xfrm>
            <a:custGeom>
              <a:avLst/>
              <a:gdLst>
                <a:gd name="T0" fmla="*/ 0 w 196"/>
                <a:gd name="T1" fmla="*/ 0 h 630"/>
                <a:gd name="T2" fmla="*/ 0 w 196"/>
                <a:gd name="T3" fmla="*/ 97 h 630"/>
                <a:gd name="T4" fmla="*/ 196 w 196"/>
                <a:gd name="T5" fmla="*/ 630 h 630"/>
                <a:gd name="T6" fmla="*/ 196 w 196"/>
                <a:gd name="T7" fmla="*/ 534 h 630"/>
                <a:gd name="T8" fmla="*/ 0 w 196"/>
                <a:gd name="T9" fmla="*/ 0 h 630"/>
                <a:gd name="T10" fmla="*/ 0 60000 65536"/>
                <a:gd name="T11" fmla="*/ 0 60000 65536"/>
                <a:gd name="T12" fmla="*/ 0 60000 65536"/>
                <a:gd name="T13" fmla="*/ 0 60000 65536"/>
                <a:gd name="T14" fmla="*/ 0 60000 65536"/>
                <a:gd name="T15" fmla="*/ 0 w 196"/>
                <a:gd name="T16" fmla="*/ 0 h 630"/>
                <a:gd name="T17" fmla="*/ 196 w 196"/>
                <a:gd name="T18" fmla="*/ 630 h 630"/>
              </a:gdLst>
              <a:ahLst/>
              <a:cxnLst>
                <a:cxn ang="T10">
                  <a:pos x="T0" y="T1"/>
                </a:cxn>
                <a:cxn ang="T11">
                  <a:pos x="T2" y="T3"/>
                </a:cxn>
                <a:cxn ang="T12">
                  <a:pos x="T4" y="T5"/>
                </a:cxn>
                <a:cxn ang="T13">
                  <a:pos x="T6" y="T7"/>
                </a:cxn>
                <a:cxn ang="T14">
                  <a:pos x="T8" y="T9"/>
                </a:cxn>
              </a:cxnLst>
              <a:rect l="T15" t="T16" r="T17" b="T18"/>
              <a:pathLst>
                <a:path w="196" h="630">
                  <a:moveTo>
                    <a:pt x="0" y="0"/>
                  </a:moveTo>
                  <a:lnTo>
                    <a:pt x="0" y="97"/>
                  </a:lnTo>
                  <a:lnTo>
                    <a:pt x="196" y="630"/>
                  </a:lnTo>
                  <a:lnTo>
                    <a:pt x="196" y="534"/>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209" name="Freeform 171"/>
            <p:cNvSpPr>
              <a:spLocks/>
            </p:cNvSpPr>
            <p:nvPr/>
          </p:nvSpPr>
          <p:spPr bwMode="gray">
            <a:xfrm>
              <a:off x="1924" y="-165"/>
              <a:ext cx="2043" cy="163"/>
            </a:xfrm>
            <a:custGeom>
              <a:avLst/>
              <a:gdLst>
                <a:gd name="T0" fmla="*/ 2043 w 2043"/>
                <a:gd name="T1" fmla="*/ 163 h 163"/>
                <a:gd name="T2" fmla="*/ 2043 w 2043"/>
                <a:gd name="T3" fmla="*/ 68 h 163"/>
                <a:gd name="T4" fmla="*/ 0 w 2043"/>
                <a:gd name="T5" fmla="*/ 0 h 163"/>
                <a:gd name="T6" fmla="*/ 0 w 2043"/>
                <a:gd name="T7" fmla="*/ 96 h 163"/>
                <a:gd name="T8" fmla="*/ 2043 w 2043"/>
                <a:gd name="T9" fmla="*/ 163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2043" y="163"/>
                  </a:moveTo>
                  <a:lnTo>
                    <a:pt x="2043" y="68"/>
                  </a:lnTo>
                  <a:lnTo>
                    <a:pt x="0" y="0"/>
                  </a:lnTo>
                  <a:lnTo>
                    <a:pt x="0" y="96"/>
                  </a:lnTo>
                  <a:lnTo>
                    <a:pt x="2043" y="163"/>
                  </a:lnTo>
                  <a:close/>
                </a:path>
              </a:pathLst>
            </a:custGeom>
            <a:solidFill>
              <a:schemeClr val="tx1"/>
            </a:solidFill>
            <a:ln w="6350">
              <a:solidFill>
                <a:schemeClr val="bg1"/>
              </a:solidFill>
              <a:miter lim="800000"/>
              <a:headEnd/>
              <a:tailEnd/>
            </a:ln>
          </p:spPr>
          <p:txBody>
            <a:bodyPr/>
            <a:lstStyle/>
            <a:p>
              <a:endParaRPr lang="nl-NL"/>
            </a:p>
          </p:txBody>
        </p:sp>
        <p:sp>
          <p:nvSpPr>
            <p:cNvPr id="39210" name="Freeform 172"/>
            <p:cNvSpPr>
              <a:spLocks/>
            </p:cNvSpPr>
            <p:nvPr/>
          </p:nvSpPr>
          <p:spPr bwMode="gray">
            <a:xfrm>
              <a:off x="3518" y="-579"/>
              <a:ext cx="1344" cy="456"/>
            </a:xfrm>
            <a:custGeom>
              <a:avLst/>
              <a:gdLst>
                <a:gd name="T0" fmla="*/ 1344 w 1344"/>
                <a:gd name="T1" fmla="*/ 0 h 456"/>
                <a:gd name="T2" fmla="*/ 1344 w 1344"/>
                <a:gd name="T3" fmla="*/ 95 h 456"/>
                <a:gd name="T4" fmla="*/ 0 w 1344"/>
                <a:gd name="T5" fmla="*/ 456 h 456"/>
                <a:gd name="T6" fmla="*/ 0 w 1344"/>
                <a:gd name="T7" fmla="*/ 362 h 456"/>
                <a:gd name="T8" fmla="*/ 1344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1344" y="0"/>
                  </a:moveTo>
                  <a:lnTo>
                    <a:pt x="1344" y="95"/>
                  </a:lnTo>
                  <a:lnTo>
                    <a:pt x="0" y="456"/>
                  </a:lnTo>
                  <a:lnTo>
                    <a:pt x="0" y="362"/>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39211" name="Freeform 173"/>
            <p:cNvSpPr>
              <a:spLocks/>
            </p:cNvSpPr>
            <p:nvPr/>
          </p:nvSpPr>
          <p:spPr bwMode="gray">
            <a:xfrm>
              <a:off x="1728" y="-938"/>
              <a:ext cx="3134" cy="841"/>
            </a:xfrm>
            <a:custGeom>
              <a:avLst/>
              <a:gdLst>
                <a:gd name="T0" fmla="*/ 196 w 3134"/>
                <a:gd name="T1" fmla="*/ 773 h 841"/>
                <a:gd name="T2" fmla="*/ 0 w 3134"/>
                <a:gd name="T3" fmla="*/ 239 h 841"/>
                <a:gd name="T4" fmla="*/ 446 w 3134"/>
                <a:gd name="T5" fmla="*/ 359 h 841"/>
                <a:gd name="T6" fmla="*/ 1790 w 3134"/>
                <a:gd name="T7" fmla="*/ 0 h 841"/>
                <a:gd name="T8" fmla="*/ 3134 w 3134"/>
                <a:gd name="T9" fmla="*/ 359 h 841"/>
                <a:gd name="T10" fmla="*/ 1790 w 3134"/>
                <a:gd name="T11" fmla="*/ 721 h 841"/>
                <a:gd name="T12" fmla="*/ 2239 w 3134"/>
                <a:gd name="T13" fmla="*/ 841 h 841"/>
                <a:gd name="T14" fmla="*/ 196 w 3134"/>
                <a:gd name="T15" fmla="*/ 773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196" y="773"/>
                  </a:moveTo>
                  <a:lnTo>
                    <a:pt x="0" y="239"/>
                  </a:lnTo>
                  <a:lnTo>
                    <a:pt x="446" y="359"/>
                  </a:lnTo>
                  <a:lnTo>
                    <a:pt x="1790" y="0"/>
                  </a:lnTo>
                  <a:lnTo>
                    <a:pt x="3134" y="359"/>
                  </a:lnTo>
                  <a:lnTo>
                    <a:pt x="1790" y="721"/>
                  </a:lnTo>
                  <a:lnTo>
                    <a:pt x="2239" y="841"/>
                  </a:lnTo>
                  <a:lnTo>
                    <a:pt x="196" y="773"/>
                  </a:lnTo>
                  <a:close/>
                </a:path>
              </a:pathLst>
            </a:custGeom>
            <a:solidFill>
              <a:srgbClr val="808080"/>
            </a:solidFill>
            <a:ln w="6350">
              <a:solidFill>
                <a:schemeClr val="bg1"/>
              </a:solidFill>
              <a:miter lim="800000"/>
              <a:headEnd/>
              <a:tailEnd/>
            </a:ln>
          </p:spPr>
          <p:txBody>
            <a:bodyPr/>
            <a:lstStyle/>
            <a:p>
              <a:endParaRPr lang="nl-NL"/>
            </a:p>
          </p:txBody>
        </p:sp>
      </p:grpSp>
      <p:grpSp>
        <p:nvGrpSpPr>
          <p:cNvPr id="38927" name="Group 294"/>
          <p:cNvGrpSpPr>
            <a:grpSpLocks/>
          </p:cNvGrpSpPr>
          <p:nvPr/>
        </p:nvGrpSpPr>
        <p:grpSpPr bwMode="auto">
          <a:xfrm>
            <a:off x="8161338" y="3282950"/>
            <a:ext cx="2044700" cy="698500"/>
            <a:chOff x="4270" y="2511"/>
            <a:chExt cx="1288" cy="440"/>
          </a:xfrm>
        </p:grpSpPr>
        <p:sp>
          <p:nvSpPr>
            <p:cNvPr id="146" name="Freeform 181"/>
            <p:cNvSpPr>
              <a:spLocks/>
            </p:cNvSpPr>
            <p:nvPr/>
          </p:nvSpPr>
          <p:spPr bwMode="gray">
            <a:xfrm>
              <a:off x="4270" y="2605"/>
              <a:ext cx="1288" cy="346"/>
            </a:xfrm>
            <a:custGeom>
              <a:avLst/>
              <a:gdLst>
                <a:gd name="T0" fmla="*/ 0 w 161"/>
                <a:gd name="T1" fmla="*/ 10695 h 44"/>
                <a:gd name="T2" fmla="*/ 41472 w 161"/>
                <a:gd name="T3" fmla="*/ 0 h 44"/>
                <a:gd name="T4" fmla="*/ 82432 w 161"/>
                <a:gd name="T5" fmla="*/ 10695 h 44"/>
                <a:gd name="T6" fmla="*/ 41472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9181" name="Group 182"/>
            <p:cNvGrpSpPr>
              <a:grpSpLocks/>
            </p:cNvGrpSpPr>
            <p:nvPr/>
          </p:nvGrpSpPr>
          <p:grpSpPr bwMode="auto">
            <a:xfrm>
              <a:off x="4723" y="2511"/>
              <a:ext cx="154" cy="264"/>
              <a:chOff x="4680" y="2122"/>
              <a:chExt cx="154" cy="264"/>
            </a:xfrm>
          </p:grpSpPr>
          <p:sp>
            <p:nvSpPr>
              <p:cNvPr id="168" name="Freeform 183"/>
              <p:cNvSpPr>
                <a:spLocks noChangeAspect="1" noEditPoints="1"/>
              </p:cNvSpPr>
              <p:nvPr/>
            </p:nvSpPr>
            <p:spPr bwMode="gray">
              <a:xfrm flipH="1">
                <a:off x="4680" y="2165"/>
                <a:ext cx="154" cy="122"/>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03" name="Freeform 184"/>
              <p:cNvSpPr>
                <a:spLocks noChangeAspect="1"/>
              </p:cNvSpPr>
              <p:nvPr/>
            </p:nvSpPr>
            <p:spPr bwMode="gray">
              <a:xfrm flipH="1">
                <a:off x="4715" y="2157"/>
                <a:ext cx="42"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70" name="Freeform 185"/>
              <p:cNvSpPr>
                <a:spLocks noChangeAspect="1"/>
              </p:cNvSpPr>
              <p:nvPr/>
            </p:nvSpPr>
            <p:spPr bwMode="gray">
              <a:xfrm flipH="1">
                <a:off x="4707" y="2268"/>
                <a:ext cx="103" cy="118"/>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05" name="Oval 186"/>
              <p:cNvSpPr>
                <a:spLocks noChangeAspect="1" noChangeArrowheads="1"/>
              </p:cNvSpPr>
              <p:nvPr/>
            </p:nvSpPr>
            <p:spPr bwMode="gray">
              <a:xfrm>
                <a:off x="4711" y="2122"/>
                <a:ext cx="51"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39206" name="Freeform 187"/>
              <p:cNvSpPr>
                <a:spLocks noChangeAspect="1"/>
              </p:cNvSpPr>
              <p:nvPr/>
            </p:nvSpPr>
            <p:spPr bwMode="gray">
              <a:xfrm flipH="1">
                <a:off x="4733" y="2196"/>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73" name="Freeform 188"/>
              <p:cNvSpPr>
                <a:spLocks noChangeAspect="1"/>
              </p:cNvSpPr>
              <p:nvPr/>
            </p:nvSpPr>
            <p:spPr bwMode="gray">
              <a:xfrm flipH="1">
                <a:off x="4694" y="2246"/>
                <a:ext cx="59" cy="35"/>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39182" name="Group 189"/>
            <p:cNvGrpSpPr>
              <a:grpSpLocks noChangeAspect="1"/>
            </p:cNvGrpSpPr>
            <p:nvPr/>
          </p:nvGrpSpPr>
          <p:grpSpPr bwMode="auto">
            <a:xfrm>
              <a:off x="4701" y="2618"/>
              <a:ext cx="447" cy="229"/>
              <a:chOff x="786" y="2382"/>
              <a:chExt cx="1190" cy="634"/>
            </a:xfrm>
          </p:grpSpPr>
          <p:sp>
            <p:nvSpPr>
              <p:cNvPr id="39190" name="Freeform 190"/>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191" name="Freeform 191"/>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192" name="Freeform 192"/>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193" name="Freeform 193"/>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194" name="Freeform 194"/>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195" name="Freeform 195"/>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39196" name="Freeform 196"/>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39197" name="Freeform 197"/>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198" name="Freeform 198"/>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199" name="Freeform 199"/>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39200" name="Freeform 200"/>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39201" name="Freeform 201"/>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39183" name="Freeform 202"/>
            <p:cNvSpPr>
              <a:spLocks noChangeAspect="1"/>
            </p:cNvSpPr>
            <p:nvPr/>
          </p:nvSpPr>
          <p:spPr bwMode="gray">
            <a:xfrm>
              <a:off x="4841" y="2644"/>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39184" name="Group 203"/>
            <p:cNvGrpSpPr>
              <a:grpSpLocks/>
            </p:cNvGrpSpPr>
            <p:nvPr/>
          </p:nvGrpSpPr>
          <p:grpSpPr bwMode="auto">
            <a:xfrm>
              <a:off x="4952" y="2588"/>
              <a:ext cx="156" cy="240"/>
              <a:chOff x="4909" y="2199"/>
              <a:chExt cx="156" cy="240"/>
            </a:xfrm>
          </p:grpSpPr>
          <p:sp>
            <p:nvSpPr>
              <p:cNvPr id="151"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52"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53"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188"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39189"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nvGrpSpPr>
          <p:cNvPr id="38928" name="Group 3937"/>
          <p:cNvGrpSpPr>
            <a:grpSpLocks/>
          </p:cNvGrpSpPr>
          <p:nvPr/>
        </p:nvGrpSpPr>
        <p:grpSpPr bwMode="auto">
          <a:xfrm>
            <a:off x="5356226" y="3644900"/>
            <a:ext cx="568325" cy="623888"/>
            <a:chOff x="1283" y="1710"/>
            <a:chExt cx="1085" cy="1190"/>
          </a:xfrm>
        </p:grpSpPr>
        <p:sp>
          <p:nvSpPr>
            <p:cNvPr id="39116" name="Freeform 3938"/>
            <p:cNvSpPr>
              <a:spLocks/>
            </p:cNvSpPr>
            <p:nvPr/>
          </p:nvSpPr>
          <p:spPr bwMode="gray">
            <a:xfrm flipH="1">
              <a:off x="1283" y="1710"/>
              <a:ext cx="1085" cy="1190"/>
            </a:xfrm>
            <a:custGeom>
              <a:avLst/>
              <a:gdLst>
                <a:gd name="T0" fmla="*/ 96 w 1280"/>
                <a:gd name="T1" fmla="*/ 0 h 1405"/>
                <a:gd name="T2" fmla="*/ 0 w 1280"/>
                <a:gd name="T3" fmla="*/ 25 h 1405"/>
                <a:gd name="T4" fmla="*/ 0 w 1280"/>
                <a:gd name="T5" fmla="*/ 418 h 1405"/>
                <a:gd name="T6" fmla="*/ 381 w 1280"/>
                <a:gd name="T7" fmla="*/ 518 h 1405"/>
                <a:gd name="T8" fmla="*/ 381 w 1280"/>
                <a:gd name="T9" fmla="*/ 126 h 1405"/>
                <a:gd name="T10" fmla="*/ 475 w 1280"/>
                <a:gd name="T11" fmla="*/ 101 h 1405"/>
                <a:gd name="T12" fmla="*/ 96 w 1280"/>
                <a:gd name="T13" fmla="*/ 0 h 1405"/>
                <a:gd name="T14" fmla="*/ 0 60000 65536"/>
                <a:gd name="T15" fmla="*/ 0 60000 65536"/>
                <a:gd name="T16" fmla="*/ 0 60000 65536"/>
                <a:gd name="T17" fmla="*/ 0 60000 65536"/>
                <a:gd name="T18" fmla="*/ 0 60000 65536"/>
                <a:gd name="T19" fmla="*/ 0 60000 65536"/>
                <a:gd name="T20" fmla="*/ 0 60000 65536"/>
                <a:gd name="T21" fmla="*/ 0 w 1280"/>
                <a:gd name="T22" fmla="*/ 0 h 1405"/>
                <a:gd name="T23" fmla="*/ 1280 w 1280"/>
                <a:gd name="T24" fmla="*/ 1405 h 14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80" h="1405">
                  <a:moveTo>
                    <a:pt x="257" y="0"/>
                  </a:moveTo>
                  <a:lnTo>
                    <a:pt x="0" y="68"/>
                  </a:lnTo>
                  <a:lnTo>
                    <a:pt x="0" y="1131"/>
                  </a:lnTo>
                  <a:lnTo>
                    <a:pt x="1025" y="1405"/>
                  </a:lnTo>
                  <a:lnTo>
                    <a:pt x="1025" y="342"/>
                  </a:lnTo>
                  <a:lnTo>
                    <a:pt x="1280" y="274"/>
                  </a:lnTo>
                  <a:lnTo>
                    <a:pt x="257" y="0"/>
                  </a:lnTo>
                  <a:close/>
                </a:path>
              </a:pathLst>
            </a:custGeom>
            <a:solidFill>
              <a:srgbClr val="6D6D6C"/>
            </a:solidFill>
            <a:ln w="9525">
              <a:solidFill>
                <a:srgbClr val="545554"/>
              </a:solidFill>
              <a:round/>
              <a:headEnd/>
              <a:tailEnd/>
            </a:ln>
          </p:spPr>
          <p:txBody>
            <a:bodyPr/>
            <a:lstStyle/>
            <a:p>
              <a:endParaRPr lang="nl-NL"/>
            </a:p>
          </p:txBody>
        </p:sp>
        <p:sp>
          <p:nvSpPr>
            <p:cNvPr id="39117" name="Freeform 3939"/>
            <p:cNvSpPr>
              <a:spLocks/>
            </p:cNvSpPr>
            <p:nvPr/>
          </p:nvSpPr>
          <p:spPr bwMode="gray">
            <a:xfrm flipH="1">
              <a:off x="1283" y="2582"/>
              <a:ext cx="1085" cy="291"/>
            </a:xfrm>
            <a:custGeom>
              <a:avLst/>
              <a:gdLst>
                <a:gd name="T0" fmla="*/ 475 w 1280"/>
                <a:gd name="T1" fmla="*/ 104 h 342"/>
                <a:gd name="T2" fmla="*/ 96 w 1280"/>
                <a:gd name="T3" fmla="*/ 0 h 342"/>
                <a:gd name="T4" fmla="*/ 0 w 1280"/>
                <a:gd name="T5" fmla="*/ 26 h 342"/>
                <a:gd name="T6" fmla="*/ 381 w 1280"/>
                <a:gd name="T7" fmla="*/ 130 h 342"/>
                <a:gd name="T8" fmla="*/ 475 w 1280"/>
                <a:gd name="T9" fmla="*/ 104 h 342"/>
                <a:gd name="T10" fmla="*/ 0 60000 65536"/>
                <a:gd name="T11" fmla="*/ 0 60000 65536"/>
                <a:gd name="T12" fmla="*/ 0 60000 65536"/>
                <a:gd name="T13" fmla="*/ 0 60000 65536"/>
                <a:gd name="T14" fmla="*/ 0 60000 65536"/>
                <a:gd name="T15" fmla="*/ 0 w 1280"/>
                <a:gd name="T16" fmla="*/ 0 h 342"/>
                <a:gd name="T17" fmla="*/ 1280 w 1280"/>
                <a:gd name="T18" fmla="*/ 342 h 342"/>
              </a:gdLst>
              <a:ahLst/>
              <a:cxnLst>
                <a:cxn ang="T10">
                  <a:pos x="T0" y="T1"/>
                </a:cxn>
                <a:cxn ang="T11">
                  <a:pos x="T2" y="T3"/>
                </a:cxn>
                <a:cxn ang="T12">
                  <a:pos x="T4" y="T5"/>
                </a:cxn>
                <a:cxn ang="T13">
                  <a:pos x="T6" y="T7"/>
                </a:cxn>
                <a:cxn ang="T14">
                  <a:pos x="T8" y="T9"/>
                </a:cxn>
              </a:cxnLst>
              <a:rect l="T15" t="T16" r="T17" b="T18"/>
              <a:pathLst>
                <a:path w="1280" h="342">
                  <a:moveTo>
                    <a:pt x="1280" y="274"/>
                  </a:moveTo>
                  <a:lnTo>
                    <a:pt x="257" y="0"/>
                  </a:lnTo>
                  <a:lnTo>
                    <a:pt x="0" y="68"/>
                  </a:lnTo>
                  <a:lnTo>
                    <a:pt x="1025" y="342"/>
                  </a:lnTo>
                  <a:lnTo>
                    <a:pt x="1280" y="274"/>
                  </a:lnTo>
                  <a:close/>
                </a:path>
              </a:pathLst>
            </a:custGeom>
            <a:solidFill>
              <a:srgbClr val="303030"/>
            </a:solidFill>
            <a:ln w="9525">
              <a:solidFill>
                <a:srgbClr val="545554"/>
              </a:solidFill>
              <a:round/>
              <a:headEnd/>
              <a:tailEnd/>
            </a:ln>
          </p:spPr>
          <p:txBody>
            <a:bodyPr/>
            <a:lstStyle/>
            <a:p>
              <a:endParaRPr lang="nl-NL"/>
            </a:p>
          </p:txBody>
        </p:sp>
        <p:sp>
          <p:nvSpPr>
            <p:cNvPr id="39118" name="Freeform 3940"/>
            <p:cNvSpPr>
              <a:spLocks/>
            </p:cNvSpPr>
            <p:nvPr/>
          </p:nvSpPr>
          <p:spPr bwMode="gray">
            <a:xfrm flipH="1">
              <a:off x="1283" y="2357"/>
              <a:ext cx="1085" cy="288"/>
            </a:xfrm>
            <a:custGeom>
              <a:avLst/>
              <a:gdLst>
                <a:gd name="T0" fmla="*/ 475 w 1280"/>
                <a:gd name="T1" fmla="*/ 101 h 340"/>
                <a:gd name="T2" fmla="*/ 96 w 1280"/>
                <a:gd name="T3" fmla="*/ 0 h 340"/>
                <a:gd name="T4" fmla="*/ 0 w 1280"/>
                <a:gd name="T5" fmla="*/ 25 h 340"/>
                <a:gd name="T6" fmla="*/ 381 w 1280"/>
                <a:gd name="T7" fmla="*/ 125 h 340"/>
                <a:gd name="T8" fmla="*/ 475 w 1280"/>
                <a:gd name="T9" fmla="*/ 101 h 340"/>
                <a:gd name="T10" fmla="*/ 0 60000 65536"/>
                <a:gd name="T11" fmla="*/ 0 60000 65536"/>
                <a:gd name="T12" fmla="*/ 0 60000 65536"/>
                <a:gd name="T13" fmla="*/ 0 60000 65536"/>
                <a:gd name="T14" fmla="*/ 0 60000 65536"/>
                <a:gd name="T15" fmla="*/ 0 w 1280"/>
                <a:gd name="T16" fmla="*/ 0 h 340"/>
                <a:gd name="T17" fmla="*/ 1280 w 1280"/>
                <a:gd name="T18" fmla="*/ 340 h 340"/>
              </a:gdLst>
              <a:ahLst/>
              <a:cxnLst>
                <a:cxn ang="T10">
                  <a:pos x="T0" y="T1"/>
                </a:cxn>
                <a:cxn ang="T11">
                  <a:pos x="T2" y="T3"/>
                </a:cxn>
                <a:cxn ang="T12">
                  <a:pos x="T4" y="T5"/>
                </a:cxn>
                <a:cxn ang="T13">
                  <a:pos x="T6" y="T7"/>
                </a:cxn>
                <a:cxn ang="T14">
                  <a:pos x="T8" y="T9"/>
                </a:cxn>
              </a:cxnLst>
              <a:rect l="T15" t="T16" r="T17" b="T18"/>
              <a:pathLst>
                <a:path w="1280" h="340">
                  <a:moveTo>
                    <a:pt x="1280" y="272"/>
                  </a:moveTo>
                  <a:lnTo>
                    <a:pt x="257" y="0"/>
                  </a:lnTo>
                  <a:lnTo>
                    <a:pt x="0" y="66"/>
                  </a:lnTo>
                  <a:lnTo>
                    <a:pt x="1025" y="340"/>
                  </a:lnTo>
                  <a:lnTo>
                    <a:pt x="1280" y="272"/>
                  </a:lnTo>
                  <a:close/>
                </a:path>
              </a:pathLst>
            </a:custGeom>
            <a:solidFill>
              <a:srgbClr val="303030"/>
            </a:solidFill>
            <a:ln w="9525">
              <a:solidFill>
                <a:srgbClr val="545554"/>
              </a:solidFill>
              <a:round/>
              <a:headEnd/>
              <a:tailEnd/>
            </a:ln>
          </p:spPr>
          <p:txBody>
            <a:bodyPr/>
            <a:lstStyle/>
            <a:p>
              <a:endParaRPr lang="nl-NL"/>
            </a:p>
          </p:txBody>
        </p:sp>
        <p:grpSp>
          <p:nvGrpSpPr>
            <p:cNvPr id="39119" name="Group 3941"/>
            <p:cNvGrpSpPr>
              <a:grpSpLocks/>
            </p:cNvGrpSpPr>
            <p:nvPr/>
          </p:nvGrpSpPr>
          <p:grpSpPr bwMode="auto">
            <a:xfrm flipH="1">
              <a:off x="1478" y="2243"/>
              <a:ext cx="800" cy="345"/>
              <a:chOff x="2031" y="2238"/>
              <a:chExt cx="797" cy="344"/>
            </a:xfrm>
          </p:grpSpPr>
          <p:grpSp>
            <p:nvGrpSpPr>
              <p:cNvPr id="39168" name="Group 3942"/>
              <p:cNvGrpSpPr>
                <a:grpSpLocks/>
              </p:cNvGrpSpPr>
              <p:nvPr/>
            </p:nvGrpSpPr>
            <p:grpSpPr bwMode="auto">
              <a:xfrm>
                <a:off x="2031" y="2238"/>
                <a:ext cx="257" cy="201"/>
                <a:chOff x="1315" y="1508"/>
                <a:chExt cx="596" cy="469"/>
              </a:xfrm>
            </p:grpSpPr>
            <p:sp>
              <p:nvSpPr>
                <p:cNvPr id="39177" name="Freeform 3943"/>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78" name="Freeform 3944"/>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79" name="Freeform 3945"/>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69" name="Group 3946"/>
              <p:cNvGrpSpPr>
                <a:grpSpLocks/>
              </p:cNvGrpSpPr>
              <p:nvPr/>
            </p:nvGrpSpPr>
            <p:grpSpPr bwMode="auto">
              <a:xfrm>
                <a:off x="2301" y="2308"/>
                <a:ext cx="257" cy="201"/>
                <a:chOff x="1315" y="1508"/>
                <a:chExt cx="596" cy="469"/>
              </a:xfrm>
            </p:grpSpPr>
            <p:sp>
              <p:nvSpPr>
                <p:cNvPr id="39174" name="Freeform 3947"/>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75" name="Freeform 3948"/>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76" name="Freeform 3949"/>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70" name="Group 3950"/>
              <p:cNvGrpSpPr>
                <a:grpSpLocks/>
              </p:cNvGrpSpPr>
              <p:nvPr/>
            </p:nvGrpSpPr>
            <p:grpSpPr bwMode="auto">
              <a:xfrm>
                <a:off x="2571" y="2381"/>
                <a:ext cx="257" cy="201"/>
                <a:chOff x="1315" y="1508"/>
                <a:chExt cx="596" cy="469"/>
              </a:xfrm>
            </p:grpSpPr>
            <p:sp>
              <p:nvSpPr>
                <p:cNvPr id="39171" name="Freeform 3951"/>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72" name="Freeform 3952"/>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73" name="Freeform 3953"/>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sp>
          <p:nvSpPr>
            <p:cNvPr id="39120" name="Freeform 3954"/>
            <p:cNvSpPr>
              <a:spLocks/>
            </p:cNvSpPr>
            <p:nvPr/>
          </p:nvSpPr>
          <p:spPr bwMode="gray">
            <a:xfrm flipH="1">
              <a:off x="1283" y="2133"/>
              <a:ext cx="1085" cy="287"/>
            </a:xfrm>
            <a:custGeom>
              <a:avLst/>
              <a:gdLst>
                <a:gd name="T0" fmla="*/ 475 w 1280"/>
                <a:gd name="T1" fmla="*/ 99 h 340"/>
                <a:gd name="T2" fmla="*/ 96 w 1280"/>
                <a:gd name="T3" fmla="*/ 0 h 340"/>
                <a:gd name="T4" fmla="*/ 0 w 1280"/>
                <a:gd name="T5" fmla="*/ 25 h 340"/>
                <a:gd name="T6" fmla="*/ 381 w 1280"/>
                <a:gd name="T7" fmla="*/ 122 h 340"/>
                <a:gd name="T8" fmla="*/ 475 w 1280"/>
                <a:gd name="T9" fmla="*/ 99 h 340"/>
                <a:gd name="T10" fmla="*/ 0 60000 65536"/>
                <a:gd name="T11" fmla="*/ 0 60000 65536"/>
                <a:gd name="T12" fmla="*/ 0 60000 65536"/>
                <a:gd name="T13" fmla="*/ 0 60000 65536"/>
                <a:gd name="T14" fmla="*/ 0 60000 65536"/>
                <a:gd name="T15" fmla="*/ 0 w 1280"/>
                <a:gd name="T16" fmla="*/ 0 h 340"/>
                <a:gd name="T17" fmla="*/ 1280 w 1280"/>
                <a:gd name="T18" fmla="*/ 340 h 340"/>
              </a:gdLst>
              <a:ahLst/>
              <a:cxnLst>
                <a:cxn ang="T10">
                  <a:pos x="T0" y="T1"/>
                </a:cxn>
                <a:cxn ang="T11">
                  <a:pos x="T2" y="T3"/>
                </a:cxn>
                <a:cxn ang="T12">
                  <a:pos x="T4" y="T5"/>
                </a:cxn>
                <a:cxn ang="T13">
                  <a:pos x="T6" y="T7"/>
                </a:cxn>
                <a:cxn ang="T14">
                  <a:pos x="T8" y="T9"/>
                </a:cxn>
              </a:cxnLst>
              <a:rect l="T15" t="T16" r="T17" b="T18"/>
              <a:pathLst>
                <a:path w="1280" h="340">
                  <a:moveTo>
                    <a:pt x="1280" y="274"/>
                  </a:moveTo>
                  <a:lnTo>
                    <a:pt x="257" y="0"/>
                  </a:lnTo>
                  <a:lnTo>
                    <a:pt x="0" y="69"/>
                  </a:lnTo>
                  <a:lnTo>
                    <a:pt x="1025" y="340"/>
                  </a:lnTo>
                  <a:lnTo>
                    <a:pt x="1280" y="274"/>
                  </a:lnTo>
                  <a:close/>
                </a:path>
              </a:pathLst>
            </a:custGeom>
            <a:solidFill>
              <a:srgbClr val="303030"/>
            </a:solidFill>
            <a:ln w="9525">
              <a:solidFill>
                <a:srgbClr val="545554"/>
              </a:solidFill>
              <a:round/>
              <a:headEnd/>
              <a:tailEnd/>
            </a:ln>
          </p:spPr>
          <p:txBody>
            <a:bodyPr/>
            <a:lstStyle/>
            <a:p>
              <a:endParaRPr lang="nl-NL"/>
            </a:p>
          </p:txBody>
        </p:sp>
        <p:sp>
          <p:nvSpPr>
            <p:cNvPr id="39121" name="Freeform 3955"/>
            <p:cNvSpPr>
              <a:spLocks/>
            </p:cNvSpPr>
            <p:nvPr/>
          </p:nvSpPr>
          <p:spPr bwMode="gray">
            <a:xfrm flipH="1">
              <a:off x="1283" y="1905"/>
              <a:ext cx="1085" cy="291"/>
            </a:xfrm>
            <a:custGeom>
              <a:avLst/>
              <a:gdLst>
                <a:gd name="T0" fmla="*/ 475 w 1280"/>
                <a:gd name="T1" fmla="*/ 102 h 343"/>
                <a:gd name="T2" fmla="*/ 96 w 1280"/>
                <a:gd name="T3" fmla="*/ 0 h 343"/>
                <a:gd name="T4" fmla="*/ 0 w 1280"/>
                <a:gd name="T5" fmla="*/ 26 h 343"/>
                <a:gd name="T6" fmla="*/ 381 w 1280"/>
                <a:gd name="T7" fmla="*/ 128 h 343"/>
                <a:gd name="T8" fmla="*/ 475 w 1280"/>
                <a:gd name="T9" fmla="*/ 102 h 343"/>
                <a:gd name="T10" fmla="*/ 0 60000 65536"/>
                <a:gd name="T11" fmla="*/ 0 60000 65536"/>
                <a:gd name="T12" fmla="*/ 0 60000 65536"/>
                <a:gd name="T13" fmla="*/ 0 60000 65536"/>
                <a:gd name="T14" fmla="*/ 0 60000 65536"/>
                <a:gd name="T15" fmla="*/ 0 w 1280"/>
                <a:gd name="T16" fmla="*/ 0 h 343"/>
                <a:gd name="T17" fmla="*/ 1280 w 1280"/>
                <a:gd name="T18" fmla="*/ 343 h 343"/>
              </a:gdLst>
              <a:ahLst/>
              <a:cxnLst>
                <a:cxn ang="T10">
                  <a:pos x="T0" y="T1"/>
                </a:cxn>
                <a:cxn ang="T11">
                  <a:pos x="T2" y="T3"/>
                </a:cxn>
                <a:cxn ang="T12">
                  <a:pos x="T4" y="T5"/>
                </a:cxn>
                <a:cxn ang="T13">
                  <a:pos x="T6" y="T7"/>
                </a:cxn>
                <a:cxn ang="T14">
                  <a:pos x="T8" y="T9"/>
                </a:cxn>
              </a:cxnLst>
              <a:rect l="T15" t="T16" r="T17" b="T18"/>
              <a:pathLst>
                <a:path w="1280" h="343">
                  <a:moveTo>
                    <a:pt x="1280" y="274"/>
                  </a:moveTo>
                  <a:lnTo>
                    <a:pt x="257" y="0"/>
                  </a:lnTo>
                  <a:lnTo>
                    <a:pt x="0" y="69"/>
                  </a:lnTo>
                  <a:lnTo>
                    <a:pt x="1025" y="343"/>
                  </a:lnTo>
                  <a:lnTo>
                    <a:pt x="1280" y="274"/>
                  </a:lnTo>
                  <a:close/>
                </a:path>
              </a:pathLst>
            </a:custGeom>
            <a:solidFill>
              <a:srgbClr val="303030"/>
            </a:solidFill>
            <a:ln w="9525">
              <a:solidFill>
                <a:srgbClr val="545554"/>
              </a:solidFill>
              <a:round/>
              <a:headEnd/>
              <a:tailEnd/>
            </a:ln>
          </p:spPr>
          <p:txBody>
            <a:bodyPr/>
            <a:lstStyle/>
            <a:p>
              <a:endParaRPr lang="nl-NL"/>
            </a:p>
          </p:txBody>
        </p:sp>
        <p:grpSp>
          <p:nvGrpSpPr>
            <p:cNvPr id="39122" name="Group 3956"/>
            <p:cNvGrpSpPr>
              <a:grpSpLocks/>
            </p:cNvGrpSpPr>
            <p:nvPr/>
          </p:nvGrpSpPr>
          <p:grpSpPr bwMode="auto">
            <a:xfrm flipH="1">
              <a:off x="1478" y="2471"/>
              <a:ext cx="800" cy="345"/>
              <a:chOff x="2031" y="2238"/>
              <a:chExt cx="797" cy="344"/>
            </a:xfrm>
          </p:grpSpPr>
          <p:grpSp>
            <p:nvGrpSpPr>
              <p:cNvPr id="39156" name="Group 3957"/>
              <p:cNvGrpSpPr>
                <a:grpSpLocks/>
              </p:cNvGrpSpPr>
              <p:nvPr/>
            </p:nvGrpSpPr>
            <p:grpSpPr bwMode="auto">
              <a:xfrm>
                <a:off x="2031" y="2238"/>
                <a:ext cx="257" cy="201"/>
                <a:chOff x="1315" y="1508"/>
                <a:chExt cx="596" cy="469"/>
              </a:xfrm>
            </p:grpSpPr>
            <p:sp>
              <p:nvSpPr>
                <p:cNvPr id="39165" name="Freeform 3958"/>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66" name="Freeform 3959"/>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67" name="Freeform 3960"/>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57" name="Group 3961"/>
              <p:cNvGrpSpPr>
                <a:grpSpLocks/>
              </p:cNvGrpSpPr>
              <p:nvPr/>
            </p:nvGrpSpPr>
            <p:grpSpPr bwMode="auto">
              <a:xfrm>
                <a:off x="2301" y="2308"/>
                <a:ext cx="257" cy="201"/>
                <a:chOff x="1315" y="1508"/>
                <a:chExt cx="596" cy="469"/>
              </a:xfrm>
            </p:grpSpPr>
            <p:sp>
              <p:nvSpPr>
                <p:cNvPr id="39162" name="Freeform 396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63" name="Freeform 396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64" name="Freeform 396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58" name="Group 3965"/>
              <p:cNvGrpSpPr>
                <a:grpSpLocks/>
              </p:cNvGrpSpPr>
              <p:nvPr/>
            </p:nvGrpSpPr>
            <p:grpSpPr bwMode="auto">
              <a:xfrm>
                <a:off x="2571" y="2381"/>
                <a:ext cx="257" cy="201"/>
                <a:chOff x="1315" y="1508"/>
                <a:chExt cx="596" cy="469"/>
              </a:xfrm>
            </p:grpSpPr>
            <p:sp>
              <p:nvSpPr>
                <p:cNvPr id="39159" name="Freeform 3966"/>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60" name="Freeform 3967"/>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61" name="Freeform 3968"/>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grpSp>
          <p:nvGrpSpPr>
            <p:cNvPr id="39123" name="Group 3969"/>
            <p:cNvGrpSpPr>
              <a:grpSpLocks/>
            </p:cNvGrpSpPr>
            <p:nvPr/>
          </p:nvGrpSpPr>
          <p:grpSpPr bwMode="auto">
            <a:xfrm flipH="1">
              <a:off x="1478" y="2015"/>
              <a:ext cx="800" cy="345"/>
              <a:chOff x="2031" y="2238"/>
              <a:chExt cx="797" cy="344"/>
            </a:xfrm>
          </p:grpSpPr>
          <p:grpSp>
            <p:nvGrpSpPr>
              <p:cNvPr id="39144" name="Group 3970"/>
              <p:cNvGrpSpPr>
                <a:grpSpLocks/>
              </p:cNvGrpSpPr>
              <p:nvPr/>
            </p:nvGrpSpPr>
            <p:grpSpPr bwMode="auto">
              <a:xfrm>
                <a:off x="2031" y="2238"/>
                <a:ext cx="257" cy="201"/>
                <a:chOff x="1315" y="1508"/>
                <a:chExt cx="596" cy="469"/>
              </a:xfrm>
            </p:grpSpPr>
            <p:sp>
              <p:nvSpPr>
                <p:cNvPr id="39153" name="Freeform 3971"/>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54" name="Freeform 3972"/>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55" name="Freeform 3973"/>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45" name="Group 3974"/>
              <p:cNvGrpSpPr>
                <a:grpSpLocks/>
              </p:cNvGrpSpPr>
              <p:nvPr/>
            </p:nvGrpSpPr>
            <p:grpSpPr bwMode="auto">
              <a:xfrm>
                <a:off x="2301" y="2308"/>
                <a:ext cx="257" cy="201"/>
                <a:chOff x="1315" y="1508"/>
                <a:chExt cx="596" cy="469"/>
              </a:xfrm>
            </p:grpSpPr>
            <p:sp>
              <p:nvSpPr>
                <p:cNvPr id="39150" name="Freeform 3975"/>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51" name="Freeform 3976"/>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52" name="Freeform 3977"/>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46" name="Group 3978"/>
              <p:cNvGrpSpPr>
                <a:grpSpLocks/>
              </p:cNvGrpSpPr>
              <p:nvPr/>
            </p:nvGrpSpPr>
            <p:grpSpPr bwMode="auto">
              <a:xfrm>
                <a:off x="2571" y="2381"/>
                <a:ext cx="257" cy="201"/>
                <a:chOff x="1315" y="1508"/>
                <a:chExt cx="596" cy="469"/>
              </a:xfrm>
            </p:grpSpPr>
            <p:sp>
              <p:nvSpPr>
                <p:cNvPr id="39147" name="Freeform 3979"/>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48" name="Freeform 3980"/>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49" name="Freeform 3981"/>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grpSp>
          <p:nvGrpSpPr>
            <p:cNvPr id="39124" name="Group 3982"/>
            <p:cNvGrpSpPr>
              <a:grpSpLocks/>
            </p:cNvGrpSpPr>
            <p:nvPr/>
          </p:nvGrpSpPr>
          <p:grpSpPr bwMode="auto">
            <a:xfrm flipH="1">
              <a:off x="1478" y="1788"/>
              <a:ext cx="800" cy="345"/>
              <a:chOff x="2031" y="2238"/>
              <a:chExt cx="797" cy="344"/>
            </a:xfrm>
          </p:grpSpPr>
          <p:grpSp>
            <p:nvGrpSpPr>
              <p:cNvPr id="39132" name="Group 3983"/>
              <p:cNvGrpSpPr>
                <a:grpSpLocks/>
              </p:cNvGrpSpPr>
              <p:nvPr/>
            </p:nvGrpSpPr>
            <p:grpSpPr bwMode="auto">
              <a:xfrm>
                <a:off x="2031" y="2238"/>
                <a:ext cx="257" cy="201"/>
                <a:chOff x="1315" y="1508"/>
                <a:chExt cx="596" cy="469"/>
              </a:xfrm>
            </p:grpSpPr>
            <p:sp>
              <p:nvSpPr>
                <p:cNvPr id="39141" name="Freeform 3984"/>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42" name="Freeform 3985"/>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43" name="Freeform 3986"/>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33" name="Group 3987"/>
              <p:cNvGrpSpPr>
                <a:grpSpLocks/>
              </p:cNvGrpSpPr>
              <p:nvPr/>
            </p:nvGrpSpPr>
            <p:grpSpPr bwMode="auto">
              <a:xfrm>
                <a:off x="2301" y="2308"/>
                <a:ext cx="257" cy="201"/>
                <a:chOff x="1315" y="1508"/>
                <a:chExt cx="596" cy="469"/>
              </a:xfrm>
            </p:grpSpPr>
            <p:sp>
              <p:nvSpPr>
                <p:cNvPr id="39138" name="Freeform 3988"/>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39" name="Freeform 3989"/>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40" name="Freeform 3990"/>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34" name="Group 3991"/>
              <p:cNvGrpSpPr>
                <a:grpSpLocks/>
              </p:cNvGrpSpPr>
              <p:nvPr/>
            </p:nvGrpSpPr>
            <p:grpSpPr bwMode="auto">
              <a:xfrm>
                <a:off x="2571" y="2381"/>
                <a:ext cx="257" cy="201"/>
                <a:chOff x="1315" y="1508"/>
                <a:chExt cx="596" cy="469"/>
              </a:xfrm>
            </p:grpSpPr>
            <p:sp>
              <p:nvSpPr>
                <p:cNvPr id="39135" name="Freeform 399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36" name="Freeform 399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37" name="Freeform 399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sp>
          <p:nvSpPr>
            <p:cNvPr id="39125" name="Freeform 3995"/>
            <p:cNvSpPr>
              <a:spLocks/>
            </p:cNvSpPr>
            <p:nvPr/>
          </p:nvSpPr>
          <p:spPr bwMode="gray">
            <a:xfrm flipH="1">
              <a:off x="1283" y="1941"/>
              <a:ext cx="216" cy="959"/>
            </a:xfrm>
            <a:custGeom>
              <a:avLst/>
              <a:gdLst>
                <a:gd name="T0" fmla="*/ 0 w 255"/>
                <a:gd name="T1" fmla="*/ 26 h 1131"/>
                <a:gd name="T2" fmla="*/ 0 w 255"/>
                <a:gd name="T3" fmla="*/ 125 h 1131"/>
                <a:gd name="T4" fmla="*/ 0 w 255"/>
                <a:gd name="T5" fmla="*/ 139 h 1131"/>
                <a:gd name="T6" fmla="*/ 0 w 255"/>
                <a:gd name="T7" fmla="*/ 209 h 1131"/>
                <a:gd name="T8" fmla="*/ 0 w 255"/>
                <a:gd name="T9" fmla="*/ 223 h 1131"/>
                <a:gd name="T10" fmla="*/ 0 w 255"/>
                <a:gd name="T11" fmla="*/ 322 h 1131"/>
                <a:gd name="T12" fmla="*/ 0 w 255"/>
                <a:gd name="T13" fmla="*/ 335 h 1131"/>
                <a:gd name="T14" fmla="*/ 0 w 255"/>
                <a:gd name="T15" fmla="*/ 420 h 1131"/>
                <a:gd name="T16" fmla="*/ 94 w 255"/>
                <a:gd name="T17" fmla="*/ 395 h 1131"/>
                <a:gd name="T18" fmla="*/ 94 w 255"/>
                <a:gd name="T19" fmla="*/ 309 h 1131"/>
                <a:gd name="T20" fmla="*/ 94 w 255"/>
                <a:gd name="T21" fmla="*/ 297 h 1131"/>
                <a:gd name="T22" fmla="*/ 94 w 255"/>
                <a:gd name="T23" fmla="*/ 198 h 1131"/>
                <a:gd name="T24" fmla="*/ 94 w 255"/>
                <a:gd name="T25" fmla="*/ 185 h 1131"/>
                <a:gd name="T26" fmla="*/ 94 w 255"/>
                <a:gd name="T27" fmla="*/ 114 h 1131"/>
                <a:gd name="T28" fmla="*/ 94 w 255"/>
                <a:gd name="T29" fmla="*/ 99 h 1131"/>
                <a:gd name="T30" fmla="*/ 94 w 255"/>
                <a:gd name="T31" fmla="*/ 0 h 1131"/>
                <a:gd name="T32" fmla="*/ 0 w 255"/>
                <a:gd name="T33" fmla="*/ 26 h 113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5"/>
                <a:gd name="T52" fmla="*/ 0 h 1131"/>
                <a:gd name="T53" fmla="*/ 255 w 255"/>
                <a:gd name="T54" fmla="*/ 1131 h 113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5" h="1131">
                  <a:moveTo>
                    <a:pt x="0" y="68"/>
                  </a:moveTo>
                  <a:lnTo>
                    <a:pt x="0" y="335"/>
                  </a:lnTo>
                  <a:lnTo>
                    <a:pt x="0" y="375"/>
                  </a:lnTo>
                  <a:lnTo>
                    <a:pt x="0" y="564"/>
                  </a:lnTo>
                  <a:lnTo>
                    <a:pt x="0" y="600"/>
                  </a:lnTo>
                  <a:lnTo>
                    <a:pt x="0" y="867"/>
                  </a:lnTo>
                  <a:lnTo>
                    <a:pt x="0" y="900"/>
                  </a:lnTo>
                  <a:lnTo>
                    <a:pt x="0" y="1131"/>
                  </a:lnTo>
                  <a:lnTo>
                    <a:pt x="255" y="1063"/>
                  </a:lnTo>
                  <a:lnTo>
                    <a:pt x="255" y="831"/>
                  </a:lnTo>
                  <a:lnTo>
                    <a:pt x="255" y="798"/>
                  </a:lnTo>
                  <a:lnTo>
                    <a:pt x="255" y="531"/>
                  </a:lnTo>
                  <a:lnTo>
                    <a:pt x="255" y="496"/>
                  </a:lnTo>
                  <a:lnTo>
                    <a:pt x="255" y="307"/>
                  </a:lnTo>
                  <a:lnTo>
                    <a:pt x="255" y="267"/>
                  </a:lnTo>
                  <a:lnTo>
                    <a:pt x="255" y="0"/>
                  </a:lnTo>
                  <a:lnTo>
                    <a:pt x="0" y="68"/>
                  </a:lnTo>
                  <a:close/>
                </a:path>
              </a:pathLst>
            </a:custGeom>
            <a:solidFill>
              <a:srgbClr val="828282"/>
            </a:solidFill>
            <a:ln w="9525">
              <a:solidFill>
                <a:srgbClr val="545554"/>
              </a:solidFill>
              <a:round/>
              <a:headEnd/>
              <a:tailEnd/>
            </a:ln>
          </p:spPr>
          <p:txBody>
            <a:bodyPr/>
            <a:lstStyle/>
            <a:p>
              <a:endParaRPr lang="nl-NL"/>
            </a:p>
          </p:txBody>
        </p:sp>
        <p:grpSp>
          <p:nvGrpSpPr>
            <p:cNvPr id="39126" name="Group 3996"/>
            <p:cNvGrpSpPr>
              <a:grpSpLocks/>
            </p:cNvGrpSpPr>
            <p:nvPr/>
          </p:nvGrpSpPr>
          <p:grpSpPr bwMode="auto">
            <a:xfrm flipH="1">
              <a:off x="1499" y="1765"/>
              <a:ext cx="869" cy="1132"/>
              <a:chOff x="1940" y="1770"/>
              <a:chExt cx="868" cy="1132"/>
            </a:xfrm>
          </p:grpSpPr>
          <p:sp>
            <p:nvSpPr>
              <p:cNvPr id="39128" name="Freeform 3997"/>
              <p:cNvSpPr>
                <a:spLocks noEditPoints="1"/>
              </p:cNvSpPr>
              <p:nvPr/>
            </p:nvSpPr>
            <p:spPr bwMode="gray">
              <a:xfrm>
                <a:off x="1940" y="2446"/>
                <a:ext cx="868" cy="456"/>
              </a:xfrm>
              <a:custGeom>
                <a:avLst/>
                <a:gdLst>
                  <a:gd name="T0" fmla="*/ 0 w 1025"/>
                  <a:gd name="T1" fmla="*/ 0 h 538"/>
                  <a:gd name="T2" fmla="*/ 0 w 1025"/>
                  <a:gd name="T3" fmla="*/ 97 h 538"/>
                  <a:gd name="T4" fmla="*/ 378 w 1025"/>
                  <a:gd name="T5" fmla="*/ 199 h 538"/>
                  <a:gd name="T6" fmla="*/ 378 w 1025"/>
                  <a:gd name="T7" fmla="*/ 102 h 538"/>
                  <a:gd name="T8" fmla="*/ 0 w 1025"/>
                  <a:gd name="T9" fmla="*/ 0 h 538"/>
                  <a:gd name="T10" fmla="*/ 366 w 1025"/>
                  <a:gd name="T11" fmla="*/ 184 h 538"/>
                  <a:gd name="T12" fmla="*/ 12 w 1025"/>
                  <a:gd name="T13" fmla="*/ 90 h 538"/>
                  <a:gd name="T14" fmla="*/ 12 w 1025"/>
                  <a:gd name="T15" fmla="*/ 16 h 538"/>
                  <a:gd name="T16" fmla="*/ 366 w 1025"/>
                  <a:gd name="T17" fmla="*/ 110 h 538"/>
                  <a:gd name="T18" fmla="*/ 366 w 1025"/>
                  <a:gd name="T19" fmla="*/ 110 h 538"/>
                  <a:gd name="T20" fmla="*/ 366 w 1025"/>
                  <a:gd name="T21" fmla="*/ 184 h 5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25"/>
                  <a:gd name="T34" fmla="*/ 0 h 538"/>
                  <a:gd name="T35" fmla="*/ 1025 w 1025"/>
                  <a:gd name="T36" fmla="*/ 538 h 5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25" h="538">
                    <a:moveTo>
                      <a:pt x="0" y="0"/>
                    </a:moveTo>
                    <a:lnTo>
                      <a:pt x="0" y="264"/>
                    </a:lnTo>
                    <a:lnTo>
                      <a:pt x="1025" y="538"/>
                    </a:lnTo>
                    <a:lnTo>
                      <a:pt x="1025" y="274"/>
                    </a:lnTo>
                    <a:lnTo>
                      <a:pt x="0" y="0"/>
                    </a:lnTo>
                    <a:close/>
                    <a:moveTo>
                      <a:pt x="992" y="496"/>
                    </a:moveTo>
                    <a:lnTo>
                      <a:pt x="33" y="241"/>
                    </a:lnTo>
                    <a:lnTo>
                      <a:pt x="33" y="42"/>
                    </a:lnTo>
                    <a:lnTo>
                      <a:pt x="992" y="297"/>
                    </a:lnTo>
                    <a:lnTo>
                      <a:pt x="992" y="496"/>
                    </a:lnTo>
                    <a:close/>
                  </a:path>
                </a:pathLst>
              </a:custGeom>
              <a:solidFill>
                <a:srgbClr val="545554"/>
              </a:solidFill>
              <a:ln w="9525">
                <a:solidFill>
                  <a:srgbClr val="545554"/>
                </a:solidFill>
                <a:round/>
                <a:headEnd/>
                <a:tailEnd/>
              </a:ln>
            </p:spPr>
            <p:txBody>
              <a:bodyPr/>
              <a:lstStyle/>
              <a:p>
                <a:endParaRPr lang="nl-NL"/>
              </a:p>
            </p:txBody>
          </p:sp>
          <p:sp>
            <p:nvSpPr>
              <p:cNvPr id="39129" name="Freeform 3998"/>
              <p:cNvSpPr>
                <a:spLocks noEditPoints="1"/>
              </p:cNvSpPr>
              <p:nvPr/>
            </p:nvSpPr>
            <p:spPr bwMode="gray">
              <a:xfrm>
                <a:off x="1940" y="2220"/>
                <a:ext cx="868" cy="458"/>
              </a:xfrm>
              <a:custGeom>
                <a:avLst/>
                <a:gdLst>
                  <a:gd name="T0" fmla="*/ 0 w 1025"/>
                  <a:gd name="T1" fmla="*/ 0 h 541"/>
                  <a:gd name="T2" fmla="*/ 0 w 1025"/>
                  <a:gd name="T3" fmla="*/ 98 h 541"/>
                  <a:gd name="T4" fmla="*/ 378 w 1025"/>
                  <a:gd name="T5" fmla="*/ 199 h 541"/>
                  <a:gd name="T6" fmla="*/ 378 w 1025"/>
                  <a:gd name="T7" fmla="*/ 101 h 541"/>
                  <a:gd name="T8" fmla="*/ 0 w 1025"/>
                  <a:gd name="T9" fmla="*/ 0 h 541"/>
                  <a:gd name="T10" fmla="*/ 366 w 1025"/>
                  <a:gd name="T11" fmla="*/ 184 h 541"/>
                  <a:gd name="T12" fmla="*/ 12 w 1025"/>
                  <a:gd name="T13" fmla="*/ 89 h 541"/>
                  <a:gd name="T14" fmla="*/ 12 w 1025"/>
                  <a:gd name="T15" fmla="*/ 15 h 541"/>
                  <a:gd name="T16" fmla="*/ 366 w 1025"/>
                  <a:gd name="T17" fmla="*/ 110 h 541"/>
                  <a:gd name="T18" fmla="*/ 366 w 1025"/>
                  <a:gd name="T19" fmla="*/ 110 h 541"/>
                  <a:gd name="T20" fmla="*/ 366 w 1025"/>
                  <a:gd name="T21" fmla="*/ 184 h 5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25"/>
                  <a:gd name="T34" fmla="*/ 0 h 541"/>
                  <a:gd name="T35" fmla="*/ 1025 w 1025"/>
                  <a:gd name="T36" fmla="*/ 541 h 5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25" h="541">
                    <a:moveTo>
                      <a:pt x="0" y="0"/>
                    </a:moveTo>
                    <a:lnTo>
                      <a:pt x="0" y="267"/>
                    </a:lnTo>
                    <a:lnTo>
                      <a:pt x="1025" y="541"/>
                    </a:lnTo>
                    <a:lnTo>
                      <a:pt x="1025" y="274"/>
                    </a:lnTo>
                    <a:lnTo>
                      <a:pt x="0" y="0"/>
                    </a:lnTo>
                    <a:close/>
                    <a:moveTo>
                      <a:pt x="992" y="498"/>
                    </a:moveTo>
                    <a:lnTo>
                      <a:pt x="33" y="241"/>
                    </a:lnTo>
                    <a:lnTo>
                      <a:pt x="33" y="42"/>
                    </a:lnTo>
                    <a:lnTo>
                      <a:pt x="992" y="300"/>
                    </a:lnTo>
                    <a:lnTo>
                      <a:pt x="992" y="498"/>
                    </a:lnTo>
                    <a:close/>
                  </a:path>
                </a:pathLst>
              </a:custGeom>
              <a:solidFill>
                <a:srgbClr val="545554"/>
              </a:solidFill>
              <a:ln w="9525">
                <a:solidFill>
                  <a:srgbClr val="545554"/>
                </a:solidFill>
                <a:round/>
                <a:headEnd/>
                <a:tailEnd/>
              </a:ln>
            </p:spPr>
            <p:txBody>
              <a:bodyPr/>
              <a:lstStyle/>
              <a:p>
                <a:endParaRPr lang="nl-NL"/>
              </a:p>
            </p:txBody>
          </p:sp>
          <p:sp>
            <p:nvSpPr>
              <p:cNvPr id="39130" name="Freeform 3999"/>
              <p:cNvSpPr>
                <a:spLocks noEditPoints="1"/>
              </p:cNvSpPr>
              <p:nvPr/>
            </p:nvSpPr>
            <p:spPr bwMode="gray">
              <a:xfrm>
                <a:off x="1940" y="1996"/>
                <a:ext cx="868" cy="456"/>
              </a:xfrm>
              <a:custGeom>
                <a:avLst/>
                <a:gdLst>
                  <a:gd name="T0" fmla="*/ 0 w 1025"/>
                  <a:gd name="T1" fmla="*/ 0 h 539"/>
                  <a:gd name="T2" fmla="*/ 0 w 1025"/>
                  <a:gd name="T3" fmla="*/ 97 h 539"/>
                  <a:gd name="T4" fmla="*/ 378 w 1025"/>
                  <a:gd name="T5" fmla="*/ 198 h 539"/>
                  <a:gd name="T6" fmla="*/ 378 w 1025"/>
                  <a:gd name="T7" fmla="*/ 100 h 539"/>
                  <a:gd name="T8" fmla="*/ 0 w 1025"/>
                  <a:gd name="T9" fmla="*/ 0 h 539"/>
                  <a:gd name="T10" fmla="*/ 366 w 1025"/>
                  <a:gd name="T11" fmla="*/ 182 h 539"/>
                  <a:gd name="T12" fmla="*/ 12 w 1025"/>
                  <a:gd name="T13" fmla="*/ 89 h 539"/>
                  <a:gd name="T14" fmla="*/ 12 w 1025"/>
                  <a:gd name="T15" fmla="*/ 15 h 539"/>
                  <a:gd name="T16" fmla="*/ 366 w 1025"/>
                  <a:gd name="T17" fmla="*/ 109 h 539"/>
                  <a:gd name="T18" fmla="*/ 366 w 1025"/>
                  <a:gd name="T19" fmla="*/ 109 h 539"/>
                  <a:gd name="T20" fmla="*/ 366 w 1025"/>
                  <a:gd name="T21" fmla="*/ 182 h 5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25"/>
                  <a:gd name="T34" fmla="*/ 0 h 539"/>
                  <a:gd name="T35" fmla="*/ 1025 w 1025"/>
                  <a:gd name="T36" fmla="*/ 539 h 5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25" h="539">
                    <a:moveTo>
                      <a:pt x="0" y="0"/>
                    </a:moveTo>
                    <a:lnTo>
                      <a:pt x="0" y="265"/>
                    </a:lnTo>
                    <a:lnTo>
                      <a:pt x="1025" y="539"/>
                    </a:lnTo>
                    <a:lnTo>
                      <a:pt x="1025" y="274"/>
                    </a:lnTo>
                    <a:lnTo>
                      <a:pt x="0" y="0"/>
                    </a:lnTo>
                    <a:close/>
                    <a:moveTo>
                      <a:pt x="992" y="496"/>
                    </a:moveTo>
                    <a:lnTo>
                      <a:pt x="33" y="241"/>
                    </a:lnTo>
                    <a:lnTo>
                      <a:pt x="33" y="40"/>
                    </a:lnTo>
                    <a:lnTo>
                      <a:pt x="992" y="298"/>
                    </a:lnTo>
                    <a:lnTo>
                      <a:pt x="992" y="496"/>
                    </a:lnTo>
                    <a:close/>
                  </a:path>
                </a:pathLst>
              </a:custGeom>
              <a:solidFill>
                <a:srgbClr val="545554"/>
              </a:solidFill>
              <a:ln w="9525">
                <a:solidFill>
                  <a:srgbClr val="545554"/>
                </a:solidFill>
                <a:round/>
                <a:headEnd/>
                <a:tailEnd/>
              </a:ln>
            </p:spPr>
            <p:txBody>
              <a:bodyPr/>
              <a:lstStyle/>
              <a:p>
                <a:endParaRPr lang="nl-NL"/>
              </a:p>
            </p:txBody>
          </p:sp>
          <p:sp>
            <p:nvSpPr>
              <p:cNvPr id="39131" name="Freeform 4000"/>
              <p:cNvSpPr>
                <a:spLocks noEditPoints="1"/>
              </p:cNvSpPr>
              <p:nvPr/>
            </p:nvSpPr>
            <p:spPr bwMode="gray">
              <a:xfrm>
                <a:off x="1940" y="1770"/>
                <a:ext cx="868" cy="458"/>
              </a:xfrm>
              <a:custGeom>
                <a:avLst/>
                <a:gdLst>
                  <a:gd name="T0" fmla="*/ 0 w 1025"/>
                  <a:gd name="T1" fmla="*/ 0 h 541"/>
                  <a:gd name="T2" fmla="*/ 0 w 1025"/>
                  <a:gd name="T3" fmla="*/ 98 h 541"/>
                  <a:gd name="T4" fmla="*/ 378 w 1025"/>
                  <a:gd name="T5" fmla="*/ 199 h 541"/>
                  <a:gd name="T6" fmla="*/ 378 w 1025"/>
                  <a:gd name="T7" fmla="*/ 101 h 541"/>
                  <a:gd name="T8" fmla="*/ 0 w 1025"/>
                  <a:gd name="T9" fmla="*/ 0 h 541"/>
                  <a:gd name="T10" fmla="*/ 366 w 1025"/>
                  <a:gd name="T11" fmla="*/ 184 h 541"/>
                  <a:gd name="T12" fmla="*/ 12 w 1025"/>
                  <a:gd name="T13" fmla="*/ 89 h 541"/>
                  <a:gd name="T14" fmla="*/ 12 w 1025"/>
                  <a:gd name="T15" fmla="*/ 15 h 541"/>
                  <a:gd name="T16" fmla="*/ 366 w 1025"/>
                  <a:gd name="T17" fmla="*/ 110 h 541"/>
                  <a:gd name="T18" fmla="*/ 366 w 1025"/>
                  <a:gd name="T19" fmla="*/ 110 h 541"/>
                  <a:gd name="T20" fmla="*/ 366 w 1025"/>
                  <a:gd name="T21" fmla="*/ 184 h 5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25"/>
                  <a:gd name="T34" fmla="*/ 0 h 541"/>
                  <a:gd name="T35" fmla="*/ 1025 w 1025"/>
                  <a:gd name="T36" fmla="*/ 541 h 5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25" h="541">
                    <a:moveTo>
                      <a:pt x="0" y="0"/>
                    </a:moveTo>
                    <a:lnTo>
                      <a:pt x="0" y="267"/>
                    </a:lnTo>
                    <a:lnTo>
                      <a:pt x="1025" y="541"/>
                    </a:lnTo>
                    <a:lnTo>
                      <a:pt x="1025" y="274"/>
                    </a:lnTo>
                    <a:lnTo>
                      <a:pt x="0" y="0"/>
                    </a:lnTo>
                    <a:close/>
                    <a:moveTo>
                      <a:pt x="992" y="499"/>
                    </a:moveTo>
                    <a:lnTo>
                      <a:pt x="33" y="241"/>
                    </a:lnTo>
                    <a:lnTo>
                      <a:pt x="33" y="43"/>
                    </a:lnTo>
                    <a:lnTo>
                      <a:pt x="992" y="300"/>
                    </a:lnTo>
                    <a:lnTo>
                      <a:pt x="992" y="499"/>
                    </a:lnTo>
                    <a:close/>
                  </a:path>
                </a:pathLst>
              </a:custGeom>
              <a:solidFill>
                <a:srgbClr val="545554"/>
              </a:solidFill>
              <a:ln w="9525">
                <a:solidFill>
                  <a:srgbClr val="545554"/>
                </a:solidFill>
                <a:round/>
                <a:headEnd/>
                <a:tailEnd/>
              </a:ln>
            </p:spPr>
            <p:txBody>
              <a:bodyPr/>
              <a:lstStyle/>
              <a:p>
                <a:endParaRPr lang="nl-NL"/>
              </a:p>
            </p:txBody>
          </p:sp>
        </p:grpSp>
        <p:sp>
          <p:nvSpPr>
            <p:cNvPr id="39127" name="Freeform 4001"/>
            <p:cNvSpPr>
              <a:spLocks/>
            </p:cNvSpPr>
            <p:nvPr/>
          </p:nvSpPr>
          <p:spPr bwMode="gray">
            <a:xfrm flipH="1">
              <a:off x="1283" y="1710"/>
              <a:ext cx="1085" cy="291"/>
            </a:xfrm>
            <a:custGeom>
              <a:avLst/>
              <a:gdLst>
                <a:gd name="T0" fmla="*/ 475 w 1280"/>
                <a:gd name="T1" fmla="*/ 102 h 343"/>
                <a:gd name="T2" fmla="*/ 96 w 1280"/>
                <a:gd name="T3" fmla="*/ 0 h 343"/>
                <a:gd name="T4" fmla="*/ 0 w 1280"/>
                <a:gd name="T5" fmla="*/ 26 h 343"/>
                <a:gd name="T6" fmla="*/ 381 w 1280"/>
                <a:gd name="T7" fmla="*/ 128 h 343"/>
                <a:gd name="T8" fmla="*/ 475 w 1280"/>
                <a:gd name="T9" fmla="*/ 102 h 343"/>
                <a:gd name="T10" fmla="*/ 0 60000 65536"/>
                <a:gd name="T11" fmla="*/ 0 60000 65536"/>
                <a:gd name="T12" fmla="*/ 0 60000 65536"/>
                <a:gd name="T13" fmla="*/ 0 60000 65536"/>
                <a:gd name="T14" fmla="*/ 0 60000 65536"/>
                <a:gd name="T15" fmla="*/ 0 w 1280"/>
                <a:gd name="T16" fmla="*/ 0 h 343"/>
                <a:gd name="T17" fmla="*/ 1280 w 1280"/>
                <a:gd name="T18" fmla="*/ 343 h 343"/>
              </a:gdLst>
              <a:ahLst/>
              <a:cxnLst>
                <a:cxn ang="T10">
                  <a:pos x="T0" y="T1"/>
                </a:cxn>
                <a:cxn ang="T11">
                  <a:pos x="T2" y="T3"/>
                </a:cxn>
                <a:cxn ang="T12">
                  <a:pos x="T4" y="T5"/>
                </a:cxn>
                <a:cxn ang="T13">
                  <a:pos x="T6" y="T7"/>
                </a:cxn>
                <a:cxn ang="T14">
                  <a:pos x="T8" y="T9"/>
                </a:cxn>
              </a:cxnLst>
              <a:rect l="T15" t="T16" r="T17" b="T18"/>
              <a:pathLst>
                <a:path w="1280" h="343">
                  <a:moveTo>
                    <a:pt x="1280" y="274"/>
                  </a:moveTo>
                  <a:lnTo>
                    <a:pt x="257" y="0"/>
                  </a:lnTo>
                  <a:lnTo>
                    <a:pt x="0" y="69"/>
                  </a:lnTo>
                  <a:lnTo>
                    <a:pt x="1025" y="343"/>
                  </a:lnTo>
                  <a:lnTo>
                    <a:pt x="1280" y="274"/>
                  </a:lnTo>
                  <a:close/>
                </a:path>
              </a:pathLst>
            </a:custGeom>
            <a:solidFill>
              <a:srgbClr val="6D6D6C"/>
            </a:solidFill>
            <a:ln w="9525">
              <a:solidFill>
                <a:srgbClr val="545554"/>
              </a:solidFill>
              <a:round/>
              <a:headEnd/>
              <a:tailEnd/>
            </a:ln>
          </p:spPr>
          <p:txBody>
            <a:bodyPr/>
            <a:lstStyle/>
            <a:p>
              <a:endParaRPr lang="nl-NL"/>
            </a:p>
          </p:txBody>
        </p:sp>
      </p:grpSp>
      <p:grpSp>
        <p:nvGrpSpPr>
          <p:cNvPr id="38929" name="Group 3590"/>
          <p:cNvGrpSpPr>
            <a:grpSpLocks/>
          </p:cNvGrpSpPr>
          <p:nvPr/>
        </p:nvGrpSpPr>
        <p:grpSpPr bwMode="auto">
          <a:xfrm flipH="1">
            <a:off x="5033964" y="4148139"/>
            <a:ext cx="447675" cy="428625"/>
            <a:chOff x="733" y="1158"/>
            <a:chExt cx="431" cy="413"/>
          </a:xfrm>
        </p:grpSpPr>
        <p:sp>
          <p:nvSpPr>
            <p:cNvPr id="39108" name="Freeform 3591"/>
            <p:cNvSpPr>
              <a:spLocks/>
            </p:cNvSpPr>
            <p:nvPr/>
          </p:nvSpPr>
          <p:spPr bwMode="gray">
            <a:xfrm>
              <a:off x="733" y="1158"/>
              <a:ext cx="431" cy="413"/>
            </a:xfrm>
            <a:custGeom>
              <a:avLst/>
              <a:gdLst>
                <a:gd name="T0" fmla="*/ 0 w 1342"/>
                <a:gd name="T1" fmla="*/ 0 h 1285"/>
                <a:gd name="T2" fmla="*/ 0 w 1342"/>
                <a:gd name="T3" fmla="*/ 1 h 1285"/>
                <a:gd name="T4" fmla="*/ 1 w 1342"/>
                <a:gd name="T5" fmla="*/ 1 h 1285"/>
                <a:gd name="T6" fmla="*/ 1 w 1342"/>
                <a:gd name="T7" fmla="*/ 0 h 1285"/>
                <a:gd name="T8" fmla="*/ 0 w 1342"/>
                <a:gd name="T9" fmla="*/ 0 h 1285"/>
                <a:gd name="T10" fmla="*/ 0 60000 65536"/>
                <a:gd name="T11" fmla="*/ 0 60000 65536"/>
                <a:gd name="T12" fmla="*/ 0 60000 65536"/>
                <a:gd name="T13" fmla="*/ 0 60000 65536"/>
                <a:gd name="T14" fmla="*/ 0 60000 65536"/>
                <a:gd name="T15" fmla="*/ 0 w 1342"/>
                <a:gd name="T16" fmla="*/ 0 h 1285"/>
                <a:gd name="T17" fmla="*/ 1342 w 1342"/>
                <a:gd name="T18" fmla="*/ 1285 h 1285"/>
              </a:gdLst>
              <a:ahLst/>
              <a:cxnLst>
                <a:cxn ang="T10">
                  <a:pos x="T0" y="T1"/>
                </a:cxn>
                <a:cxn ang="T11">
                  <a:pos x="T2" y="T3"/>
                </a:cxn>
                <a:cxn ang="T12">
                  <a:pos x="T4" y="T5"/>
                </a:cxn>
                <a:cxn ang="T13">
                  <a:pos x="T6" y="T7"/>
                </a:cxn>
                <a:cxn ang="T14">
                  <a:pos x="T8" y="T9"/>
                </a:cxn>
              </a:cxnLst>
              <a:rect l="T15" t="T16" r="T17" b="T18"/>
              <a:pathLst>
                <a:path w="1342" h="1285">
                  <a:moveTo>
                    <a:pt x="0" y="361"/>
                  </a:moveTo>
                  <a:lnTo>
                    <a:pt x="0" y="1285"/>
                  </a:lnTo>
                  <a:lnTo>
                    <a:pt x="1342" y="924"/>
                  </a:lnTo>
                  <a:lnTo>
                    <a:pt x="1342" y="0"/>
                  </a:lnTo>
                  <a:lnTo>
                    <a:pt x="0" y="361"/>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grpSp>
          <p:nvGrpSpPr>
            <p:cNvPr id="39109" name="Group 3592"/>
            <p:cNvGrpSpPr>
              <a:grpSpLocks/>
            </p:cNvGrpSpPr>
            <p:nvPr/>
          </p:nvGrpSpPr>
          <p:grpSpPr bwMode="auto">
            <a:xfrm>
              <a:off x="778" y="1278"/>
              <a:ext cx="344" cy="246"/>
              <a:chOff x="778" y="1278"/>
              <a:chExt cx="344" cy="246"/>
            </a:xfrm>
          </p:grpSpPr>
          <p:sp>
            <p:nvSpPr>
              <p:cNvPr id="39110" name="Freeform 3593"/>
              <p:cNvSpPr>
                <a:spLocks/>
              </p:cNvSpPr>
              <p:nvPr/>
            </p:nvSpPr>
            <p:spPr bwMode="gray">
              <a:xfrm>
                <a:off x="1006" y="1344"/>
                <a:ext cx="116" cy="116"/>
              </a:xfrm>
              <a:custGeom>
                <a:avLst/>
                <a:gdLst>
                  <a:gd name="T0" fmla="*/ 29 w 153"/>
                  <a:gd name="T1" fmla="*/ 3 h 141"/>
                  <a:gd name="T2" fmla="*/ 27 w 153"/>
                  <a:gd name="T3" fmla="*/ 2 h 141"/>
                  <a:gd name="T4" fmla="*/ 2 w 153"/>
                  <a:gd name="T5" fmla="*/ 12 h 141"/>
                  <a:gd name="T6" fmla="*/ 0 w 153"/>
                  <a:gd name="T7" fmla="*/ 16 h 141"/>
                  <a:gd name="T8" fmla="*/ 0 w 153"/>
                  <a:gd name="T9" fmla="*/ 40 h 141"/>
                  <a:gd name="T10" fmla="*/ 2 w 153"/>
                  <a:gd name="T11" fmla="*/ 43 h 141"/>
                  <a:gd name="T12" fmla="*/ 27 w 153"/>
                  <a:gd name="T13" fmla="*/ 32 h 141"/>
                  <a:gd name="T14" fmla="*/ 30 w 153"/>
                  <a:gd name="T15" fmla="*/ 28 h 141"/>
                  <a:gd name="T16" fmla="*/ 29 w 153"/>
                  <a:gd name="T17" fmla="*/ 3 h 1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
                  <a:gd name="T28" fmla="*/ 0 h 141"/>
                  <a:gd name="T29" fmla="*/ 153 w 153"/>
                  <a:gd name="T30" fmla="*/ 141 h 1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 h="141">
                    <a:moveTo>
                      <a:pt x="152" y="11"/>
                    </a:moveTo>
                    <a:cubicBezTo>
                      <a:pt x="152" y="4"/>
                      <a:pt x="147" y="0"/>
                      <a:pt x="141" y="2"/>
                    </a:cubicBezTo>
                    <a:cubicBezTo>
                      <a:pt x="10" y="37"/>
                      <a:pt x="10" y="37"/>
                      <a:pt x="10" y="37"/>
                    </a:cubicBezTo>
                    <a:cubicBezTo>
                      <a:pt x="5" y="39"/>
                      <a:pt x="0" y="45"/>
                      <a:pt x="0" y="51"/>
                    </a:cubicBezTo>
                    <a:cubicBezTo>
                      <a:pt x="0" y="130"/>
                      <a:pt x="0" y="130"/>
                      <a:pt x="0" y="130"/>
                    </a:cubicBezTo>
                    <a:cubicBezTo>
                      <a:pt x="0" y="137"/>
                      <a:pt x="5" y="141"/>
                      <a:pt x="11" y="139"/>
                    </a:cubicBezTo>
                    <a:cubicBezTo>
                      <a:pt x="141" y="104"/>
                      <a:pt x="141" y="104"/>
                      <a:pt x="141" y="104"/>
                    </a:cubicBezTo>
                    <a:cubicBezTo>
                      <a:pt x="148" y="102"/>
                      <a:pt x="153" y="96"/>
                      <a:pt x="153" y="90"/>
                    </a:cubicBezTo>
                    <a:cubicBezTo>
                      <a:pt x="153" y="66"/>
                      <a:pt x="152" y="11"/>
                      <a:pt x="152" y="11"/>
                    </a:cubicBezTo>
                    <a:close/>
                  </a:path>
                </a:pathLst>
              </a:custGeom>
              <a:solidFill>
                <a:srgbClr val="000000"/>
              </a:solidFill>
              <a:ln w="6350">
                <a:solidFill>
                  <a:srgbClr val="000000"/>
                </a:solidFill>
                <a:round/>
                <a:headEnd/>
                <a:tailEnd/>
              </a:ln>
            </p:spPr>
            <p:txBody>
              <a:bodyPr/>
              <a:lstStyle/>
              <a:p>
                <a:endParaRPr lang="nl-NL"/>
              </a:p>
            </p:txBody>
          </p:sp>
          <p:sp>
            <p:nvSpPr>
              <p:cNvPr id="39111" name="Freeform 3594"/>
              <p:cNvSpPr>
                <a:spLocks/>
              </p:cNvSpPr>
              <p:nvPr/>
            </p:nvSpPr>
            <p:spPr bwMode="gray">
              <a:xfrm>
                <a:off x="1028" y="1278"/>
                <a:ext cx="71" cy="78"/>
              </a:xfrm>
              <a:custGeom>
                <a:avLst/>
                <a:gdLst>
                  <a:gd name="T0" fmla="*/ 9 w 93"/>
                  <a:gd name="T1" fmla="*/ 26 h 95"/>
                  <a:gd name="T2" fmla="*/ 18 w 93"/>
                  <a:gd name="T3" fmla="*/ 11 h 95"/>
                  <a:gd name="T4" fmla="*/ 9 w 93"/>
                  <a:gd name="T5" fmla="*/ 2 h 95"/>
                  <a:gd name="T6" fmla="*/ 0 w 93"/>
                  <a:gd name="T7" fmla="*/ 18 h 95"/>
                  <a:gd name="T8" fmla="*/ 9 w 93"/>
                  <a:gd name="T9" fmla="*/ 26 h 95"/>
                  <a:gd name="T10" fmla="*/ 0 60000 65536"/>
                  <a:gd name="T11" fmla="*/ 0 60000 65536"/>
                  <a:gd name="T12" fmla="*/ 0 60000 65536"/>
                  <a:gd name="T13" fmla="*/ 0 60000 65536"/>
                  <a:gd name="T14" fmla="*/ 0 60000 65536"/>
                  <a:gd name="T15" fmla="*/ 0 w 93"/>
                  <a:gd name="T16" fmla="*/ 0 h 95"/>
                  <a:gd name="T17" fmla="*/ 93 w 93"/>
                  <a:gd name="T18" fmla="*/ 95 h 95"/>
                </a:gdLst>
                <a:ahLst/>
                <a:cxnLst>
                  <a:cxn ang="T10">
                    <a:pos x="T0" y="T1"/>
                  </a:cxn>
                  <a:cxn ang="T11">
                    <a:pos x="T2" y="T3"/>
                  </a:cxn>
                  <a:cxn ang="T12">
                    <a:pos x="T4" y="T5"/>
                  </a:cxn>
                  <a:cxn ang="T13">
                    <a:pos x="T6" y="T7"/>
                  </a:cxn>
                  <a:cxn ang="T14">
                    <a:pos x="T8" y="T9"/>
                  </a:cxn>
                </a:cxnLst>
                <a:rect l="T15" t="T16" r="T17" b="T18"/>
                <a:pathLst>
                  <a:path w="93" h="95">
                    <a:moveTo>
                      <a:pt x="47" y="88"/>
                    </a:moveTo>
                    <a:cubicBezTo>
                      <a:pt x="73" y="81"/>
                      <a:pt x="93" y="57"/>
                      <a:pt x="93" y="35"/>
                    </a:cubicBezTo>
                    <a:cubicBezTo>
                      <a:pt x="93" y="13"/>
                      <a:pt x="72" y="0"/>
                      <a:pt x="47" y="7"/>
                    </a:cubicBezTo>
                    <a:cubicBezTo>
                      <a:pt x="21" y="14"/>
                      <a:pt x="0" y="38"/>
                      <a:pt x="0" y="60"/>
                    </a:cubicBezTo>
                    <a:cubicBezTo>
                      <a:pt x="0" y="82"/>
                      <a:pt x="21" y="95"/>
                      <a:pt x="47" y="88"/>
                    </a:cubicBezTo>
                    <a:close/>
                  </a:path>
                </a:pathLst>
              </a:custGeom>
              <a:solidFill>
                <a:srgbClr val="000000"/>
              </a:solidFill>
              <a:ln w="6350">
                <a:solidFill>
                  <a:srgbClr val="000000"/>
                </a:solidFill>
                <a:round/>
                <a:headEnd/>
                <a:tailEnd/>
              </a:ln>
            </p:spPr>
            <p:txBody>
              <a:bodyPr/>
              <a:lstStyle/>
              <a:p>
                <a:endParaRPr lang="nl-NL"/>
              </a:p>
            </p:txBody>
          </p:sp>
          <p:sp>
            <p:nvSpPr>
              <p:cNvPr id="39112" name="Freeform 3595"/>
              <p:cNvSpPr>
                <a:spLocks/>
              </p:cNvSpPr>
              <p:nvPr/>
            </p:nvSpPr>
            <p:spPr bwMode="gray">
              <a:xfrm>
                <a:off x="778" y="1409"/>
                <a:ext cx="116" cy="115"/>
              </a:xfrm>
              <a:custGeom>
                <a:avLst/>
                <a:gdLst>
                  <a:gd name="T0" fmla="*/ 29 w 153"/>
                  <a:gd name="T1" fmla="*/ 3 h 140"/>
                  <a:gd name="T2" fmla="*/ 27 w 153"/>
                  <a:gd name="T3" fmla="*/ 2 h 140"/>
                  <a:gd name="T4" fmla="*/ 2 w 153"/>
                  <a:gd name="T5" fmla="*/ 11 h 140"/>
                  <a:gd name="T6" fmla="*/ 0 w 153"/>
                  <a:gd name="T7" fmla="*/ 16 h 140"/>
                  <a:gd name="T8" fmla="*/ 0 w 153"/>
                  <a:gd name="T9" fmla="*/ 39 h 140"/>
                  <a:gd name="T10" fmla="*/ 2 w 153"/>
                  <a:gd name="T11" fmla="*/ 43 h 140"/>
                  <a:gd name="T12" fmla="*/ 27 w 153"/>
                  <a:gd name="T13" fmla="*/ 32 h 140"/>
                  <a:gd name="T14" fmla="*/ 30 w 153"/>
                  <a:gd name="T15" fmla="*/ 27 h 140"/>
                  <a:gd name="T16" fmla="*/ 29 w 153"/>
                  <a:gd name="T17" fmla="*/ 3 h 1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
                  <a:gd name="T28" fmla="*/ 0 h 140"/>
                  <a:gd name="T29" fmla="*/ 153 w 153"/>
                  <a:gd name="T30" fmla="*/ 140 h 1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 h="140">
                    <a:moveTo>
                      <a:pt x="152" y="10"/>
                    </a:moveTo>
                    <a:cubicBezTo>
                      <a:pt x="152" y="4"/>
                      <a:pt x="147" y="0"/>
                      <a:pt x="141" y="2"/>
                    </a:cubicBezTo>
                    <a:cubicBezTo>
                      <a:pt x="11" y="37"/>
                      <a:pt x="11" y="37"/>
                      <a:pt x="11" y="37"/>
                    </a:cubicBezTo>
                    <a:cubicBezTo>
                      <a:pt x="5" y="38"/>
                      <a:pt x="0" y="45"/>
                      <a:pt x="0" y="51"/>
                    </a:cubicBezTo>
                    <a:cubicBezTo>
                      <a:pt x="0" y="130"/>
                      <a:pt x="0" y="130"/>
                      <a:pt x="0" y="130"/>
                    </a:cubicBezTo>
                    <a:cubicBezTo>
                      <a:pt x="0" y="136"/>
                      <a:pt x="5" y="140"/>
                      <a:pt x="11" y="139"/>
                    </a:cubicBezTo>
                    <a:cubicBezTo>
                      <a:pt x="141" y="104"/>
                      <a:pt x="141" y="104"/>
                      <a:pt x="141" y="104"/>
                    </a:cubicBezTo>
                    <a:cubicBezTo>
                      <a:pt x="148" y="102"/>
                      <a:pt x="153" y="95"/>
                      <a:pt x="153" y="89"/>
                    </a:cubicBezTo>
                    <a:cubicBezTo>
                      <a:pt x="153" y="65"/>
                      <a:pt x="152" y="10"/>
                      <a:pt x="152" y="10"/>
                    </a:cubicBezTo>
                    <a:close/>
                  </a:path>
                </a:pathLst>
              </a:custGeom>
              <a:solidFill>
                <a:srgbClr val="000000"/>
              </a:solidFill>
              <a:ln w="6350">
                <a:solidFill>
                  <a:srgbClr val="000000"/>
                </a:solidFill>
                <a:round/>
                <a:headEnd/>
                <a:tailEnd/>
              </a:ln>
            </p:spPr>
            <p:txBody>
              <a:bodyPr/>
              <a:lstStyle/>
              <a:p>
                <a:endParaRPr lang="nl-NL"/>
              </a:p>
            </p:txBody>
          </p:sp>
          <p:sp>
            <p:nvSpPr>
              <p:cNvPr id="39113" name="Freeform 3596"/>
              <p:cNvSpPr>
                <a:spLocks/>
              </p:cNvSpPr>
              <p:nvPr/>
            </p:nvSpPr>
            <p:spPr bwMode="gray">
              <a:xfrm>
                <a:off x="800" y="1343"/>
                <a:ext cx="70" cy="77"/>
              </a:xfrm>
              <a:custGeom>
                <a:avLst/>
                <a:gdLst>
                  <a:gd name="T0" fmla="*/ 8 w 93"/>
                  <a:gd name="T1" fmla="*/ 26 h 94"/>
                  <a:gd name="T2" fmla="*/ 17 w 93"/>
                  <a:gd name="T3" fmla="*/ 11 h 94"/>
                  <a:gd name="T4" fmla="*/ 8 w 93"/>
                  <a:gd name="T5" fmla="*/ 2 h 94"/>
                  <a:gd name="T6" fmla="*/ 0 w 93"/>
                  <a:gd name="T7" fmla="*/ 17 h 94"/>
                  <a:gd name="T8" fmla="*/ 8 w 93"/>
                  <a:gd name="T9" fmla="*/ 26 h 94"/>
                  <a:gd name="T10" fmla="*/ 0 60000 65536"/>
                  <a:gd name="T11" fmla="*/ 0 60000 65536"/>
                  <a:gd name="T12" fmla="*/ 0 60000 65536"/>
                  <a:gd name="T13" fmla="*/ 0 60000 65536"/>
                  <a:gd name="T14" fmla="*/ 0 60000 65536"/>
                  <a:gd name="T15" fmla="*/ 0 w 93"/>
                  <a:gd name="T16" fmla="*/ 0 h 94"/>
                  <a:gd name="T17" fmla="*/ 93 w 93"/>
                  <a:gd name="T18" fmla="*/ 94 h 94"/>
                </a:gdLst>
                <a:ahLst/>
                <a:cxnLst>
                  <a:cxn ang="T10">
                    <a:pos x="T0" y="T1"/>
                  </a:cxn>
                  <a:cxn ang="T11">
                    <a:pos x="T2" y="T3"/>
                  </a:cxn>
                  <a:cxn ang="T12">
                    <a:pos x="T4" y="T5"/>
                  </a:cxn>
                  <a:cxn ang="T13">
                    <a:pos x="T6" y="T7"/>
                  </a:cxn>
                  <a:cxn ang="T14">
                    <a:pos x="T8" y="T9"/>
                  </a:cxn>
                </a:cxnLst>
                <a:rect l="T15" t="T16" r="T17" b="T18"/>
                <a:pathLst>
                  <a:path w="93" h="94">
                    <a:moveTo>
                      <a:pt x="47" y="88"/>
                    </a:moveTo>
                    <a:cubicBezTo>
                      <a:pt x="73" y="81"/>
                      <a:pt x="93" y="57"/>
                      <a:pt x="93" y="34"/>
                    </a:cubicBezTo>
                    <a:cubicBezTo>
                      <a:pt x="93" y="12"/>
                      <a:pt x="72" y="0"/>
                      <a:pt x="47" y="7"/>
                    </a:cubicBezTo>
                    <a:cubicBezTo>
                      <a:pt x="21" y="14"/>
                      <a:pt x="0" y="37"/>
                      <a:pt x="0" y="59"/>
                    </a:cubicBezTo>
                    <a:cubicBezTo>
                      <a:pt x="0" y="82"/>
                      <a:pt x="21" y="94"/>
                      <a:pt x="47" y="88"/>
                    </a:cubicBezTo>
                    <a:close/>
                  </a:path>
                </a:pathLst>
              </a:custGeom>
              <a:solidFill>
                <a:srgbClr val="000000"/>
              </a:solidFill>
              <a:ln w="6350">
                <a:solidFill>
                  <a:srgbClr val="000000"/>
                </a:solidFill>
                <a:round/>
                <a:headEnd/>
                <a:tailEnd/>
              </a:ln>
            </p:spPr>
            <p:txBody>
              <a:bodyPr/>
              <a:lstStyle/>
              <a:p>
                <a:endParaRPr lang="nl-NL"/>
              </a:p>
            </p:txBody>
          </p:sp>
          <p:sp>
            <p:nvSpPr>
              <p:cNvPr id="39114" name="Freeform 3597"/>
              <p:cNvSpPr>
                <a:spLocks/>
              </p:cNvSpPr>
              <p:nvPr/>
            </p:nvSpPr>
            <p:spPr bwMode="gray">
              <a:xfrm>
                <a:off x="956" y="1427"/>
                <a:ext cx="58" cy="46"/>
              </a:xfrm>
              <a:custGeom>
                <a:avLst/>
                <a:gdLst>
                  <a:gd name="T0" fmla="*/ 2 w 77"/>
                  <a:gd name="T1" fmla="*/ 4 h 60"/>
                  <a:gd name="T2" fmla="*/ 14 w 77"/>
                  <a:gd name="T3" fmla="*/ 0 h 60"/>
                  <a:gd name="T4" fmla="*/ 14 w 77"/>
                  <a:gd name="T5" fmla="*/ 8 h 60"/>
                  <a:gd name="T6" fmla="*/ 2 w 77"/>
                  <a:gd name="T7" fmla="*/ 12 h 60"/>
                  <a:gd name="T8" fmla="*/ 0 w 77"/>
                  <a:gd name="T9" fmla="*/ 10 h 60"/>
                  <a:gd name="T10" fmla="*/ 0 w 77"/>
                  <a:gd name="T11" fmla="*/ 7 h 60"/>
                  <a:gd name="T12" fmla="*/ 2 w 77"/>
                  <a:gd name="T13" fmla="*/ 4 h 60"/>
                  <a:gd name="T14" fmla="*/ 0 60000 65536"/>
                  <a:gd name="T15" fmla="*/ 0 60000 65536"/>
                  <a:gd name="T16" fmla="*/ 0 60000 65536"/>
                  <a:gd name="T17" fmla="*/ 0 60000 65536"/>
                  <a:gd name="T18" fmla="*/ 0 60000 65536"/>
                  <a:gd name="T19" fmla="*/ 0 60000 65536"/>
                  <a:gd name="T20" fmla="*/ 0 60000 65536"/>
                  <a:gd name="T21" fmla="*/ 0 w 77"/>
                  <a:gd name="T22" fmla="*/ 0 h 60"/>
                  <a:gd name="T23" fmla="*/ 77 w 77"/>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60">
                    <a:moveTo>
                      <a:pt x="11" y="18"/>
                    </a:moveTo>
                    <a:cubicBezTo>
                      <a:pt x="11" y="18"/>
                      <a:pt x="11" y="18"/>
                      <a:pt x="77" y="0"/>
                    </a:cubicBezTo>
                    <a:cubicBezTo>
                      <a:pt x="77" y="41"/>
                      <a:pt x="77" y="41"/>
                      <a:pt x="77" y="41"/>
                    </a:cubicBezTo>
                    <a:cubicBezTo>
                      <a:pt x="60" y="46"/>
                      <a:pt x="38" y="51"/>
                      <a:pt x="11" y="59"/>
                    </a:cubicBezTo>
                    <a:cubicBezTo>
                      <a:pt x="5" y="60"/>
                      <a:pt x="0" y="56"/>
                      <a:pt x="0" y="50"/>
                    </a:cubicBezTo>
                    <a:cubicBezTo>
                      <a:pt x="0" y="32"/>
                      <a:pt x="0" y="32"/>
                      <a:pt x="0" y="32"/>
                    </a:cubicBezTo>
                    <a:cubicBezTo>
                      <a:pt x="0" y="26"/>
                      <a:pt x="5" y="19"/>
                      <a:pt x="11" y="18"/>
                    </a:cubicBezTo>
                    <a:close/>
                  </a:path>
                </a:pathLst>
              </a:custGeom>
              <a:solidFill>
                <a:srgbClr val="000000"/>
              </a:solidFill>
              <a:ln w="6350">
                <a:solidFill>
                  <a:srgbClr val="000000"/>
                </a:solidFill>
                <a:round/>
                <a:headEnd/>
                <a:tailEnd/>
              </a:ln>
            </p:spPr>
            <p:txBody>
              <a:bodyPr/>
              <a:lstStyle/>
              <a:p>
                <a:endParaRPr lang="nl-NL"/>
              </a:p>
            </p:txBody>
          </p:sp>
          <p:sp>
            <p:nvSpPr>
              <p:cNvPr id="39115" name="Freeform 3598"/>
              <p:cNvSpPr>
                <a:spLocks/>
              </p:cNvSpPr>
              <p:nvPr/>
            </p:nvSpPr>
            <p:spPr bwMode="gray">
              <a:xfrm>
                <a:off x="885" y="1448"/>
                <a:ext cx="58" cy="46"/>
              </a:xfrm>
              <a:custGeom>
                <a:avLst/>
                <a:gdLst>
                  <a:gd name="T0" fmla="*/ 13 w 77"/>
                  <a:gd name="T1" fmla="*/ 9 h 60"/>
                  <a:gd name="T2" fmla="*/ 0 w 77"/>
                  <a:gd name="T3" fmla="*/ 12 h 60"/>
                  <a:gd name="T4" fmla="*/ 0 w 77"/>
                  <a:gd name="T5" fmla="*/ 4 h 60"/>
                  <a:gd name="T6" fmla="*/ 13 w 77"/>
                  <a:gd name="T7" fmla="*/ 1 h 60"/>
                  <a:gd name="T8" fmla="*/ 14 w 77"/>
                  <a:gd name="T9" fmla="*/ 2 h 60"/>
                  <a:gd name="T10" fmla="*/ 14 w 77"/>
                  <a:gd name="T11" fmla="*/ 5 h 60"/>
                  <a:gd name="T12" fmla="*/ 13 w 77"/>
                  <a:gd name="T13" fmla="*/ 9 h 60"/>
                  <a:gd name="T14" fmla="*/ 0 60000 65536"/>
                  <a:gd name="T15" fmla="*/ 0 60000 65536"/>
                  <a:gd name="T16" fmla="*/ 0 60000 65536"/>
                  <a:gd name="T17" fmla="*/ 0 60000 65536"/>
                  <a:gd name="T18" fmla="*/ 0 60000 65536"/>
                  <a:gd name="T19" fmla="*/ 0 60000 65536"/>
                  <a:gd name="T20" fmla="*/ 0 60000 65536"/>
                  <a:gd name="T21" fmla="*/ 0 w 77"/>
                  <a:gd name="T22" fmla="*/ 0 h 60"/>
                  <a:gd name="T23" fmla="*/ 77 w 77"/>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60">
                    <a:moveTo>
                      <a:pt x="66" y="42"/>
                    </a:moveTo>
                    <a:cubicBezTo>
                      <a:pt x="66" y="42"/>
                      <a:pt x="66" y="42"/>
                      <a:pt x="0" y="60"/>
                    </a:cubicBezTo>
                    <a:cubicBezTo>
                      <a:pt x="0" y="19"/>
                      <a:pt x="0" y="19"/>
                      <a:pt x="0" y="19"/>
                    </a:cubicBezTo>
                    <a:cubicBezTo>
                      <a:pt x="17" y="14"/>
                      <a:pt x="39" y="9"/>
                      <a:pt x="66" y="1"/>
                    </a:cubicBezTo>
                    <a:cubicBezTo>
                      <a:pt x="72" y="0"/>
                      <a:pt x="77" y="3"/>
                      <a:pt x="77" y="10"/>
                    </a:cubicBezTo>
                    <a:cubicBezTo>
                      <a:pt x="77" y="28"/>
                      <a:pt x="77" y="28"/>
                      <a:pt x="77" y="28"/>
                    </a:cubicBezTo>
                    <a:cubicBezTo>
                      <a:pt x="77" y="34"/>
                      <a:pt x="72" y="40"/>
                      <a:pt x="66" y="42"/>
                    </a:cubicBezTo>
                    <a:close/>
                  </a:path>
                </a:pathLst>
              </a:custGeom>
              <a:solidFill>
                <a:srgbClr val="000000"/>
              </a:solidFill>
              <a:ln w="6350">
                <a:solidFill>
                  <a:srgbClr val="000000"/>
                </a:solidFill>
                <a:round/>
                <a:headEnd/>
                <a:tailEnd/>
              </a:ln>
            </p:spPr>
            <p:txBody>
              <a:bodyPr/>
              <a:lstStyle/>
              <a:p>
                <a:endParaRPr lang="nl-NL"/>
              </a:p>
            </p:txBody>
          </p:sp>
        </p:grpSp>
      </p:grpSp>
      <p:grpSp>
        <p:nvGrpSpPr>
          <p:cNvPr id="38930" name="Group 3678"/>
          <p:cNvGrpSpPr>
            <a:grpSpLocks/>
          </p:cNvGrpSpPr>
          <p:nvPr/>
        </p:nvGrpSpPr>
        <p:grpSpPr bwMode="auto">
          <a:xfrm>
            <a:off x="6080126" y="3767138"/>
            <a:ext cx="449263" cy="430212"/>
            <a:chOff x="900" y="939"/>
            <a:chExt cx="433" cy="415"/>
          </a:xfrm>
        </p:grpSpPr>
        <p:sp>
          <p:nvSpPr>
            <p:cNvPr id="39096" name="Freeform 3679"/>
            <p:cNvSpPr>
              <a:spLocks/>
            </p:cNvSpPr>
            <p:nvPr/>
          </p:nvSpPr>
          <p:spPr bwMode="gray">
            <a:xfrm>
              <a:off x="900" y="939"/>
              <a:ext cx="433" cy="415"/>
            </a:xfrm>
            <a:custGeom>
              <a:avLst/>
              <a:gdLst>
                <a:gd name="T0" fmla="*/ 2 w 1344"/>
                <a:gd name="T1" fmla="*/ 0 h 1285"/>
                <a:gd name="T2" fmla="*/ 2 w 1344"/>
                <a:gd name="T3" fmla="*/ 2 h 1285"/>
                <a:gd name="T4" fmla="*/ 0 w 1344"/>
                <a:gd name="T5" fmla="*/ 1 h 1285"/>
                <a:gd name="T6" fmla="*/ 0 w 1344"/>
                <a:gd name="T7" fmla="*/ 0 h 1285"/>
                <a:gd name="T8" fmla="*/ 2 w 1344"/>
                <a:gd name="T9" fmla="*/ 0 h 1285"/>
                <a:gd name="T10" fmla="*/ 0 60000 65536"/>
                <a:gd name="T11" fmla="*/ 0 60000 65536"/>
                <a:gd name="T12" fmla="*/ 0 60000 65536"/>
                <a:gd name="T13" fmla="*/ 0 60000 65536"/>
                <a:gd name="T14" fmla="*/ 0 60000 65536"/>
                <a:gd name="T15" fmla="*/ 0 w 1344"/>
                <a:gd name="T16" fmla="*/ 0 h 1285"/>
                <a:gd name="T17" fmla="*/ 1344 w 1344"/>
                <a:gd name="T18" fmla="*/ 1285 h 1285"/>
              </a:gdLst>
              <a:ahLst/>
              <a:cxnLst>
                <a:cxn ang="T10">
                  <a:pos x="T0" y="T1"/>
                </a:cxn>
                <a:cxn ang="T11">
                  <a:pos x="T2" y="T3"/>
                </a:cxn>
                <a:cxn ang="T12">
                  <a:pos x="T4" y="T5"/>
                </a:cxn>
                <a:cxn ang="T13">
                  <a:pos x="T6" y="T7"/>
                </a:cxn>
                <a:cxn ang="T14">
                  <a:pos x="T8" y="T9"/>
                </a:cxn>
              </a:cxnLst>
              <a:rect l="T15" t="T16" r="T17" b="T18"/>
              <a:pathLst>
                <a:path w="1344" h="1285">
                  <a:moveTo>
                    <a:pt x="1344" y="359"/>
                  </a:moveTo>
                  <a:lnTo>
                    <a:pt x="1344" y="1285"/>
                  </a:lnTo>
                  <a:lnTo>
                    <a:pt x="0" y="924"/>
                  </a:lnTo>
                  <a:lnTo>
                    <a:pt x="0" y="0"/>
                  </a:lnTo>
                  <a:lnTo>
                    <a:pt x="1344" y="359"/>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39097" name="Freeform 3680"/>
            <p:cNvSpPr>
              <a:spLocks/>
            </p:cNvSpPr>
            <p:nvPr/>
          </p:nvSpPr>
          <p:spPr bwMode="gray">
            <a:xfrm>
              <a:off x="940" y="991"/>
              <a:ext cx="156" cy="255"/>
            </a:xfrm>
            <a:custGeom>
              <a:avLst/>
              <a:gdLst>
                <a:gd name="T0" fmla="*/ 1 w 482"/>
                <a:gd name="T1" fmla="*/ 0 h 791"/>
                <a:gd name="T2" fmla="*/ 1 w 482"/>
                <a:gd name="T3" fmla="*/ 1 h 791"/>
                <a:gd name="T4" fmla="*/ 0 w 482"/>
                <a:gd name="T5" fmla="*/ 1 h 791"/>
                <a:gd name="T6" fmla="*/ 0 w 482"/>
                <a:gd name="T7" fmla="*/ 0 h 791"/>
                <a:gd name="T8" fmla="*/ 1 w 482"/>
                <a:gd name="T9" fmla="*/ 0 h 791"/>
                <a:gd name="T10" fmla="*/ 0 60000 65536"/>
                <a:gd name="T11" fmla="*/ 0 60000 65536"/>
                <a:gd name="T12" fmla="*/ 0 60000 65536"/>
                <a:gd name="T13" fmla="*/ 0 60000 65536"/>
                <a:gd name="T14" fmla="*/ 0 60000 65536"/>
                <a:gd name="T15" fmla="*/ 0 w 482"/>
                <a:gd name="T16" fmla="*/ 0 h 791"/>
                <a:gd name="T17" fmla="*/ 482 w 482"/>
                <a:gd name="T18" fmla="*/ 791 h 791"/>
              </a:gdLst>
              <a:ahLst/>
              <a:cxnLst>
                <a:cxn ang="T10">
                  <a:pos x="T0" y="T1"/>
                </a:cxn>
                <a:cxn ang="T11">
                  <a:pos x="T2" y="T3"/>
                </a:cxn>
                <a:cxn ang="T12">
                  <a:pos x="T4" y="T5"/>
                </a:cxn>
                <a:cxn ang="T13">
                  <a:pos x="T6" y="T7"/>
                </a:cxn>
                <a:cxn ang="T14">
                  <a:pos x="T8" y="T9"/>
                </a:cxn>
              </a:cxnLst>
              <a:rect l="T15" t="T16" r="T17" b="T18"/>
              <a:pathLst>
                <a:path w="482" h="791">
                  <a:moveTo>
                    <a:pt x="482" y="130"/>
                  </a:moveTo>
                  <a:lnTo>
                    <a:pt x="482" y="791"/>
                  </a:lnTo>
                  <a:lnTo>
                    <a:pt x="0" y="661"/>
                  </a:lnTo>
                  <a:lnTo>
                    <a:pt x="0" y="0"/>
                  </a:lnTo>
                  <a:lnTo>
                    <a:pt x="482" y="130"/>
                  </a:lnTo>
                  <a:close/>
                </a:path>
              </a:pathLst>
            </a:custGeom>
            <a:solidFill>
              <a:srgbClr val="FFFFFF"/>
            </a:solidFill>
            <a:ln w="6350">
              <a:solidFill>
                <a:srgbClr val="0C080C"/>
              </a:solidFill>
              <a:miter lim="800000"/>
              <a:headEnd/>
              <a:tailEnd/>
            </a:ln>
          </p:spPr>
          <p:txBody>
            <a:bodyPr/>
            <a:lstStyle/>
            <a:p>
              <a:endParaRPr lang="nl-NL"/>
            </a:p>
          </p:txBody>
        </p:sp>
        <p:sp>
          <p:nvSpPr>
            <p:cNvPr id="39098" name="Freeform 3681"/>
            <p:cNvSpPr>
              <a:spLocks/>
            </p:cNvSpPr>
            <p:nvPr/>
          </p:nvSpPr>
          <p:spPr bwMode="gray">
            <a:xfrm>
              <a:off x="978" y="1043"/>
              <a:ext cx="79" cy="39"/>
            </a:xfrm>
            <a:custGeom>
              <a:avLst/>
              <a:gdLst>
                <a:gd name="T0" fmla="*/ 0 w 243"/>
                <a:gd name="T1" fmla="*/ 0 h 123"/>
                <a:gd name="T2" fmla="*/ 0 w 243"/>
                <a:gd name="T3" fmla="*/ 0 h 123"/>
                <a:gd name="T4" fmla="*/ 0 w 243"/>
                <a:gd name="T5" fmla="*/ 0 h 123"/>
                <a:gd name="T6" fmla="*/ 0 w 243"/>
                <a:gd name="T7" fmla="*/ 0 h 123"/>
                <a:gd name="T8" fmla="*/ 0 w 243"/>
                <a:gd name="T9" fmla="*/ 0 h 123"/>
                <a:gd name="T10" fmla="*/ 0 60000 65536"/>
                <a:gd name="T11" fmla="*/ 0 60000 65536"/>
                <a:gd name="T12" fmla="*/ 0 60000 65536"/>
                <a:gd name="T13" fmla="*/ 0 60000 65536"/>
                <a:gd name="T14" fmla="*/ 0 60000 65536"/>
                <a:gd name="T15" fmla="*/ 0 w 243"/>
                <a:gd name="T16" fmla="*/ 0 h 123"/>
                <a:gd name="T17" fmla="*/ 243 w 243"/>
                <a:gd name="T18" fmla="*/ 123 h 123"/>
              </a:gdLst>
              <a:ahLst/>
              <a:cxnLst>
                <a:cxn ang="T10">
                  <a:pos x="T0" y="T1"/>
                </a:cxn>
                <a:cxn ang="T11">
                  <a:pos x="T2" y="T3"/>
                </a:cxn>
                <a:cxn ang="T12">
                  <a:pos x="T4" y="T5"/>
                </a:cxn>
                <a:cxn ang="T13">
                  <a:pos x="T6" y="T7"/>
                </a:cxn>
                <a:cxn ang="T14">
                  <a:pos x="T8" y="T9"/>
                </a:cxn>
              </a:cxnLst>
              <a:rect l="T15" t="T16" r="T17" b="T18"/>
              <a:pathLst>
                <a:path w="243" h="123">
                  <a:moveTo>
                    <a:pt x="243" y="123"/>
                  </a:moveTo>
                  <a:lnTo>
                    <a:pt x="243" y="66"/>
                  </a:lnTo>
                  <a:lnTo>
                    <a:pt x="0" y="0"/>
                  </a:lnTo>
                  <a:lnTo>
                    <a:pt x="0" y="57"/>
                  </a:lnTo>
                  <a:lnTo>
                    <a:pt x="243" y="123"/>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99" name="Line 3682"/>
            <p:cNvSpPr>
              <a:spLocks noChangeShapeType="1"/>
            </p:cNvSpPr>
            <p:nvPr/>
          </p:nvSpPr>
          <p:spPr bwMode="gray">
            <a:xfrm flipH="1" flipV="1">
              <a:off x="1148" y="1079"/>
              <a:ext cx="41" cy="12"/>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100" name="Freeform 3683"/>
            <p:cNvSpPr>
              <a:spLocks/>
            </p:cNvSpPr>
            <p:nvPr/>
          </p:nvSpPr>
          <p:spPr bwMode="gray">
            <a:xfrm>
              <a:off x="1134" y="1072"/>
              <a:ext cx="15" cy="15"/>
            </a:xfrm>
            <a:custGeom>
              <a:avLst/>
              <a:gdLst>
                <a:gd name="T0" fmla="*/ 0 w 47"/>
                <a:gd name="T1" fmla="*/ 0 h 47"/>
                <a:gd name="T2" fmla="*/ 0 w 47"/>
                <a:gd name="T3" fmla="*/ 0 h 47"/>
                <a:gd name="T4" fmla="*/ 0 w 47"/>
                <a:gd name="T5" fmla="*/ 0 h 47"/>
                <a:gd name="T6" fmla="*/ 0 w 47"/>
                <a:gd name="T7" fmla="*/ 0 h 47"/>
                <a:gd name="T8" fmla="*/ 0 60000 65536"/>
                <a:gd name="T9" fmla="*/ 0 60000 65536"/>
                <a:gd name="T10" fmla="*/ 0 60000 65536"/>
                <a:gd name="T11" fmla="*/ 0 60000 65536"/>
                <a:gd name="T12" fmla="*/ 0 w 47"/>
                <a:gd name="T13" fmla="*/ 0 h 47"/>
                <a:gd name="T14" fmla="*/ 47 w 47"/>
                <a:gd name="T15" fmla="*/ 47 h 47"/>
              </a:gdLst>
              <a:ahLst/>
              <a:cxnLst>
                <a:cxn ang="T8">
                  <a:pos x="T0" y="T1"/>
                </a:cxn>
                <a:cxn ang="T9">
                  <a:pos x="T2" y="T3"/>
                </a:cxn>
                <a:cxn ang="T10">
                  <a:pos x="T4" y="T5"/>
                </a:cxn>
                <a:cxn ang="T11">
                  <a:pos x="T6" y="T7"/>
                </a:cxn>
              </a:cxnLst>
              <a:rect l="T12" t="T13" r="T14" b="T15"/>
              <a:pathLst>
                <a:path w="47" h="47">
                  <a:moveTo>
                    <a:pt x="47" y="0"/>
                  </a:moveTo>
                  <a:lnTo>
                    <a:pt x="0" y="10"/>
                  </a:lnTo>
                  <a:lnTo>
                    <a:pt x="47" y="47"/>
                  </a:lnTo>
                  <a:lnTo>
                    <a:pt x="47" y="0"/>
                  </a:lnTo>
                  <a:close/>
                </a:path>
              </a:pathLst>
            </a:custGeom>
            <a:solidFill>
              <a:srgbClr val="000000"/>
            </a:solidFill>
            <a:ln w="6350">
              <a:solidFill>
                <a:srgbClr val="000000"/>
              </a:solidFill>
              <a:miter lim="800000"/>
              <a:headEnd/>
              <a:tailEnd/>
            </a:ln>
          </p:spPr>
          <p:txBody>
            <a:bodyPr/>
            <a:lstStyle/>
            <a:p>
              <a:endParaRPr lang="nl-NL"/>
            </a:p>
          </p:txBody>
        </p:sp>
        <p:sp>
          <p:nvSpPr>
            <p:cNvPr id="39101" name="Line 3684"/>
            <p:cNvSpPr>
              <a:spLocks noChangeShapeType="1"/>
            </p:cNvSpPr>
            <p:nvPr/>
          </p:nvSpPr>
          <p:spPr bwMode="gray">
            <a:xfrm flipH="1" flipV="1">
              <a:off x="1148" y="1157"/>
              <a:ext cx="41" cy="12"/>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102" name="Freeform 3685"/>
            <p:cNvSpPr>
              <a:spLocks/>
            </p:cNvSpPr>
            <p:nvPr/>
          </p:nvSpPr>
          <p:spPr bwMode="gray">
            <a:xfrm>
              <a:off x="1134" y="1150"/>
              <a:ext cx="15" cy="16"/>
            </a:xfrm>
            <a:custGeom>
              <a:avLst/>
              <a:gdLst>
                <a:gd name="T0" fmla="*/ 0 w 47"/>
                <a:gd name="T1" fmla="*/ 0 h 50"/>
                <a:gd name="T2" fmla="*/ 0 w 47"/>
                <a:gd name="T3" fmla="*/ 0 h 50"/>
                <a:gd name="T4" fmla="*/ 0 w 47"/>
                <a:gd name="T5" fmla="*/ 0 h 50"/>
                <a:gd name="T6" fmla="*/ 0 w 47"/>
                <a:gd name="T7" fmla="*/ 0 h 50"/>
                <a:gd name="T8" fmla="*/ 0 60000 65536"/>
                <a:gd name="T9" fmla="*/ 0 60000 65536"/>
                <a:gd name="T10" fmla="*/ 0 60000 65536"/>
                <a:gd name="T11" fmla="*/ 0 60000 65536"/>
                <a:gd name="T12" fmla="*/ 0 w 47"/>
                <a:gd name="T13" fmla="*/ 0 h 50"/>
                <a:gd name="T14" fmla="*/ 47 w 47"/>
                <a:gd name="T15" fmla="*/ 50 h 50"/>
              </a:gdLst>
              <a:ahLst/>
              <a:cxnLst>
                <a:cxn ang="T8">
                  <a:pos x="T0" y="T1"/>
                </a:cxn>
                <a:cxn ang="T9">
                  <a:pos x="T2" y="T3"/>
                </a:cxn>
                <a:cxn ang="T10">
                  <a:pos x="T4" y="T5"/>
                </a:cxn>
                <a:cxn ang="T11">
                  <a:pos x="T6" y="T7"/>
                </a:cxn>
              </a:cxnLst>
              <a:rect l="T12" t="T13" r="T14" b="T15"/>
              <a:pathLst>
                <a:path w="47" h="50">
                  <a:moveTo>
                    <a:pt x="47" y="0"/>
                  </a:moveTo>
                  <a:lnTo>
                    <a:pt x="0" y="12"/>
                  </a:lnTo>
                  <a:lnTo>
                    <a:pt x="47" y="50"/>
                  </a:lnTo>
                  <a:lnTo>
                    <a:pt x="47" y="0"/>
                  </a:lnTo>
                  <a:close/>
                </a:path>
              </a:pathLst>
            </a:custGeom>
            <a:solidFill>
              <a:srgbClr val="000000"/>
            </a:solidFill>
            <a:ln w="6350">
              <a:solidFill>
                <a:srgbClr val="000000"/>
              </a:solidFill>
              <a:miter lim="800000"/>
              <a:headEnd/>
              <a:tailEnd/>
            </a:ln>
          </p:spPr>
          <p:txBody>
            <a:bodyPr/>
            <a:lstStyle/>
            <a:p>
              <a:endParaRPr lang="nl-NL"/>
            </a:p>
          </p:txBody>
        </p:sp>
        <p:sp>
          <p:nvSpPr>
            <p:cNvPr id="39103" name="Line 3686"/>
            <p:cNvSpPr>
              <a:spLocks noChangeShapeType="1"/>
            </p:cNvSpPr>
            <p:nvPr/>
          </p:nvSpPr>
          <p:spPr bwMode="gray">
            <a:xfrm flipH="1" flipV="1">
              <a:off x="1148" y="1235"/>
              <a:ext cx="41" cy="11"/>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104" name="Freeform 3687"/>
            <p:cNvSpPr>
              <a:spLocks/>
            </p:cNvSpPr>
            <p:nvPr/>
          </p:nvSpPr>
          <p:spPr bwMode="gray">
            <a:xfrm>
              <a:off x="1134" y="1227"/>
              <a:ext cx="15" cy="17"/>
            </a:xfrm>
            <a:custGeom>
              <a:avLst/>
              <a:gdLst>
                <a:gd name="T0" fmla="*/ 0 w 47"/>
                <a:gd name="T1" fmla="*/ 0 h 50"/>
                <a:gd name="T2" fmla="*/ 0 w 47"/>
                <a:gd name="T3" fmla="*/ 0 h 50"/>
                <a:gd name="T4" fmla="*/ 0 w 47"/>
                <a:gd name="T5" fmla="*/ 0 h 50"/>
                <a:gd name="T6" fmla="*/ 0 w 47"/>
                <a:gd name="T7" fmla="*/ 0 h 50"/>
                <a:gd name="T8" fmla="*/ 0 60000 65536"/>
                <a:gd name="T9" fmla="*/ 0 60000 65536"/>
                <a:gd name="T10" fmla="*/ 0 60000 65536"/>
                <a:gd name="T11" fmla="*/ 0 60000 65536"/>
                <a:gd name="T12" fmla="*/ 0 w 47"/>
                <a:gd name="T13" fmla="*/ 0 h 50"/>
                <a:gd name="T14" fmla="*/ 47 w 47"/>
                <a:gd name="T15" fmla="*/ 50 h 50"/>
              </a:gdLst>
              <a:ahLst/>
              <a:cxnLst>
                <a:cxn ang="T8">
                  <a:pos x="T0" y="T1"/>
                </a:cxn>
                <a:cxn ang="T9">
                  <a:pos x="T2" y="T3"/>
                </a:cxn>
                <a:cxn ang="T10">
                  <a:pos x="T4" y="T5"/>
                </a:cxn>
                <a:cxn ang="T11">
                  <a:pos x="T6" y="T7"/>
                </a:cxn>
              </a:cxnLst>
              <a:rect l="T12" t="T13" r="T14" b="T15"/>
              <a:pathLst>
                <a:path w="47" h="50">
                  <a:moveTo>
                    <a:pt x="47" y="0"/>
                  </a:moveTo>
                  <a:lnTo>
                    <a:pt x="0" y="12"/>
                  </a:lnTo>
                  <a:lnTo>
                    <a:pt x="47" y="50"/>
                  </a:lnTo>
                  <a:lnTo>
                    <a:pt x="47" y="0"/>
                  </a:lnTo>
                  <a:close/>
                </a:path>
              </a:pathLst>
            </a:custGeom>
            <a:solidFill>
              <a:srgbClr val="000000"/>
            </a:solidFill>
            <a:ln w="6350">
              <a:solidFill>
                <a:srgbClr val="000000"/>
              </a:solidFill>
              <a:miter lim="800000"/>
              <a:headEnd/>
              <a:tailEnd/>
            </a:ln>
          </p:spPr>
          <p:txBody>
            <a:bodyPr/>
            <a:lstStyle/>
            <a:p>
              <a:endParaRPr lang="nl-NL"/>
            </a:p>
          </p:txBody>
        </p:sp>
        <p:sp>
          <p:nvSpPr>
            <p:cNvPr id="39105" name="Freeform 3688"/>
            <p:cNvSpPr>
              <a:spLocks/>
            </p:cNvSpPr>
            <p:nvPr/>
          </p:nvSpPr>
          <p:spPr bwMode="gray">
            <a:xfrm>
              <a:off x="1235" y="1236"/>
              <a:ext cx="50" cy="56"/>
            </a:xfrm>
            <a:custGeom>
              <a:avLst/>
              <a:gdLst>
                <a:gd name="T0" fmla="*/ 6 w 66"/>
                <a:gd name="T1" fmla="*/ 9 h 73"/>
                <a:gd name="T2" fmla="*/ 7 w 66"/>
                <a:gd name="T3" fmla="*/ 10 h 73"/>
                <a:gd name="T4" fmla="*/ 11 w 66"/>
                <a:gd name="T5" fmla="*/ 15 h 73"/>
                <a:gd name="T6" fmla="*/ 13 w 66"/>
                <a:gd name="T7" fmla="*/ 13 h 73"/>
                <a:gd name="T8" fmla="*/ 11 w 66"/>
                <a:gd name="T9" fmla="*/ 13 h 73"/>
                <a:gd name="T10" fmla="*/ 8 w 66"/>
                <a:gd name="T11" fmla="*/ 9 h 73"/>
                <a:gd name="T12" fmla="*/ 8 w 66"/>
                <a:gd name="T13" fmla="*/ 8 h 73"/>
                <a:gd name="T14" fmla="*/ 8 w 66"/>
                <a:gd name="T15" fmla="*/ 7 h 73"/>
                <a:gd name="T16" fmla="*/ 11 w 66"/>
                <a:gd name="T17" fmla="*/ 4 h 73"/>
                <a:gd name="T18" fmla="*/ 9 w 66"/>
                <a:gd name="T19" fmla="*/ 2 h 73"/>
                <a:gd name="T20" fmla="*/ 7 w 66"/>
                <a:gd name="T21" fmla="*/ 5 h 73"/>
                <a:gd name="T22" fmla="*/ 6 w 66"/>
                <a:gd name="T23" fmla="*/ 6 h 73"/>
                <a:gd name="T24" fmla="*/ 6 w 66"/>
                <a:gd name="T25" fmla="*/ 5 h 73"/>
                <a:gd name="T26" fmla="*/ 2 w 66"/>
                <a:gd name="T27" fmla="*/ 0 h 73"/>
                <a:gd name="T28" fmla="*/ 2 w 66"/>
                <a:gd name="T29" fmla="*/ 2 h 73"/>
                <a:gd name="T30" fmla="*/ 2 w 66"/>
                <a:gd name="T31" fmla="*/ 2 h 73"/>
                <a:gd name="T32" fmla="*/ 5 w 66"/>
                <a:gd name="T33" fmla="*/ 6 h 73"/>
                <a:gd name="T34" fmla="*/ 6 w 66"/>
                <a:gd name="T35" fmla="*/ 7 h 73"/>
                <a:gd name="T36" fmla="*/ 5 w 66"/>
                <a:gd name="T37" fmla="*/ 7 h 73"/>
                <a:gd name="T38" fmla="*/ 2 w 66"/>
                <a:gd name="T39" fmla="*/ 9 h 73"/>
                <a:gd name="T40" fmla="*/ 0 w 66"/>
                <a:gd name="T41" fmla="*/ 9 h 73"/>
                <a:gd name="T42" fmla="*/ 2 w 66"/>
                <a:gd name="T43" fmla="*/ 12 h 73"/>
                <a:gd name="T44" fmla="*/ 2 w 66"/>
                <a:gd name="T45" fmla="*/ 12 h 73"/>
                <a:gd name="T46" fmla="*/ 6 w 66"/>
                <a:gd name="T47" fmla="*/ 10 h 73"/>
                <a:gd name="T48" fmla="*/ 6 w 66"/>
                <a:gd name="T49" fmla="*/ 9 h 7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6"/>
                <a:gd name="T76" fmla="*/ 0 h 73"/>
                <a:gd name="T77" fmla="*/ 66 w 66"/>
                <a:gd name="T78" fmla="*/ 73 h 7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6" h="73">
                  <a:moveTo>
                    <a:pt x="35" y="46"/>
                  </a:moveTo>
                  <a:cubicBezTo>
                    <a:pt x="37" y="49"/>
                    <a:pt x="37" y="49"/>
                    <a:pt x="37" y="49"/>
                  </a:cubicBezTo>
                  <a:cubicBezTo>
                    <a:pt x="45" y="63"/>
                    <a:pt x="51" y="70"/>
                    <a:pt x="56" y="72"/>
                  </a:cubicBezTo>
                  <a:cubicBezTo>
                    <a:pt x="59" y="73"/>
                    <a:pt x="62" y="70"/>
                    <a:pt x="66" y="65"/>
                  </a:cubicBezTo>
                  <a:cubicBezTo>
                    <a:pt x="64" y="65"/>
                    <a:pt x="64" y="65"/>
                    <a:pt x="63" y="65"/>
                  </a:cubicBezTo>
                  <a:cubicBezTo>
                    <a:pt x="57" y="63"/>
                    <a:pt x="51" y="56"/>
                    <a:pt x="44" y="44"/>
                  </a:cubicBezTo>
                  <a:cubicBezTo>
                    <a:pt x="41" y="39"/>
                    <a:pt x="41" y="39"/>
                    <a:pt x="41" y="39"/>
                  </a:cubicBezTo>
                  <a:cubicBezTo>
                    <a:pt x="43" y="37"/>
                    <a:pt x="43" y="37"/>
                    <a:pt x="43" y="37"/>
                  </a:cubicBezTo>
                  <a:cubicBezTo>
                    <a:pt x="52" y="28"/>
                    <a:pt x="56" y="21"/>
                    <a:pt x="56" y="17"/>
                  </a:cubicBezTo>
                  <a:cubicBezTo>
                    <a:pt x="56" y="13"/>
                    <a:pt x="54" y="9"/>
                    <a:pt x="49" y="2"/>
                  </a:cubicBezTo>
                  <a:cubicBezTo>
                    <a:pt x="47" y="12"/>
                    <a:pt x="43" y="20"/>
                    <a:pt x="37" y="28"/>
                  </a:cubicBezTo>
                  <a:cubicBezTo>
                    <a:pt x="35" y="29"/>
                    <a:pt x="35" y="29"/>
                    <a:pt x="35" y="29"/>
                  </a:cubicBezTo>
                  <a:cubicBezTo>
                    <a:pt x="33" y="25"/>
                    <a:pt x="33" y="25"/>
                    <a:pt x="33" y="25"/>
                  </a:cubicBezTo>
                  <a:cubicBezTo>
                    <a:pt x="23" y="10"/>
                    <a:pt x="16" y="2"/>
                    <a:pt x="12" y="0"/>
                  </a:cubicBezTo>
                  <a:cubicBezTo>
                    <a:pt x="9" y="0"/>
                    <a:pt x="7" y="1"/>
                    <a:pt x="5" y="3"/>
                  </a:cubicBezTo>
                  <a:cubicBezTo>
                    <a:pt x="5" y="4"/>
                    <a:pt x="4" y="4"/>
                    <a:pt x="4" y="5"/>
                  </a:cubicBezTo>
                  <a:cubicBezTo>
                    <a:pt x="10" y="10"/>
                    <a:pt x="18" y="19"/>
                    <a:pt x="26" y="31"/>
                  </a:cubicBezTo>
                  <a:cubicBezTo>
                    <a:pt x="29" y="35"/>
                    <a:pt x="29" y="35"/>
                    <a:pt x="29" y="35"/>
                  </a:cubicBezTo>
                  <a:cubicBezTo>
                    <a:pt x="27" y="37"/>
                    <a:pt x="27" y="37"/>
                    <a:pt x="27" y="37"/>
                  </a:cubicBezTo>
                  <a:cubicBezTo>
                    <a:pt x="19" y="45"/>
                    <a:pt x="12" y="48"/>
                    <a:pt x="5" y="46"/>
                  </a:cubicBezTo>
                  <a:cubicBezTo>
                    <a:pt x="3" y="46"/>
                    <a:pt x="1" y="45"/>
                    <a:pt x="0" y="44"/>
                  </a:cubicBezTo>
                  <a:cubicBezTo>
                    <a:pt x="2" y="50"/>
                    <a:pt x="4" y="53"/>
                    <a:pt x="5" y="55"/>
                  </a:cubicBezTo>
                  <a:cubicBezTo>
                    <a:pt x="7" y="58"/>
                    <a:pt x="8" y="58"/>
                    <a:pt x="11" y="59"/>
                  </a:cubicBezTo>
                  <a:cubicBezTo>
                    <a:pt x="16" y="61"/>
                    <a:pt x="23" y="57"/>
                    <a:pt x="32" y="49"/>
                  </a:cubicBezTo>
                  <a:cubicBezTo>
                    <a:pt x="35" y="46"/>
                    <a:pt x="35" y="46"/>
                    <a:pt x="35" y="46"/>
                  </a:cubicBezTo>
                  <a:close/>
                </a:path>
              </a:pathLst>
            </a:custGeom>
            <a:solidFill>
              <a:srgbClr val="000000"/>
            </a:solidFill>
            <a:ln w="6350">
              <a:solidFill>
                <a:srgbClr val="000000"/>
              </a:solidFill>
              <a:round/>
              <a:headEnd/>
              <a:tailEnd/>
            </a:ln>
          </p:spPr>
          <p:txBody>
            <a:bodyPr/>
            <a:lstStyle/>
            <a:p>
              <a:endParaRPr lang="nl-NL"/>
            </a:p>
          </p:txBody>
        </p:sp>
        <p:sp>
          <p:nvSpPr>
            <p:cNvPr id="39106" name="Freeform 3689"/>
            <p:cNvSpPr>
              <a:spLocks/>
            </p:cNvSpPr>
            <p:nvPr/>
          </p:nvSpPr>
          <p:spPr bwMode="gray">
            <a:xfrm>
              <a:off x="1233" y="1165"/>
              <a:ext cx="52" cy="42"/>
            </a:xfrm>
            <a:custGeom>
              <a:avLst/>
              <a:gdLst>
                <a:gd name="T0" fmla="*/ 13 w 68"/>
                <a:gd name="T1" fmla="*/ 0 h 55"/>
                <a:gd name="T2" fmla="*/ 14 w 68"/>
                <a:gd name="T3" fmla="*/ 2 h 55"/>
                <a:gd name="T4" fmla="*/ 8 w 68"/>
                <a:gd name="T5" fmla="*/ 5 h 55"/>
                <a:gd name="T6" fmla="*/ 5 w 68"/>
                <a:gd name="T7" fmla="*/ 10 h 55"/>
                <a:gd name="T8" fmla="*/ 4 w 68"/>
                <a:gd name="T9" fmla="*/ 11 h 55"/>
                <a:gd name="T10" fmla="*/ 3 w 68"/>
                <a:gd name="T11" fmla="*/ 11 h 55"/>
                <a:gd name="T12" fmla="*/ 2 w 68"/>
                <a:gd name="T13" fmla="*/ 9 h 55"/>
                <a:gd name="T14" fmla="*/ 2 w 68"/>
                <a:gd name="T15" fmla="*/ 8 h 55"/>
                <a:gd name="T16" fmla="*/ 2 w 68"/>
                <a:gd name="T17" fmla="*/ 6 h 55"/>
                <a:gd name="T18" fmla="*/ 0 w 68"/>
                <a:gd name="T19" fmla="*/ 5 h 55"/>
                <a:gd name="T20" fmla="*/ 2 w 68"/>
                <a:gd name="T21" fmla="*/ 4 h 55"/>
                <a:gd name="T22" fmla="*/ 4 w 68"/>
                <a:gd name="T23" fmla="*/ 6 h 55"/>
                <a:gd name="T24" fmla="*/ 4 w 68"/>
                <a:gd name="T25" fmla="*/ 8 h 55"/>
                <a:gd name="T26" fmla="*/ 8 w 68"/>
                <a:gd name="T27" fmla="*/ 3 h 55"/>
                <a:gd name="T28" fmla="*/ 13 w 68"/>
                <a:gd name="T29" fmla="*/ 0 h 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8"/>
                <a:gd name="T46" fmla="*/ 0 h 55"/>
                <a:gd name="T47" fmla="*/ 68 w 68"/>
                <a:gd name="T48" fmla="*/ 55 h 5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8" h="55">
                  <a:moveTo>
                    <a:pt x="66" y="0"/>
                  </a:moveTo>
                  <a:cubicBezTo>
                    <a:pt x="68" y="3"/>
                    <a:pt x="68" y="3"/>
                    <a:pt x="68" y="3"/>
                  </a:cubicBezTo>
                  <a:cubicBezTo>
                    <a:pt x="61" y="6"/>
                    <a:pt x="53" y="13"/>
                    <a:pt x="44" y="23"/>
                  </a:cubicBezTo>
                  <a:cubicBezTo>
                    <a:pt x="36" y="32"/>
                    <a:pt x="29" y="41"/>
                    <a:pt x="25" y="50"/>
                  </a:cubicBezTo>
                  <a:cubicBezTo>
                    <a:pt x="21" y="51"/>
                    <a:pt x="21" y="51"/>
                    <a:pt x="21" y="51"/>
                  </a:cubicBezTo>
                  <a:cubicBezTo>
                    <a:pt x="18" y="53"/>
                    <a:pt x="16" y="54"/>
                    <a:pt x="15" y="55"/>
                  </a:cubicBezTo>
                  <a:cubicBezTo>
                    <a:pt x="14" y="53"/>
                    <a:pt x="13" y="50"/>
                    <a:pt x="12" y="46"/>
                  </a:cubicBezTo>
                  <a:cubicBezTo>
                    <a:pt x="11" y="42"/>
                    <a:pt x="11" y="42"/>
                    <a:pt x="11" y="42"/>
                  </a:cubicBezTo>
                  <a:cubicBezTo>
                    <a:pt x="9" y="37"/>
                    <a:pt x="7" y="33"/>
                    <a:pt x="5" y="30"/>
                  </a:cubicBezTo>
                  <a:cubicBezTo>
                    <a:pt x="4" y="27"/>
                    <a:pt x="2" y="25"/>
                    <a:pt x="0" y="24"/>
                  </a:cubicBezTo>
                  <a:cubicBezTo>
                    <a:pt x="3" y="21"/>
                    <a:pt x="7" y="20"/>
                    <a:pt x="9" y="21"/>
                  </a:cubicBezTo>
                  <a:cubicBezTo>
                    <a:pt x="12" y="21"/>
                    <a:pt x="15" y="26"/>
                    <a:pt x="18" y="34"/>
                  </a:cubicBezTo>
                  <a:cubicBezTo>
                    <a:pt x="19" y="38"/>
                    <a:pt x="19" y="38"/>
                    <a:pt x="19" y="38"/>
                  </a:cubicBezTo>
                  <a:cubicBezTo>
                    <a:pt x="25" y="29"/>
                    <a:pt x="32" y="22"/>
                    <a:pt x="41" y="15"/>
                  </a:cubicBezTo>
                  <a:cubicBezTo>
                    <a:pt x="49" y="8"/>
                    <a:pt x="58" y="3"/>
                    <a:pt x="66" y="0"/>
                  </a:cubicBezTo>
                </a:path>
              </a:pathLst>
            </a:custGeom>
            <a:solidFill>
              <a:srgbClr val="000000"/>
            </a:solidFill>
            <a:ln w="6350">
              <a:solidFill>
                <a:srgbClr val="000000"/>
              </a:solidFill>
              <a:round/>
              <a:headEnd/>
              <a:tailEnd/>
            </a:ln>
          </p:spPr>
          <p:txBody>
            <a:bodyPr/>
            <a:lstStyle/>
            <a:p>
              <a:endParaRPr lang="nl-NL"/>
            </a:p>
          </p:txBody>
        </p:sp>
        <p:sp>
          <p:nvSpPr>
            <p:cNvPr id="39107" name="Freeform 3690"/>
            <p:cNvSpPr>
              <a:spLocks/>
            </p:cNvSpPr>
            <p:nvPr/>
          </p:nvSpPr>
          <p:spPr bwMode="gray">
            <a:xfrm>
              <a:off x="1233" y="1087"/>
              <a:ext cx="52" cy="42"/>
            </a:xfrm>
            <a:custGeom>
              <a:avLst/>
              <a:gdLst>
                <a:gd name="T0" fmla="*/ 13 w 68"/>
                <a:gd name="T1" fmla="*/ 0 h 55"/>
                <a:gd name="T2" fmla="*/ 14 w 68"/>
                <a:gd name="T3" fmla="*/ 2 h 55"/>
                <a:gd name="T4" fmla="*/ 8 w 68"/>
                <a:gd name="T5" fmla="*/ 5 h 55"/>
                <a:gd name="T6" fmla="*/ 5 w 68"/>
                <a:gd name="T7" fmla="*/ 10 h 55"/>
                <a:gd name="T8" fmla="*/ 4 w 68"/>
                <a:gd name="T9" fmla="*/ 11 h 55"/>
                <a:gd name="T10" fmla="*/ 3 w 68"/>
                <a:gd name="T11" fmla="*/ 11 h 55"/>
                <a:gd name="T12" fmla="*/ 2 w 68"/>
                <a:gd name="T13" fmla="*/ 9 h 55"/>
                <a:gd name="T14" fmla="*/ 2 w 68"/>
                <a:gd name="T15" fmla="*/ 8 h 55"/>
                <a:gd name="T16" fmla="*/ 2 w 68"/>
                <a:gd name="T17" fmla="*/ 6 h 55"/>
                <a:gd name="T18" fmla="*/ 0 w 68"/>
                <a:gd name="T19" fmla="*/ 5 h 55"/>
                <a:gd name="T20" fmla="*/ 2 w 68"/>
                <a:gd name="T21" fmla="*/ 4 h 55"/>
                <a:gd name="T22" fmla="*/ 4 w 68"/>
                <a:gd name="T23" fmla="*/ 6 h 55"/>
                <a:gd name="T24" fmla="*/ 4 w 68"/>
                <a:gd name="T25" fmla="*/ 8 h 55"/>
                <a:gd name="T26" fmla="*/ 8 w 68"/>
                <a:gd name="T27" fmla="*/ 3 h 55"/>
                <a:gd name="T28" fmla="*/ 13 w 68"/>
                <a:gd name="T29" fmla="*/ 0 h 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8"/>
                <a:gd name="T46" fmla="*/ 0 h 55"/>
                <a:gd name="T47" fmla="*/ 68 w 68"/>
                <a:gd name="T48" fmla="*/ 55 h 5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8" h="55">
                  <a:moveTo>
                    <a:pt x="66" y="0"/>
                  </a:moveTo>
                  <a:cubicBezTo>
                    <a:pt x="68" y="3"/>
                    <a:pt x="68" y="3"/>
                    <a:pt x="68" y="3"/>
                  </a:cubicBezTo>
                  <a:cubicBezTo>
                    <a:pt x="61" y="7"/>
                    <a:pt x="53" y="14"/>
                    <a:pt x="44" y="23"/>
                  </a:cubicBezTo>
                  <a:cubicBezTo>
                    <a:pt x="36" y="32"/>
                    <a:pt x="29" y="41"/>
                    <a:pt x="25" y="50"/>
                  </a:cubicBezTo>
                  <a:cubicBezTo>
                    <a:pt x="21" y="52"/>
                    <a:pt x="21" y="52"/>
                    <a:pt x="21" y="52"/>
                  </a:cubicBezTo>
                  <a:cubicBezTo>
                    <a:pt x="18" y="53"/>
                    <a:pt x="16" y="54"/>
                    <a:pt x="15" y="55"/>
                  </a:cubicBezTo>
                  <a:cubicBezTo>
                    <a:pt x="14" y="53"/>
                    <a:pt x="13" y="51"/>
                    <a:pt x="12" y="46"/>
                  </a:cubicBezTo>
                  <a:cubicBezTo>
                    <a:pt x="11" y="43"/>
                    <a:pt x="11" y="43"/>
                    <a:pt x="11" y="43"/>
                  </a:cubicBezTo>
                  <a:cubicBezTo>
                    <a:pt x="9" y="37"/>
                    <a:pt x="7" y="33"/>
                    <a:pt x="5" y="30"/>
                  </a:cubicBezTo>
                  <a:cubicBezTo>
                    <a:pt x="4" y="28"/>
                    <a:pt x="2" y="26"/>
                    <a:pt x="0" y="24"/>
                  </a:cubicBezTo>
                  <a:cubicBezTo>
                    <a:pt x="3" y="22"/>
                    <a:pt x="7" y="20"/>
                    <a:pt x="9" y="21"/>
                  </a:cubicBezTo>
                  <a:cubicBezTo>
                    <a:pt x="12" y="22"/>
                    <a:pt x="15" y="26"/>
                    <a:pt x="18" y="34"/>
                  </a:cubicBezTo>
                  <a:cubicBezTo>
                    <a:pt x="19" y="38"/>
                    <a:pt x="19" y="38"/>
                    <a:pt x="19" y="38"/>
                  </a:cubicBezTo>
                  <a:cubicBezTo>
                    <a:pt x="25" y="30"/>
                    <a:pt x="32" y="22"/>
                    <a:pt x="41" y="15"/>
                  </a:cubicBezTo>
                  <a:cubicBezTo>
                    <a:pt x="49" y="8"/>
                    <a:pt x="58" y="3"/>
                    <a:pt x="66" y="0"/>
                  </a:cubicBezTo>
                </a:path>
              </a:pathLst>
            </a:custGeom>
            <a:solidFill>
              <a:srgbClr val="000000"/>
            </a:solidFill>
            <a:ln w="6350">
              <a:solidFill>
                <a:srgbClr val="000000"/>
              </a:solidFill>
              <a:round/>
              <a:headEnd/>
              <a:tailEnd/>
            </a:ln>
          </p:spPr>
          <p:txBody>
            <a:bodyPr/>
            <a:lstStyle/>
            <a:p>
              <a:endParaRPr lang="nl-NL"/>
            </a:p>
          </p:txBody>
        </p:sp>
      </p:grpSp>
      <p:grpSp>
        <p:nvGrpSpPr>
          <p:cNvPr id="38931" name="Group 3622"/>
          <p:cNvGrpSpPr>
            <a:grpSpLocks/>
          </p:cNvGrpSpPr>
          <p:nvPr/>
        </p:nvGrpSpPr>
        <p:grpSpPr bwMode="auto">
          <a:xfrm>
            <a:off x="6113463" y="4440239"/>
            <a:ext cx="450850" cy="428625"/>
            <a:chOff x="796" y="1308"/>
            <a:chExt cx="434" cy="413"/>
          </a:xfrm>
        </p:grpSpPr>
        <p:sp>
          <p:nvSpPr>
            <p:cNvPr id="39083" name="Freeform 3623"/>
            <p:cNvSpPr>
              <a:spLocks/>
            </p:cNvSpPr>
            <p:nvPr/>
          </p:nvSpPr>
          <p:spPr bwMode="gray">
            <a:xfrm>
              <a:off x="796" y="1308"/>
              <a:ext cx="434" cy="413"/>
            </a:xfrm>
            <a:custGeom>
              <a:avLst/>
              <a:gdLst>
                <a:gd name="T0" fmla="*/ 2 w 1345"/>
                <a:gd name="T1" fmla="*/ 0 h 1283"/>
                <a:gd name="T2" fmla="*/ 2 w 1345"/>
                <a:gd name="T3" fmla="*/ 2 h 1283"/>
                <a:gd name="T4" fmla="*/ 0 w 1345"/>
                <a:gd name="T5" fmla="*/ 1 h 1283"/>
                <a:gd name="T6" fmla="*/ 0 w 1345"/>
                <a:gd name="T7" fmla="*/ 0 h 1283"/>
                <a:gd name="T8" fmla="*/ 2 w 1345"/>
                <a:gd name="T9" fmla="*/ 0 h 1283"/>
                <a:gd name="T10" fmla="*/ 0 60000 65536"/>
                <a:gd name="T11" fmla="*/ 0 60000 65536"/>
                <a:gd name="T12" fmla="*/ 0 60000 65536"/>
                <a:gd name="T13" fmla="*/ 0 60000 65536"/>
                <a:gd name="T14" fmla="*/ 0 60000 65536"/>
                <a:gd name="T15" fmla="*/ 0 w 1345"/>
                <a:gd name="T16" fmla="*/ 0 h 1283"/>
                <a:gd name="T17" fmla="*/ 1345 w 1345"/>
                <a:gd name="T18" fmla="*/ 1283 h 1283"/>
              </a:gdLst>
              <a:ahLst/>
              <a:cxnLst>
                <a:cxn ang="T10">
                  <a:pos x="T0" y="T1"/>
                </a:cxn>
                <a:cxn ang="T11">
                  <a:pos x="T2" y="T3"/>
                </a:cxn>
                <a:cxn ang="T12">
                  <a:pos x="T4" y="T5"/>
                </a:cxn>
                <a:cxn ang="T13">
                  <a:pos x="T6" y="T7"/>
                </a:cxn>
                <a:cxn ang="T14">
                  <a:pos x="T8" y="T9"/>
                </a:cxn>
              </a:cxnLst>
              <a:rect l="T15" t="T16" r="T17" b="T18"/>
              <a:pathLst>
                <a:path w="1345" h="1283">
                  <a:moveTo>
                    <a:pt x="1345" y="359"/>
                  </a:moveTo>
                  <a:lnTo>
                    <a:pt x="1345" y="1283"/>
                  </a:lnTo>
                  <a:lnTo>
                    <a:pt x="0" y="924"/>
                  </a:lnTo>
                  <a:lnTo>
                    <a:pt x="0" y="0"/>
                  </a:lnTo>
                  <a:lnTo>
                    <a:pt x="1345" y="359"/>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39084" name="Freeform 3624"/>
            <p:cNvSpPr>
              <a:spLocks/>
            </p:cNvSpPr>
            <p:nvPr/>
          </p:nvSpPr>
          <p:spPr bwMode="gray">
            <a:xfrm>
              <a:off x="1101" y="1555"/>
              <a:ext cx="100" cy="44"/>
            </a:xfrm>
            <a:custGeom>
              <a:avLst/>
              <a:gdLst>
                <a:gd name="T0" fmla="*/ 0 w 310"/>
                <a:gd name="T1" fmla="*/ 0 h 139"/>
                <a:gd name="T2" fmla="*/ 0 w 310"/>
                <a:gd name="T3" fmla="*/ 0 h 139"/>
                <a:gd name="T4" fmla="*/ 0 w 310"/>
                <a:gd name="T5" fmla="*/ 0 h 139"/>
                <a:gd name="T6" fmla="*/ 0 w 310"/>
                <a:gd name="T7" fmla="*/ 0 h 139"/>
                <a:gd name="T8" fmla="*/ 0 w 310"/>
                <a:gd name="T9" fmla="*/ 0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310" y="139"/>
                  </a:moveTo>
                  <a:lnTo>
                    <a:pt x="310" y="82"/>
                  </a:lnTo>
                  <a:lnTo>
                    <a:pt x="0" y="0"/>
                  </a:lnTo>
                  <a:lnTo>
                    <a:pt x="0" y="56"/>
                  </a:lnTo>
                  <a:lnTo>
                    <a:pt x="31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85" name="Freeform 3625"/>
            <p:cNvSpPr>
              <a:spLocks/>
            </p:cNvSpPr>
            <p:nvPr/>
          </p:nvSpPr>
          <p:spPr bwMode="gray">
            <a:xfrm>
              <a:off x="1101" y="1590"/>
              <a:ext cx="100" cy="45"/>
            </a:xfrm>
            <a:custGeom>
              <a:avLst/>
              <a:gdLst>
                <a:gd name="T0" fmla="*/ 0 w 310"/>
                <a:gd name="T1" fmla="*/ 0 h 139"/>
                <a:gd name="T2" fmla="*/ 0 w 310"/>
                <a:gd name="T3" fmla="*/ 0 h 139"/>
                <a:gd name="T4" fmla="*/ 0 w 310"/>
                <a:gd name="T5" fmla="*/ 0 h 139"/>
                <a:gd name="T6" fmla="*/ 0 w 310"/>
                <a:gd name="T7" fmla="*/ 0 h 139"/>
                <a:gd name="T8" fmla="*/ 0 w 310"/>
                <a:gd name="T9" fmla="*/ 0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310" y="139"/>
                  </a:moveTo>
                  <a:lnTo>
                    <a:pt x="310" y="82"/>
                  </a:lnTo>
                  <a:lnTo>
                    <a:pt x="0" y="0"/>
                  </a:lnTo>
                  <a:lnTo>
                    <a:pt x="0" y="56"/>
                  </a:lnTo>
                  <a:lnTo>
                    <a:pt x="31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86" name="Freeform 3626"/>
            <p:cNvSpPr>
              <a:spLocks/>
            </p:cNvSpPr>
            <p:nvPr/>
          </p:nvSpPr>
          <p:spPr bwMode="gray">
            <a:xfrm>
              <a:off x="1101" y="1624"/>
              <a:ext cx="100" cy="45"/>
            </a:xfrm>
            <a:custGeom>
              <a:avLst/>
              <a:gdLst>
                <a:gd name="T0" fmla="*/ 0 w 310"/>
                <a:gd name="T1" fmla="*/ 0 h 139"/>
                <a:gd name="T2" fmla="*/ 0 w 310"/>
                <a:gd name="T3" fmla="*/ 0 h 139"/>
                <a:gd name="T4" fmla="*/ 0 w 310"/>
                <a:gd name="T5" fmla="*/ 0 h 139"/>
                <a:gd name="T6" fmla="*/ 0 w 310"/>
                <a:gd name="T7" fmla="*/ 0 h 139"/>
                <a:gd name="T8" fmla="*/ 0 w 310"/>
                <a:gd name="T9" fmla="*/ 0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310" y="139"/>
                  </a:moveTo>
                  <a:lnTo>
                    <a:pt x="310" y="83"/>
                  </a:lnTo>
                  <a:lnTo>
                    <a:pt x="0" y="0"/>
                  </a:lnTo>
                  <a:lnTo>
                    <a:pt x="0" y="57"/>
                  </a:lnTo>
                  <a:lnTo>
                    <a:pt x="31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87" name="Freeform 3627"/>
            <p:cNvSpPr>
              <a:spLocks/>
            </p:cNvSpPr>
            <p:nvPr/>
          </p:nvSpPr>
          <p:spPr bwMode="gray">
            <a:xfrm>
              <a:off x="963" y="1517"/>
              <a:ext cx="100" cy="45"/>
            </a:xfrm>
            <a:custGeom>
              <a:avLst/>
              <a:gdLst>
                <a:gd name="T0" fmla="*/ 0 w 309"/>
                <a:gd name="T1" fmla="*/ 0 h 139"/>
                <a:gd name="T2" fmla="*/ 0 w 309"/>
                <a:gd name="T3" fmla="*/ 0 h 139"/>
                <a:gd name="T4" fmla="*/ 0 w 309"/>
                <a:gd name="T5" fmla="*/ 0 h 139"/>
                <a:gd name="T6" fmla="*/ 0 w 309"/>
                <a:gd name="T7" fmla="*/ 0 h 139"/>
                <a:gd name="T8" fmla="*/ 0 w 309"/>
                <a:gd name="T9" fmla="*/ 0 h 139"/>
                <a:gd name="T10" fmla="*/ 0 60000 65536"/>
                <a:gd name="T11" fmla="*/ 0 60000 65536"/>
                <a:gd name="T12" fmla="*/ 0 60000 65536"/>
                <a:gd name="T13" fmla="*/ 0 60000 65536"/>
                <a:gd name="T14" fmla="*/ 0 60000 65536"/>
                <a:gd name="T15" fmla="*/ 0 w 309"/>
                <a:gd name="T16" fmla="*/ 0 h 139"/>
                <a:gd name="T17" fmla="*/ 309 w 309"/>
                <a:gd name="T18" fmla="*/ 139 h 139"/>
              </a:gdLst>
              <a:ahLst/>
              <a:cxnLst>
                <a:cxn ang="T10">
                  <a:pos x="T0" y="T1"/>
                </a:cxn>
                <a:cxn ang="T11">
                  <a:pos x="T2" y="T3"/>
                </a:cxn>
                <a:cxn ang="T12">
                  <a:pos x="T4" y="T5"/>
                </a:cxn>
                <a:cxn ang="T13">
                  <a:pos x="T6" y="T7"/>
                </a:cxn>
                <a:cxn ang="T14">
                  <a:pos x="T8" y="T9"/>
                </a:cxn>
              </a:cxnLst>
              <a:rect l="T15" t="T16" r="T17" b="T18"/>
              <a:pathLst>
                <a:path w="309" h="139">
                  <a:moveTo>
                    <a:pt x="309" y="139"/>
                  </a:moveTo>
                  <a:lnTo>
                    <a:pt x="309" y="83"/>
                  </a:lnTo>
                  <a:lnTo>
                    <a:pt x="0" y="0"/>
                  </a:lnTo>
                  <a:lnTo>
                    <a:pt x="0" y="54"/>
                  </a:lnTo>
                  <a:lnTo>
                    <a:pt x="309"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88" name="Freeform 3628"/>
            <p:cNvSpPr>
              <a:spLocks/>
            </p:cNvSpPr>
            <p:nvPr/>
          </p:nvSpPr>
          <p:spPr bwMode="gray">
            <a:xfrm>
              <a:off x="826" y="1481"/>
              <a:ext cx="100" cy="45"/>
            </a:xfrm>
            <a:custGeom>
              <a:avLst/>
              <a:gdLst>
                <a:gd name="T0" fmla="*/ 0 w 311"/>
                <a:gd name="T1" fmla="*/ 0 h 139"/>
                <a:gd name="T2" fmla="*/ 0 w 311"/>
                <a:gd name="T3" fmla="*/ 0 h 139"/>
                <a:gd name="T4" fmla="*/ 0 w 311"/>
                <a:gd name="T5" fmla="*/ 0 h 139"/>
                <a:gd name="T6" fmla="*/ 0 w 311"/>
                <a:gd name="T7" fmla="*/ 0 h 139"/>
                <a:gd name="T8" fmla="*/ 0 w 311"/>
                <a:gd name="T9" fmla="*/ 0 h 139"/>
                <a:gd name="T10" fmla="*/ 0 60000 65536"/>
                <a:gd name="T11" fmla="*/ 0 60000 65536"/>
                <a:gd name="T12" fmla="*/ 0 60000 65536"/>
                <a:gd name="T13" fmla="*/ 0 60000 65536"/>
                <a:gd name="T14" fmla="*/ 0 60000 65536"/>
                <a:gd name="T15" fmla="*/ 0 w 311"/>
                <a:gd name="T16" fmla="*/ 0 h 139"/>
                <a:gd name="T17" fmla="*/ 311 w 311"/>
                <a:gd name="T18" fmla="*/ 139 h 139"/>
              </a:gdLst>
              <a:ahLst/>
              <a:cxnLst>
                <a:cxn ang="T10">
                  <a:pos x="T0" y="T1"/>
                </a:cxn>
                <a:cxn ang="T11">
                  <a:pos x="T2" y="T3"/>
                </a:cxn>
                <a:cxn ang="T12">
                  <a:pos x="T4" y="T5"/>
                </a:cxn>
                <a:cxn ang="T13">
                  <a:pos x="T6" y="T7"/>
                </a:cxn>
                <a:cxn ang="T14">
                  <a:pos x="T8" y="T9"/>
                </a:cxn>
              </a:cxnLst>
              <a:rect l="T15" t="T16" r="T17" b="T18"/>
              <a:pathLst>
                <a:path w="311" h="139">
                  <a:moveTo>
                    <a:pt x="311" y="139"/>
                  </a:moveTo>
                  <a:lnTo>
                    <a:pt x="311" y="82"/>
                  </a:lnTo>
                  <a:lnTo>
                    <a:pt x="0" y="0"/>
                  </a:lnTo>
                  <a:lnTo>
                    <a:pt x="0" y="54"/>
                  </a:lnTo>
                  <a:lnTo>
                    <a:pt x="311"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89" name="Freeform 3629"/>
            <p:cNvSpPr>
              <a:spLocks/>
            </p:cNvSpPr>
            <p:nvPr/>
          </p:nvSpPr>
          <p:spPr bwMode="gray">
            <a:xfrm>
              <a:off x="826" y="1516"/>
              <a:ext cx="100" cy="45"/>
            </a:xfrm>
            <a:custGeom>
              <a:avLst/>
              <a:gdLst>
                <a:gd name="T0" fmla="*/ 0 w 311"/>
                <a:gd name="T1" fmla="*/ 0 h 140"/>
                <a:gd name="T2" fmla="*/ 0 w 311"/>
                <a:gd name="T3" fmla="*/ 0 h 140"/>
                <a:gd name="T4" fmla="*/ 0 w 311"/>
                <a:gd name="T5" fmla="*/ 0 h 140"/>
                <a:gd name="T6" fmla="*/ 0 w 311"/>
                <a:gd name="T7" fmla="*/ 0 h 140"/>
                <a:gd name="T8" fmla="*/ 0 w 311"/>
                <a:gd name="T9" fmla="*/ 0 h 140"/>
                <a:gd name="T10" fmla="*/ 0 60000 65536"/>
                <a:gd name="T11" fmla="*/ 0 60000 65536"/>
                <a:gd name="T12" fmla="*/ 0 60000 65536"/>
                <a:gd name="T13" fmla="*/ 0 60000 65536"/>
                <a:gd name="T14" fmla="*/ 0 60000 65536"/>
                <a:gd name="T15" fmla="*/ 0 w 311"/>
                <a:gd name="T16" fmla="*/ 0 h 140"/>
                <a:gd name="T17" fmla="*/ 311 w 311"/>
                <a:gd name="T18" fmla="*/ 140 h 140"/>
              </a:gdLst>
              <a:ahLst/>
              <a:cxnLst>
                <a:cxn ang="T10">
                  <a:pos x="T0" y="T1"/>
                </a:cxn>
                <a:cxn ang="T11">
                  <a:pos x="T2" y="T3"/>
                </a:cxn>
                <a:cxn ang="T12">
                  <a:pos x="T4" y="T5"/>
                </a:cxn>
                <a:cxn ang="T13">
                  <a:pos x="T6" y="T7"/>
                </a:cxn>
                <a:cxn ang="T14">
                  <a:pos x="T8" y="T9"/>
                </a:cxn>
              </a:cxnLst>
              <a:rect l="T15" t="T16" r="T17" b="T18"/>
              <a:pathLst>
                <a:path w="311" h="140">
                  <a:moveTo>
                    <a:pt x="311" y="140"/>
                  </a:moveTo>
                  <a:lnTo>
                    <a:pt x="311" y="83"/>
                  </a:lnTo>
                  <a:lnTo>
                    <a:pt x="0" y="0"/>
                  </a:lnTo>
                  <a:lnTo>
                    <a:pt x="0" y="57"/>
                  </a:lnTo>
                  <a:lnTo>
                    <a:pt x="311"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90" name="Freeform 3630"/>
            <p:cNvSpPr>
              <a:spLocks/>
            </p:cNvSpPr>
            <p:nvPr/>
          </p:nvSpPr>
          <p:spPr bwMode="gray">
            <a:xfrm>
              <a:off x="1100" y="1420"/>
              <a:ext cx="100" cy="130"/>
            </a:xfrm>
            <a:custGeom>
              <a:avLst/>
              <a:gdLst>
                <a:gd name="T0" fmla="*/ 0 w 309"/>
                <a:gd name="T1" fmla="*/ 1 h 404"/>
                <a:gd name="T2" fmla="*/ 0 w 309"/>
                <a:gd name="T3" fmla="*/ 0 h 404"/>
                <a:gd name="T4" fmla="*/ 0 w 309"/>
                <a:gd name="T5" fmla="*/ 0 h 404"/>
                <a:gd name="T6" fmla="*/ 0 w 309"/>
                <a:gd name="T7" fmla="*/ 0 h 404"/>
                <a:gd name="T8" fmla="*/ 0 w 309"/>
                <a:gd name="T9" fmla="*/ 1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309" y="404"/>
                  </a:moveTo>
                  <a:lnTo>
                    <a:pt x="309" y="82"/>
                  </a:lnTo>
                  <a:lnTo>
                    <a:pt x="0" y="0"/>
                  </a:lnTo>
                  <a:lnTo>
                    <a:pt x="0" y="321"/>
                  </a:lnTo>
                  <a:lnTo>
                    <a:pt x="309"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091" name="Freeform 3631"/>
            <p:cNvSpPr>
              <a:spLocks/>
            </p:cNvSpPr>
            <p:nvPr/>
          </p:nvSpPr>
          <p:spPr bwMode="gray">
            <a:xfrm>
              <a:off x="962" y="1383"/>
              <a:ext cx="101" cy="130"/>
            </a:xfrm>
            <a:custGeom>
              <a:avLst/>
              <a:gdLst>
                <a:gd name="T0" fmla="*/ 0 w 312"/>
                <a:gd name="T1" fmla="*/ 0 h 406"/>
                <a:gd name="T2" fmla="*/ 0 w 312"/>
                <a:gd name="T3" fmla="*/ 0 h 406"/>
                <a:gd name="T4" fmla="*/ 0 w 312"/>
                <a:gd name="T5" fmla="*/ 0 h 406"/>
                <a:gd name="T6" fmla="*/ 0 w 312"/>
                <a:gd name="T7" fmla="*/ 0 h 406"/>
                <a:gd name="T8" fmla="*/ 0 w 312"/>
                <a:gd name="T9" fmla="*/ 0 h 406"/>
                <a:gd name="T10" fmla="*/ 0 60000 65536"/>
                <a:gd name="T11" fmla="*/ 0 60000 65536"/>
                <a:gd name="T12" fmla="*/ 0 60000 65536"/>
                <a:gd name="T13" fmla="*/ 0 60000 65536"/>
                <a:gd name="T14" fmla="*/ 0 60000 65536"/>
                <a:gd name="T15" fmla="*/ 0 w 312"/>
                <a:gd name="T16" fmla="*/ 0 h 406"/>
                <a:gd name="T17" fmla="*/ 312 w 312"/>
                <a:gd name="T18" fmla="*/ 406 h 406"/>
              </a:gdLst>
              <a:ahLst/>
              <a:cxnLst>
                <a:cxn ang="T10">
                  <a:pos x="T0" y="T1"/>
                </a:cxn>
                <a:cxn ang="T11">
                  <a:pos x="T2" y="T3"/>
                </a:cxn>
                <a:cxn ang="T12">
                  <a:pos x="T4" y="T5"/>
                </a:cxn>
                <a:cxn ang="T13">
                  <a:pos x="T6" y="T7"/>
                </a:cxn>
                <a:cxn ang="T14">
                  <a:pos x="T8" y="T9"/>
                </a:cxn>
              </a:cxnLst>
              <a:rect l="T15" t="T16" r="T17" b="T18"/>
              <a:pathLst>
                <a:path w="312" h="406">
                  <a:moveTo>
                    <a:pt x="312" y="406"/>
                  </a:moveTo>
                  <a:lnTo>
                    <a:pt x="312" y="85"/>
                  </a:lnTo>
                  <a:lnTo>
                    <a:pt x="0" y="0"/>
                  </a:lnTo>
                  <a:lnTo>
                    <a:pt x="0" y="321"/>
                  </a:lnTo>
                  <a:lnTo>
                    <a:pt x="312" y="406"/>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092" name="Freeform 3632"/>
            <p:cNvSpPr>
              <a:spLocks/>
            </p:cNvSpPr>
            <p:nvPr/>
          </p:nvSpPr>
          <p:spPr bwMode="gray">
            <a:xfrm>
              <a:off x="826" y="1346"/>
              <a:ext cx="100" cy="130"/>
            </a:xfrm>
            <a:custGeom>
              <a:avLst/>
              <a:gdLst>
                <a:gd name="T0" fmla="*/ 0 w 311"/>
                <a:gd name="T1" fmla="*/ 1 h 403"/>
                <a:gd name="T2" fmla="*/ 0 w 311"/>
                <a:gd name="T3" fmla="*/ 0 h 403"/>
                <a:gd name="T4" fmla="*/ 0 w 311"/>
                <a:gd name="T5" fmla="*/ 0 h 403"/>
                <a:gd name="T6" fmla="*/ 0 w 311"/>
                <a:gd name="T7" fmla="*/ 0 h 403"/>
                <a:gd name="T8" fmla="*/ 0 w 311"/>
                <a:gd name="T9" fmla="*/ 1 h 403"/>
                <a:gd name="T10" fmla="*/ 0 60000 65536"/>
                <a:gd name="T11" fmla="*/ 0 60000 65536"/>
                <a:gd name="T12" fmla="*/ 0 60000 65536"/>
                <a:gd name="T13" fmla="*/ 0 60000 65536"/>
                <a:gd name="T14" fmla="*/ 0 60000 65536"/>
                <a:gd name="T15" fmla="*/ 0 w 311"/>
                <a:gd name="T16" fmla="*/ 0 h 403"/>
                <a:gd name="T17" fmla="*/ 311 w 311"/>
                <a:gd name="T18" fmla="*/ 403 h 403"/>
              </a:gdLst>
              <a:ahLst/>
              <a:cxnLst>
                <a:cxn ang="T10">
                  <a:pos x="T0" y="T1"/>
                </a:cxn>
                <a:cxn ang="T11">
                  <a:pos x="T2" y="T3"/>
                </a:cxn>
                <a:cxn ang="T12">
                  <a:pos x="T4" y="T5"/>
                </a:cxn>
                <a:cxn ang="T13">
                  <a:pos x="T6" y="T7"/>
                </a:cxn>
                <a:cxn ang="T14">
                  <a:pos x="T8" y="T9"/>
                </a:cxn>
              </a:cxnLst>
              <a:rect l="T15" t="T16" r="T17" b="T18"/>
              <a:pathLst>
                <a:path w="311" h="403">
                  <a:moveTo>
                    <a:pt x="311" y="403"/>
                  </a:moveTo>
                  <a:lnTo>
                    <a:pt x="311" y="85"/>
                  </a:lnTo>
                  <a:lnTo>
                    <a:pt x="0" y="0"/>
                  </a:lnTo>
                  <a:lnTo>
                    <a:pt x="0" y="321"/>
                  </a:lnTo>
                  <a:lnTo>
                    <a:pt x="311" y="403"/>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093" name="Freeform 3633"/>
            <p:cNvSpPr>
              <a:spLocks noEditPoints="1"/>
            </p:cNvSpPr>
            <p:nvPr/>
          </p:nvSpPr>
          <p:spPr bwMode="gray">
            <a:xfrm>
              <a:off x="842" y="1371"/>
              <a:ext cx="65" cy="86"/>
            </a:xfrm>
            <a:custGeom>
              <a:avLst/>
              <a:gdLst>
                <a:gd name="T0" fmla="*/ 0 w 86"/>
                <a:gd name="T1" fmla="*/ 18 h 113"/>
                <a:gd name="T2" fmla="*/ 6 w 86"/>
                <a:gd name="T3" fmla="*/ 0 h 113"/>
                <a:gd name="T4" fmla="*/ 8 w 86"/>
                <a:gd name="T5" fmla="*/ 2 h 113"/>
                <a:gd name="T6" fmla="*/ 16 w 86"/>
                <a:gd name="T7" fmla="*/ 21 h 113"/>
                <a:gd name="T8" fmla="*/ 13 w 86"/>
                <a:gd name="T9" fmla="*/ 21 h 113"/>
                <a:gd name="T10" fmla="*/ 11 w 86"/>
                <a:gd name="T11" fmla="*/ 14 h 113"/>
                <a:gd name="T12" fmla="*/ 5 w 86"/>
                <a:gd name="T13" fmla="*/ 13 h 113"/>
                <a:gd name="T14" fmla="*/ 3 w 86"/>
                <a:gd name="T15" fmla="*/ 18 h 113"/>
                <a:gd name="T16" fmla="*/ 0 w 86"/>
                <a:gd name="T17" fmla="*/ 18 h 113"/>
                <a:gd name="T18" fmla="*/ 5 w 86"/>
                <a:gd name="T19" fmla="*/ 11 h 113"/>
                <a:gd name="T20" fmla="*/ 11 w 86"/>
                <a:gd name="T21" fmla="*/ 12 h 113"/>
                <a:gd name="T22" fmla="*/ 8 w 86"/>
                <a:gd name="T23" fmla="*/ 7 h 113"/>
                <a:gd name="T24" fmla="*/ 8 w 86"/>
                <a:gd name="T25" fmla="*/ 2 h 113"/>
                <a:gd name="T26" fmla="*/ 6 w 86"/>
                <a:gd name="T27" fmla="*/ 6 h 113"/>
                <a:gd name="T28" fmla="*/ 5 w 86"/>
                <a:gd name="T29" fmla="*/ 11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113"/>
                <a:gd name="T47" fmla="*/ 86 w 86"/>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113">
                  <a:moveTo>
                    <a:pt x="0" y="90"/>
                  </a:moveTo>
                  <a:cubicBezTo>
                    <a:pt x="35" y="0"/>
                    <a:pt x="35" y="0"/>
                    <a:pt x="35" y="0"/>
                  </a:cubicBezTo>
                  <a:cubicBezTo>
                    <a:pt x="48" y="4"/>
                    <a:pt x="48" y="4"/>
                    <a:pt x="48" y="4"/>
                  </a:cubicBezTo>
                  <a:cubicBezTo>
                    <a:pt x="86" y="113"/>
                    <a:pt x="86" y="113"/>
                    <a:pt x="86" y="113"/>
                  </a:cubicBezTo>
                  <a:cubicBezTo>
                    <a:pt x="72" y="109"/>
                    <a:pt x="72" y="109"/>
                    <a:pt x="72" y="109"/>
                  </a:cubicBezTo>
                  <a:cubicBezTo>
                    <a:pt x="61" y="76"/>
                    <a:pt x="61" y="76"/>
                    <a:pt x="61" y="76"/>
                  </a:cubicBezTo>
                  <a:cubicBezTo>
                    <a:pt x="22" y="66"/>
                    <a:pt x="22" y="66"/>
                    <a:pt x="22" y="66"/>
                  </a:cubicBezTo>
                  <a:cubicBezTo>
                    <a:pt x="13" y="93"/>
                    <a:pt x="13" y="93"/>
                    <a:pt x="13" y="93"/>
                  </a:cubicBezTo>
                  <a:lnTo>
                    <a:pt x="0" y="90"/>
                  </a:lnTo>
                  <a:close/>
                  <a:moveTo>
                    <a:pt x="26" y="56"/>
                  </a:moveTo>
                  <a:cubicBezTo>
                    <a:pt x="57" y="65"/>
                    <a:pt x="57" y="65"/>
                    <a:pt x="57" y="65"/>
                  </a:cubicBezTo>
                  <a:cubicBezTo>
                    <a:pt x="48" y="35"/>
                    <a:pt x="48" y="35"/>
                    <a:pt x="48" y="35"/>
                  </a:cubicBezTo>
                  <a:cubicBezTo>
                    <a:pt x="45" y="26"/>
                    <a:pt x="42" y="18"/>
                    <a:pt x="41" y="12"/>
                  </a:cubicBezTo>
                  <a:cubicBezTo>
                    <a:pt x="40" y="19"/>
                    <a:pt x="38" y="24"/>
                    <a:pt x="36" y="30"/>
                  </a:cubicBezTo>
                  <a:lnTo>
                    <a:pt x="26" y="56"/>
                  </a:lnTo>
                  <a:close/>
                </a:path>
              </a:pathLst>
            </a:custGeom>
            <a:solidFill>
              <a:srgbClr val="000000"/>
            </a:solidFill>
            <a:ln w="6350">
              <a:solidFill>
                <a:srgbClr val="000000"/>
              </a:solidFill>
              <a:round/>
              <a:headEnd/>
              <a:tailEnd/>
            </a:ln>
          </p:spPr>
          <p:txBody>
            <a:bodyPr/>
            <a:lstStyle/>
            <a:p>
              <a:endParaRPr lang="nl-NL"/>
            </a:p>
          </p:txBody>
        </p:sp>
        <p:sp>
          <p:nvSpPr>
            <p:cNvPr id="39094" name="Freeform 3634"/>
            <p:cNvSpPr>
              <a:spLocks noEditPoints="1"/>
            </p:cNvSpPr>
            <p:nvPr/>
          </p:nvSpPr>
          <p:spPr bwMode="gray">
            <a:xfrm>
              <a:off x="987" y="1405"/>
              <a:ext cx="53" cy="83"/>
            </a:xfrm>
            <a:custGeom>
              <a:avLst/>
              <a:gdLst>
                <a:gd name="T0" fmla="*/ 0 w 70"/>
                <a:gd name="T1" fmla="*/ 18 h 110"/>
                <a:gd name="T2" fmla="*/ 0 w 70"/>
                <a:gd name="T3" fmla="*/ 0 h 110"/>
                <a:gd name="T4" fmla="*/ 6 w 70"/>
                <a:gd name="T5" fmla="*/ 2 h 110"/>
                <a:gd name="T6" fmla="*/ 10 w 70"/>
                <a:gd name="T7" fmla="*/ 4 h 110"/>
                <a:gd name="T8" fmla="*/ 11 w 70"/>
                <a:gd name="T9" fmla="*/ 6 h 110"/>
                <a:gd name="T10" fmla="*/ 12 w 70"/>
                <a:gd name="T11" fmla="*/ 8 h 110"/>
                <a:gd name="T12" fmla="*/ 11 w 70"/>
                <a:gd name="T13" fmla="*/ 10 h 110"/>
                <a:gd name="T14" fmla="*/ 10 w 70"/>
                <a:gd name="T15" fmla="*/ 11 h 110"/>
                <a:gd name="T16" fmla="*/ 12 w 70"/>
                <a:gd name="T17" fmla="*/ 13 h 110"/>
                <a:gd name="T18" fmla="*/ 13 w 70"/>
                <a:gd name="T19" fmla="*/ 17 h 110"/>
                <a:gd name="T20" fmla="*/ 13 w 70"/>
                <a:gd name="T21" fmla="*/ 18 h 110"/>
                <a:gd name="T22" fmla="*/ 11 w 70"/>
                <a:gd name="T23" fmla="*/ 20 h 110"/>
                <a:gd name="T24" fmla="*/ 10 w 70"/>
                <a:gd name="T25" fmla="*/ 20 h 110"/>
                <a:gd name="T26" fmla="*/ 6 w 70"/>
                <a:gd name="T27" fmla="*/ 20 h 110"/>
                <a:gd name="T28" fmla="*/ 0 w 70"/>
                <a:gd name="T29" fmla="*/ 18 h 110"/>
                <a:gd name="T30" fmla="*/ 2 w 70"/>
                <a:gd name="T31" fmla="*/ 8 h 110"/>
                <a:gd name="T32" fmla="*/ 6 w 70"/>
                <a:gd name="T33" fmla="*/ 10 h 110"/>
                <a:gd name="T34" fmla="*/ 8 w 70"/>
                <a:gd name="T35" fmla="*/ 10 h 110"/>
                <a:gd name="T36" fmla="*/ 10 w 70"/>
                <a:gd name="T37" fmla="*/ 9 h 110"/>
                <a:gd name="T38" fmla="*/ 10 w 70"/>
                <a:gd name="T39" fmla="*/ 8 h 110"/>
                <a:gd name="T40" fmla="*/ 10 w 70"/>
                <a:gd name="T41" fmla="*/ 6 h 110"/>
                <a:gd name="T42" fmla="*/ 8 w 70"/>
                <a:gd name="T43" fmla="*/ 5 h 110"/>
                <a:gd name="T44" fmla="*/ 6 w 70"/>
                <a:gd name="T45" fmla="*/ 4 h 110"/>
                <a:gd name="T46" fmla="*/ 2 w 70"/>
                <a:gd name="T47" fmla="*/ 3 h 110"/>
                <a:gd name="T48" fmla="*/ 2 w 70"/>
                <a:gd name="T49" fmla="*/ 8 h 110"/>
                <a:gd name="T50" fmla="*/ 3 w 70"/>
                <a:gd name="T51" fmla="*/ 17 h 110"/>
                <a:gd name="T52" fmla="*/ 6 w 70"/>
                <a:gd name="T53" fmla="*/ 17 h 110"/>
                <a:gd name="T54" fmla="*/ 8 w 70"/>
                <a:gd name="T55" fmla="*/ 18 h 110"/>
                <a:gd name="T56" fmla="*/ 10 w 70"/>
                <a:gd name="T57" fmla="*/ 18 h 110"/>
                <a:gd name="T58" fmla="*/ 11 w 70"/>
                <a:gd name="T59" fmla="*/ 17 h 110"/>
                <a:gd name="T60" fmla="*/ 11 w 70"/>
                <a:gd name="T61" fmla="*/ 15 h 110"/>
                <a:gd name="T62" fmla="*/ 11 w 70"/>
                <a:gd name="T63" fmla="*/ 14 h 110"/>
                <a:gd name="T64" fmla="*/ 8 w 70"/>
                <a:gd name="T65" fmla="*/ 13 h 110"/>
                <a:gd name="T66" fmla="*/ 6 w 70"/>
                <a:gd name="T67" fmla="*/ 11 h 110"/>
                <a:gd name="T68" fmla="*/ 2 w 70"/>
                <a:gd name="T69" fmla="*/ 11 h 110"/>
                <a:gd name="T70" fmla="*/ 3 w 70"/>
                <a:gd name="T71" fmla="*/ 17 h 1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0"/>
                <a:gd name="T109" fmla="*/ 0 h 110"/>
                <a:gd name="T110" fmla="*/ 70 w 70"/>
                <a:gd name="T111" fmla="*/ 110 h 1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0" h="110">
                  <a:moveTo>
                    <a:pt x="0" y="99"/>
                  </a:moveTo>
                  <a:cubicBezTo>
                    <a:pt x="0" y="0"/>
                    <a:pt x="0" y="0"/>
                    <a:pt x="0" y="0"/>
                  </a:cubicBezTo>
                  <a:cubicBezTo>
                    <a:pt x="35" y="9"/>
                    <a:pt x="35" y="9"/>
                    <a:pt x="35" y="9"/>
                  </a:cubicBezTo>
                  <a:cubicBezTo>
                    <a:pt x="42" y="11"/>
                    <a:pt x="47" y="13"/>
                    <a:pt x="52" y="17"/>
                  </a:cubicBezTo>
                  <a:cubicBezTo>
                    <a:pt x="56" y="20"/>
                    <a:pt x="59" y="24"/>
                    <a:pt x="62" y="29"/>
                  </a:cubicBezTo>
                  <a:cubicBezTo>
                    <a:pt x="64" y="33"/>
                    <a:pt x="65" y="38"/>
                    <a:pt x="65" y="43"/>
                  </a:cubicBezTo>
                  <a:cubicBezTo>
                    <a:pt x="65" y="47"/>
                    <a:pt x="64" y="50"/>
                    <a:pt x="62" y="54"/>
                  </a:cubicBezTo>
                  <a:cubicBezTo>
                    <a:pt x="60" y="57"/>
                    <a:pt x="57" y="59"/>
                    <a:pt x="52" y="60"/>
                  </a:cubicBezTo>
                  <a:cubicBezTo>
                    <a:pt x="58" y="63"/>
                    <a:pt x="62" y="67"/>
                    <a:pt x="65" y="72"/>
                  </a:cubicBezTo>
                  <a:cubicBezTo>
                    <a:pt x="68" y="78"/>
                    <a:pt x="70" y="83"/>
                    <a:pt x="70" y="89"/>
                  </a:cubicBezTo>
                  <a:cubicBezTo>
                    <a:pt x="70" y="93"/>
                    <a:pt x="69" y="97"/>
                    <a:pt x="67" y="101"/>
                  </a:cubicBezTo>
                  <a:cubicBezTo>
                    <a:pt x="65" y="104"/>
                    <a:pt x="63" y="107"/>
                    <a:pt x="60" y="108"/>
                  </a:cubicBezTo>
                  <a:cubicBezTo>
                    <a:pt x="58" y="110"/>
                    <a:pt x="54" y="110"/>
                    <a:pt x="50" y="110"/>
                  </a:cubicBezTo>
                  <a:cubicBezTo>
                    <a:pt x="46" y="110"/>
                    <a:pt x="41" y="110"/>
                    <a:pt x="36" y="108"/>
                  </a:cubicBezTo>
                  <a:lnTo>
                    <a:pt x="0" y="99"/>
                  </a:lnTo>
                  <a:close/>
                  <a:moveTo>
                    <a:pt x="12" y="45"/>
                  </a:moveTo>
                  <a:cubicBezTo>
                    <a:pt x="32" y="50"/>
                    <a:pt x="32" y="50"/>
                    <a:pt x="32" y="50"/>
                  </a:cubicBezTo>
                  <a:cubicBezTo>
                    <a:pt x="38" y="51"/>
                    <a:pt x="42" y="52"/>
                    <a:pt x="44" y="52"/>
                  </a:cubicBezTo>
                  <a:cubicBezTo>
                    <a:pt x="47" y="52"/>
                    <a:pt x="49" y="51"/>
                    <a:pt x="51" y="49"/>
                  </a:cubicBezTo>
                  <a:cubicBezTo>
                    <a:pt x="53" y="47"/>
                    <a:pt x="53" y="44"/>
                    <a:pt x="53" y="41"/>
                  </a:cubicBezTo>
                  <a:cubicBezTo>
                    <a:pt x="53" y="38"/>
                    <a:pt x="53" y="35"/>
                    <a:pt x="51" y="32"/>
                  </a:cubicBezTo>
                  <a:cubicBezTo>
                    <a:pt x="50" y="29"/>
                    <a:pt x="47" y="27"/>
                    <a:pt x="45" y="25"/>
                  </a:cubicBezTo>
                  <a:cubicBezTo>
                    <a:pt x="42" y="23"/>
                    <a:pt x="37" y="22"/>
                    <a:pt x="31" y="20"/>
                  </a:cubicBezTo>
                  <a:cubicBezTo>
                    <a:pt x="12" y="15"/>
                    <a:pt x="12" y="15"/>
                    <a:pt x="12" y="15"/>
                  </a:cubicBezTo>
                  <a:lnTo>
                    <a:pt x="12" y="45"/>
                  </a:lnTo>
                  <a:close/>
                  <a:moveTo>
                    <a:pt x="13" y="90"/>
                  </a:moveTo>
                  <a:cubicBezTo>
                    <a:pt x="36" y="96"/>
                    <a:pt x="36" y="96"/>
                    <a:pt x="36" y="96"/>
                  </a:cubicBezTo>
                  <a:cubicBezTo>
                    <a:pt x="39" y="97"/>
                    <a:pt x="42" y="98"/>
                    <a:pt x="44" y="98"/>
                  </a:cubicBezTo>
                  <a:cubicBezTo>
                    <a:pt x="47" y="98"/>
                    <a:pt x="49" y="98"/>
                    <a:pt x="51" y="97"/>
                  </a:cubicBezTo>
                  <a:cubicBezTo>
                    <a:pt x="53" y="97"/>
                    <a:pt x="54" y="95"/>
                    <a:pt x="55" y="93"/>
                  </a:cubicBezTo>
                  <a:cubicBezTo>
                    <a:pt x="57" y="91"/>
                    <a:pt x="57" y="88"/>
                    <a:pt x="57" y="85"/>
                  </a:cubicBezTo>
                  <a:cubicBezTo>
                    <a:pt x="57" y="82"/>
                    <a:pt x="56" y="78"/>
                    <a:pt x="55" y="75"/>
                  </a:cubicBezTo>
                  <a:cubicBezTo>
                    <a:pt x="53" y="72"/>
                    <a:pt x="50" y="69"/>
                    <a:pt x="47" y="67"/>
                  </a:cubicBezTo>
                  <a:cubicBezTo>
                    <a:pt x="44" y="65"/>
                    <a:pt x="40" y="64"/>
                    <a:pt x="34" y="62"/>
                  </a:cubicBezTo>
                  <a:cubicBezTo>
                    <a:pt x="12" y="56"/>
                    <a:pt x="12" y="56"/>
                    <a:pt x="12" y="56"/>
                  </a:cubicBezTo>
                  <a:lnTo>
                    <a:pt x="13" y="90"/>
                  </a:lnTo>
                  <a:close/>
                </a:path>
              </a:pathLst>
            </a:custGeom>
            <a:solidFill>
              <a:srgbClr val="000000"/>
            </a:solidFill>
            <a:ln w="6350">
              <a:solidFill>
                <a:srgbClr val="000000"/>
              </a:solidFill>
              <a:round/>
              <a:headEnd/>
              <a:tailEnd/>
            </a:ln>
          </p:spPr>
          <p:txBody>
            <a:bodyPr/>
            <a:lstStyle/>
            <a:p>
              <a:endParaRPr lang="nl-NL"/>
            </a:p>
          </p:txBody>
        </p:sp>
        <p:sp>
          <p:nvSpPr>
            <p:cNvPr id="39095" name="Freeform 3635"/>
            <p:cNvSpPr>
              <a:spLocks/>
            </p:cNvSpPr>
            <p:nvPr/>
          </p:nvSpPr>
          <p:spPr bwMode="gray">
            <a:xfrm>
              <a:off x="1116" y="1446"/>
              <a:ext cx="62" cy="82"/>
            </a:xfrm>
            <a:custGeom>
              <a:avLst/>
              <a:gdLst>
                <a:gd name="T0" fmla="*/ 14 w 81"/>
                <a:gd name="T1" fmla="*/ 15 h 107"/>
                <a:gd name="T2" fmla="*/ 16 w 81"/>
                <a:gd name="T3" fmla="*/ 16 h 107"/>
                <a:gd name="T4" fmla="*/ 14 w 81"/>
                <a:gd name="T5" fmla="*/ 21 h 107"/>
                <a:gd name="T6" fmla="*/ 8 w 81"/>
                <a:gd name="T7" fmla="*/ 21 h 107"/>
                <a:gd name="T8" fmla="*/ 4 w 81"/>
                <a:gd name="T9" fmla="*/ 18 h 107"/>
                <a:gd name="T10" fmla="*/ 2 w 81"/>
                <a:gd name="T11" fmla="*/ 14 h 107"/>
                <a:gd name="T12" fmla="*/ 0 w 81"/>
                <a:gd name="T13" fmla="*/ 8 h 107"/>
                <a:gd name="T14" fmla="*/ 2 w 81"/>
                <a:gd name="T15" fmla="*/ 3 h 107"/>
                <a:gd name="T16" fmla="*/ 4 w 81"/>
                <a:gd name="T17" fmla="*/ 2 h 107"/>
                <a:gd name="T18" fmla="*/ 8 w 81"/>
                <a:gd name="T19" fmla="*/ 2 h 107"/>
                <a:gd name="T20" fmla="*/ 14 w 81"/>
                <a:gd name="T21" fmla="*/ 3 h 107"/>
                <a:gd name="T22" fmla="*/ 16 w 81"/>
                <a:gd name="T23" fmla="*/ 8 h 107"/>
                <a:gd name="T24" fmla="*/ 14 w 81"/>
                <a:gd name="T25" fmla="*/ 8 h 107"/>
                <a:gd name="T26" fmla="*/ 11 w 81"/>
                <a:gd name="T27" fmla="*/ 5 h 107"/>
                <a:gd name="T28" fmla="*/ 8 w 81"/>
                <a:gd name="T29" fmla="*/ 3 h 107"/>
                <a:gd name="T30" fmla="*/ 5 w 81"/>
                <a:gd name="T31" fmla="*/ 3 h 107"/>
                <a:gd name="T32" fmla="*/ 3 w 81"/>
                <a:gd name="T33" fmla="*/ 5 h 107"/>
                <a:gd name="T34" fmla="*/ 2 w 81"/>
                <a:gd name="T35" fmla="*/ 8 h 107"/>
                <a:gd name="T36" fmla="*/ 3 w 81"/>
                <a:gd name="T37" fmla="*/ 14 h 107"/>
                <a:gd name="T38" fmla="*/ 5 w 81"/>
                <a:gd name="T39" fmla="*/ 17 h 107"/>
                <a:gd name="T40" fmla="*/ 8 w 81"/>
                <a:gd name="T41" fmla="*/ 18 h 107"/>
                <a:gd name="T42" fmla="*/ 12 w 81"/>
                <a:gd name="T43" fmla="*/ 18 h 107"/>
                <a:gd name="T44" fmla="*/ 14 w 81"/>
                <a:gd name="T45" fmla="*/ 15 h 10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1"/>
                <a:gd name="T70" fmla="*/ 0 h 107"/>
                <a:gd name="T71" fmla="*/ 81 w 81"/>
                <a:gd name="T72" fmla="*/ 107 h 10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1" h="107">
                  <a:moveTo>
                    <a:pt x="69" y="75"/>
                  </a:moveTo>
                  <a:cubicBezTo>
                    <a:pt x="81" y="82"/>
                    <a:pt x="81" y="82"/>
                    <a:pt x="81" y="82"/>
                  </a:cubicBezTo>
                  <a:cubicBezTo>
                    <a:pt x="79" y="92"/>
                    <a:pt x="74" y="99"/>
                    <a:pt x="68" y="103"/>
                  </a:cubicBezTo>
                  <a:cubicBezTo>
                    <a:pt x="61" y="107"/>
                    <a:pt x="53" y="107"/>
                    <a:pt x="43" y="105"/>
                  </a:cubicBezTo>
                  <a:cubicBezTo>
                    <a:pt x="33" y="102"/>
                    <a:pt x="25" y="98"/>
                    <a:pt x="19" y="92"/>
                  </a:cubicBezTo>
                  <a:cubicBezTo>
                    <a:pt x="13" y="86"/>
                    <a:pt x="8" y="78"/>
                    <a:pt x="5" y="69"/>
                  </a:cubicBezTo>
                  <a:cubicBezTo>
                    <a:pt x="2" y="60"/>
                    <a:pt x="0" y="51"/>
                    <a:pt x="0" y="41"/>
                  </a:cubicBezTo>
                  <a:cubicBezTo>
                    <a:pt x="0" y="31"/>
                    <a:pt x="2" y="23"/>
                    <a:pt x="5" y="16"/>
                  </a:cubicBezTo>
                  <a:cubicBezTo>
                    <a:pt x="9" y="9"/>
                    <a:pt x="14" y="5"/>
                    <a:pt x="21" y="3"/>
                  </a:cubicBezTo>
                  <a:cubicBezTo>
                    <a:pt x="28" y="0"/>
                    <a:pt x="35" y="0"/>
                    <a:pt x="43" y="3"/>
                  </a:cubicBezTo>
                  <a:cubicBezTo>
                    <a:pt x="52" y="5"/>
                    <a:pt x="60" y="10"/>
                    <a:pt x="66" y="16"/>
                  </a:cubicBezTo>
                  <a:cubicBezTo>
                    <a:pt x="73" y="23"/>
                    <a:pt x="77" y="31"/>
                    <a:pt x="80" y="41"/>
                  </a:cubicBezTo>
                  <a:cubicBezTo>
                    <a:pt x="68" y="41"/>
                    <a:pt x="68" y="41"/>
                    <a:pt x="68" y="41"/>
                  </a:cubicBezTo>
                  <a:cubicBezTo>
                    <a:pt x="65" y="33"/>
                    <a:pt x="62" y="27"/>
                    <a:pt x="58" y="23"/>
                  </a:cubicBezTo>
                  <a:cubicBezTo>
                    <a:pt x="54" y="18"/>
                    <a:pt x="49" y="15"/>
                    <a:pt x="43" y="14"/>
                  </a:cubicBezTo>
                  <a:cubicBezTo>
                    <a:pt x="36" y="12"/>
                    <a:pt x="30" y="12"/>
                    <a:pt x="25" y="15"/>
                  </a:cubicBezTo>
                  <a:cubicBezTo>
                    <a:pt x="21" y="17"/>
                    <a:pt x="17" y="21"/>
                    <a:pt x="15" y="26"/>
                  </a:cubicBezTo>
                  <a:cubicBezTo>
                    <a:pt x="13" y="32"/>
                    <a:pt x="12" y="38"/>
                    <a:pt x="12" y="45"/>
                  </a:cubicBezTo>
                  <a:cubicBezTo>
                    <a:pt x="12" y="53"/>
                    <a:pt x="14" y="61"/>
                    <a:pt x="16" y="68"/>
                  </a:cubicBezTo>
                  <a:cubicBezTo>
                    <a:pt x="18" y="74"/>
                    <a:pt x="22" y="80"/>
                    <a:pt x="27" y="84"/>
                  </a:cubicBezTo>
                  <a:cubicBezTo>
                    <a:pt x="31" y="89"/>
                    <a:pt x="37" y="92"/>
                    <a:pt x="42" y="93"/>
                  </a:cubicBezTo>
                  <a:cubicBezTo>
                    <a:pt x="49" y="95"/>
                    <a:pt x="55" y="95"/>
                    <a:pt x="60" y="92"/>
                  </a:cubicBezTo>
                  <a:cubicBezTo>
                    <a:pt x="64" y="89"/>
                    <a:pt x="67" y="83"/>
                    <a:pt x="69" y="75"/>
                  </a:cubicBezTo>
                  <a:close/>
                </a:path>
              </a:pathLst>
            </a:custGeom>
            <a:solidFill>
              <a:srgbClr val="000000"/>
            </a:solidFill>
            <a:ln w="6350">
              <a:solidFill>
                <a:srgbClr val="000000"/>
              </a:solidFill>
              <a:round/>
              <a:headEnd/>
              <a:tailEnd/>
            </a:ln>
          </p:spPr>
          <p:txBody>
            <a:bodyPr/>
            <a:lstStyle/>
            <a:p>
              <a:endParaRPr lang="nl-NL"/>
            </a:p>
          </p:txBody>
        </p:sp>
      </p:grpSp>
      <p:grpSp>
        <p:nvGrpSpPr>
          <p:cNvPr id="38932" name="Group 3707"/>
          <p:cNvGrpSpPr>
            <a:grpSpLocks/>
          </p:cNvGrpSpPr>
          <p:nvPr/>
        </p:nvGrpSpPr>
        <p:grpSpPr bwMode="auto">
          <a:xfrm>
            <a:off x="7337426" y="4090988"/>
            <a:ext cx="449263" cy="430212"/>
            <a:chOff x="2635" y="939"/>
            <a:chExt cx="433" cy="415"/>
          </a:xfrm>
        </p:grpSpPr>
        <p:sp>
          <p:nvSpPr>
            <p:cNvPr id="39067" name="Freeform 3708"/>
            <p:cNvSpPr>
              <a:spLocks/>
            </p:cNvSpPr>
            <p:nvPr/>
          </p:nvSpPr>
          <p:spPr bwMode="gray">
            <a:xfrm flipH="1">
              <a:off x="2635" y="939"/>
              <a:ext cx="433" cy="415"/>
            </a:xfrm>
            <a:custGeom>
              <a:avLst/>
              <a:gdLst>
                <a:gd name="T0" fmla="*/ 0 w 1344"/>
                <a:gd name="T1" fmla="*/ 0 h 1285"/>
                <a:gd name="T2" fmla="*/ 0 w 1344"/>
                <a:gd name="T3" fmla="*/ 2 h 1285"/>
                <a:gd name="T4" fmla="*/ 2 w 1344"/>
                <a:gd name="T5" fmla="*/ 1 h 1285"/>
                <a:gd name="T6" fmla="*/ 2 w 1344"/>
                <a:gd name="T7" fmla="*/ 0 h 1285"/>
                <a:gd name="T8" fmla="*/ 0 w 1344"/>
                <a:gd name="T9" fmla="*/ 0 h 1285"/>
                <a:gd name="T10" fmla="*/ 0 60000 65536"/>
                <a:gd name="T11" fmla="*/ 0 60000 65536"/>
                <a:gd name="T12" fmla="*/ 0 60000 65536"/>
                <a:gd name="T13" fmla="*/ 0 60000 65536"/>
                <a:gd name="T14" fmla="*/ 0 60000 65536"/>
                <a:gd name="T15" fmla="*/ 0 w 1344"/>
                <a:gd name="T16" fmla="*/ 0 h 1285"/>
                <a:gd name="T17" fmla="*/ 1344 w 1344"/>
                <a:gd name="T18" fmla="*/ 1285 h 1285"/>
              </a:gdLst>
              <a:ahLst/>
              <a:cxnLst>
                <a:cxn ang="T10">
                  <a:pos x="T0" y="T1"/>
                </a:cxn>
                <a:cxn ang="T11">
                  <a:pos x="T2" y="T3"/>
                </a:cxn>
                <a:cxn ang="T12">
                  <a:pos x="T4" y="T5"/>
                </a:cxn>
                <a:cxn ang="T13">
                  <a:pos x="T6" y="T7"/>
                </a:cxn>
                <a:cxn ang="T14">
                  <a:pos x="T8" y="T9"/>
                </a:cxn>
              </a:cxnLst>
              <a:rect l="T15" t="T16" r="T17" b="T18"/>
              <a:pathLst>
                <a:path w="1344" h="1285">
                  <a:moveTo>
                    <a:pt x="0" y="362"/>
                  </a:moveTo>
                  <a:lnTo>
                    <a:pt x="0" y="1285"/>
                  </a:lnTo>
                  <a:lnTo>
                    <a:pt x="1344" y="924"/>
                  </a:lnTo>
                  <a:lnTo>
                    <a:pt x="1344"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39068" name="Freeform 3709"/>
            <p:cNvSpPr>
              <a:spLocks/>
            </p:cNvSpPr>
            <p:nvPr/>
          </p:nvSpPr>
          <p:spPr bwMode="gray">
            <a:xfrm flipH="1">
              <a:off x="3008" y="1102"/>
              <a:ext cx="35" cy="45"/>
            </a:xfrm>
            <a:custGeom>
              <a:avLst/>
              <a:gdLst>
                <a:gd name="T0" fmla="*/ 0 w 107"/>
                <a:gd name="T1" fmla="*/ 0 h 137"/>
                <a:gd name="T2" fmla="*/ 0 w 107"/>
                <a:gd name="T3" fmla="*/ 0 h 137"/>
                <a:gd name="T4" fmla="*/ 0 w 107"/>
                <a:gd name="T5" fmla="*/ 0 h 137"/>
                <a:gd name="T6" fmla="*/ 0 w 107"/>
                <a:gd name="T7" fmla="*/ 0 h 137"/>
                <a:gd name="T8" fmla="*/ 0 w 107"/>
                <a:gd name="T9" fmla="*/ 0 h 137"/>
                <a:gd name="T10" fmla="*/ 0 60000 65536"/>
                <a:gd name="T11" fmla="*/ 0 60000 65536"/>
                <a:gd name="T12" fmla="*/ 0 60000 65536"/>
                <a:gd name="T13" fmla="*/ 0 60000 65536"/>
                <a:gd name="T14" fmla="*/ 0 60000 65536"/>
                <a:gd name="T15" fmla="*/ 0 w 107"/>
                <a:gd name="T16" fmla="*/ 0 h 137"/>
                <a:gd name="T17" fmla="*/ 107 w 107"/>
                <a:gd name="T18" fmla="*/ 137 h 137"/>
              </a:gdLst>
              <a:ahLst/>
              <a:cxnLst>
                <a:cxn ang="T10">
                  <a:pos x="T0" y="T1"/>
                </a:cxn>
                <a:cxn ang="T11">
                  <a:pos x="T2" y="T3"/>
                </a:cxn>
                <a:cxn ang="T12">
                  <a:pos x="T4" y="T5"/>
                </a:cxn>
                <a:cxn ang="T13">
                  <a:pos x="T6" y="T7"/>
                </a:cxn>
                <a:cxn ang="T14">
                  <a:pos x="T8" y="T9"/>
                </a:cxn>
              </a:cxnLst>
              <a:rect l="T15" t="T16" r="T17" b="T18"/>
              <a:pathLst>
                <a:path w="107" h="137">
                  <a:moveTo>
                    <a:pt x="0" y="137"/>
                  </a:moveTo>
                  <a:lnTo>
                    <a:pt x="0" y="28"/>
                  </a:lnTo>
                  <a:lnTo>
                    <a:pt x="107" y="0"/>
                  </a:lnTo>
                  <a:lnTo>
                    <a:pt x="107" y="109"/>
                  </a:lnTo>
                  <a:lnTo>
                    <a:pt x="0" y="137"/>
                  </a:lnTo>
                  <a:close/>
                </a:path>
              </a:pathLst>
            </a:custGeom>
            <a:solidFill>
              <a:srgbClr val="FFFFFF"/>
            </a:solidFill>
            <a:ln w="6350">
              <a:solidFill>
                <a:srgbClr val="000000"/>
              </a:solidFill>
              <a:miter lim="800000"/>
              <a:headEnd/>
              <a:tailEnd/>
            </a:ln>
          </p:spPr>
          <p:txBody>
            <a:bodyPr/>
            <a:lstStyle/>
            <a:p>
              <a:endParaRPr lang="nl-NL"/>
            </a:p>
          </p:txBody>
        </p:sp>
        <p:sp>
          <p:nvSpPr>
            <p:cNvPr id="39069" name="Freeform 3710"/>
            <p:cNvSpPr>
              <a:spLocks/>
            </p:cNvSpPr>
            <p:nvPr/>
          </p:nvSpPr>
          <p:spPr bwMode="gray">
            <a:xfrm flipH="1">
              <a:off x="3008" y="1180"/>
              <a:ext cx="35" cy="44"/>
            </a:xfrm>
            <a:custGeom>
              <a:avLst/>
              <a:gdLst>
                <a:gd name="T0" fmla="*/ 0 w 107"/>
                <a:gd name="T1" fmla="*/ 0 h 137"/>
                <a:gd name="T2" fmla="*/ 0 w 107"/>
                <a:gd name="T3" fmla="*/ 0 h 137"/>
                <a:gd name="T4" fmla="*/ 0 w 107"/>
                <a:gd name="T5" fmla="*/ 0 h 137"/>
                <a:gd name="T6" fmla="*/ 0 w 107"/>
                <a:gd name="T7" fmla="*/ 0 h 137"/>
                <a:gd name="T8" fmla="*/ 0 w 107"/>
                <a:gd name="T9" fmla="*/ 0 h 137"/>
                <a:gd name="T10" fmla="*/ 0 60000 65536"/>
                <a:gd name="T11" fmla="*/ 0 60000 65536"/>
                <a:gd name="T12" fmla="*/ 0 60000 65536"/>
                <a:gd name="T13" fmla="*/ 0 60000 65536"/>
                <a:gd name="T14" fmla="*/ 0 60000 65536"/>
                <a:gd name="T15" fmla="*/ 0 w 107"/>
                <a:gd name="T16" fmla="*/ 0 h 137"/>
                <a:gd name="T17" fmla="*/ 107 w 107"/>
                <a:gd name="T18" fmla="*/ 137 h 137"/>
              </a:gdLst>
              <a:ahLst/>
              <a:cxnLst>
                <a:cxn ang="T10">
                  <a:pos x="T0" y="T1"/>
                </a:cxn>
                <a:cxn ang="T11">
                  <a:pos x="T2" y="T3"/>
                </a:cxn>
                <a:cxn ang="T12">
                  <a:pos x="T4" y="T5"/>
                </a:cxn>
                <a:cxn ang="T13">
                  <a:pos x="T6" y="T7"/>
                </a:cxn>
                <a:cxn ang="T14">
                  <a:pos x="T8" y="T9"/>
                </a:cxn>
              </a:cxnLst>
              <a:rect l="T15" t="T16" r="T17" b="T18"/>
              <a:pathLst>
                <a:path w="107" h="137">
                  <a:moveTo>
                    <a:pt x="0" y="137"/>
                  </a:moveTo>
                  <a:lnTo>
                    <a:pt x="0" y="28"/>
                  </a:lnTo>
                  <a:lnTo>
                    <a:pt x="107" y="0"/>
                  </a:lnTo>
                  <a:lnTo>
                    <a:pt x="107" y="108"/>
                  </a:lnTo>
                  <a:lnTo>
                    <a:pt x="0" y="137"/>
                  </a:lnTo>
                  <a:close/>
                </a:path>
              </a:pathLst>
            </a:custGeom>
            <a:solidFill>
              <a:srgbClr val="FFFFFF"/>
            </a:solidFill>
            <a:ln w="6350">
              <a:solidFill>
                <a:srgbClr val="000000"/>
              </a:solidFill>
              <a:miter lim="800000"/>
              <a:headEnd/>
              <a:tailEnd/>
            </a:ln>
          </p:spPr>
          <p:txBody>
            <a:bodyPr/>
            <a:lstStyle/>
            <a:p>
              <a:endParaRPr lang="nl-NL"/>
            </a:p>
          </p:txBody>
        </p:sp>
        <p:sp>
          <p:nvSpPr>
            <p:cNvPr id="39070" name="Freeform 3711"/>
            <p:cNvSpPr>
              <a:spLocks/>
            </p:cNvSpPr>
            <p:nvPr/>
          </p:nvSpPr>
          <p:spPr bwMode="gray">
            <a:xfrm flipH="1">
              <a:off x="2659" y="1069"/>
              <a:ext cx="34" cy="44"/>
            </a:xfrm>
            <a:custGeom>
              <a:avLst/>
              <a:gdLst>
                <a:gd name="T0" fmla="*/ 0 w 106"/>
                <a:gd name="T1" fmla="*/ 0 h 137"/>
                <a:gd name="T2" fmla="*/ 0 w 106"/>
                <a:gd name="T3" fmla="*/ 0 h 137"/>
                <a:gd name="T4" fmla="*/ 0 w 106"/>
                <a:gd name="T5" fmla="*/ 0 h 137"/>
                <a:gd name="T6" fmla="*/ 0 w 106"/>
                <a:gd name="T7" fmla="*/ 0 h 137"/>
                <a:gd name="T8" fmla="*/ 0 w 106"/>
                <a:gd name="T9" fmla="*/ 0 h 137"/>
                <a:gd name="T10" fmla="*/ 0 60000 65536"/>
                <a:gd name="T11" fmla="*/ 0 60000 65536"/>
                <a:gd name="T12" fmla="*/ 0 60000 65536"/>
                <a:gd name="T13" fmla="*/ 0 60000 65536"/>
                <a:gd name="T14" fmla="*/ 0 60000 65536"/>
                <a:gd name="T15" fmla="*/ 0 w 106"/>
                <a:gd name="T16" fmla="*/ 0 h 137"/>
                <a:gd name="T17" fmla="*/ 106 w 106"/>
                <a:gd name="T18" fmla="*/ 137 h 137"/>
              </a:gdLst>
              <a:ahLst/>
              <a:cxnLst>
                <a:cxn ang="T10">
                  <a:pos x="T0" y="T1"/>
                </a:cxn>
                <a:cxn ang="T11">
                  <a:pos x="T2" y="T3"/>
                </a:cxn>
                <a:cxn ang="T12">
                  <a:pos x="T4" y="T5"/>
                </a:cxn>
                <a:cxn ang="T13">
                  <a:pos x="T6" y="T7"/>
                </a:cxn>
                <a:cxn ang="T14">
                  <a:pos x="T8" y="T9"/>
                </a:cxn>
              </a:cxnLst>
              <a:rect l="T15" t="T16" r="T17" b="T18"/>
              <a:pathLst>
                <a:path w="106" h="137">
                  <a:moveTo>
                    <a:pt x="0" y="137"/>
                  </a:moveTo>
                  <a:lnTo>
                    <a:pt x="0" y="28"/>
                  </a:lnTo>
                  <a:lnTo>
                    <a:pt x="106" y="0"/>
                  </a:lnTo>
                  <a:lnTo>
                    <a:pt x="106" y="109"/>
                  </a:lnTo>
                  <a:lnTo>
                    <a:pt x="0" y="137"/>
                  </a:lnTo>
                  <a:close/>
                </a:path>
              </a:pathLst>
            </a:custGeom>
            <a:solidFill>
              <a:srgbClr val="000000"/>
            </a:solidFill>
            <a:ln w="6350">
              <a:solidFill>
                <a:srgbClr val="000000"/>
              </a:solidFill>
              <a:miter lim="800000"/>
              <a:headEnd/>
              <a:tailEnd/>
            </a:ln>
          </p:spPr>
          <p:txBody>
            <a:bodyPr/>
            <a:lstStyle/>
            <a:p>
              <a:endParaRPr lang="nl-NL"/>
            </a:p>
          </p:txBody>
        </p:sp>
        <p:sp>
          <p:nvSpPr>
            <p:cNvPr id="39071" name="Freeform 3712"/>
            <p:cNvSpPr>
              <a:spLocks/>
            </p:cNvSpPr>
            <p:nvPr/>
          </p:nvSpPr>
          <p:spPr bwMode="gray">
            <a:xfrm flipH="1">
              <a:off x="2659" y="1146"/>
              <a:ext cx="34" cy="44"/>
            </a:xfrm>
            <a:custGeom>
              <a:avLst/>
              <a:gdLst>
                <a:gd name="T0" fmla="*/ 0 w 106"/>
                <a:gd name="T1" fmla="*/ 0 h 138"/>
                <a:gd name="T2" fmla="*/ 0 w 106"/>
                <a:gd name="T3" fmla="*/ 0 h 138"/>
                <a:gd name="T4" fmla="*/ 0 w 106"/>
                <a:gd name="T5" fmla="*/ 0 h 138"/>
                <a:gd name="T6" fmla="*/ 0 w 106"/>
                <a:gd name="T7" fmla="*/ 0 h 138"/>
                <a:gd name="T8" fmla="*/ 0 w 106"/>
                <a:gd name="T9" fmla="*/ 0 h 138"/>
                <a:gd name="T10" fmla="*/ 0 60000 65536"/>
                <a:gd name="T11" fmla="*/ 0 60000 65536"/>
                <a:gd name="T12" fmla="*/ 0 60000 65536"/>
                <a:gd name="T13" fmla="*/ 0 60000 65536"/>
                <a:gd name="T14" fmla="*/ 0 60000 65536"/>
                <a:gd name="T15" fmla="*/ 0 w 106"/>
                <a:gd name="T16" fmla="*/ 0 h 138"/>
                <a:gd name="T17" fmla="*/ 106 w 106"/>
                <a:gd name="T18" fmla="*/ 138 h 138"/>
              </a:gdLst>
              <a:ahLst/>
              <a:cxnLst>
                <a:cxn ang="T10">
                  <a:pos x="T0" y="T1"/>
                </a:cxn>
                <a:cxn ang="T11">
                  <a:pos x="T2" y="T3"/>
                </a:cxn>
                <a:cxn ang="T12">
                  <a:pos x="T4" y="T5"/>
                </a:cxn>
                <a:cxn ang="T13">
                  <a:pos x="T6" y="T7"/>
                </a:cxn>
                <a:cxn ang="T14">
                  <a:pos x="T8" y="T9"/>
                </a:cxn>
              </a:cxnLst>
              <a:rect l="T15" t="T16" r="T17" b="T18"/>
              <a:pathLst>
                <a:path w="106" h="138">
                  <a:moveTo>
                    <a:pt x="0" y="138"/>
                  </a:moveTo>
                  <a:lnTo>
                    <a:pt x="0" y="29"/>
                  </a:lnTo>
                  <a:lnTo>
                    <a:pt x="106" y="0"/>
                  </a:lnTo>
                  <a:lnTo>
                    <a:pt x="106" y="112"/>
                  </a:lnTo>
                  <a:lnTo>
                    <a:pt x="0" y="138"/>
                  </a:lnTo>
                  <a:close/>
                </a:path>
              </a:pathLst>
            </a:custGeom>
            <a:solidFill>
              <a:srgbClr val="000000"/>
            </a:solidFill>
            <a:ln w="6350">
              <a:solidFill>
                <a:srgbClr val="000000"/>
              </a:solidFill>
              <a:miter lim="800000"/>
              <a:headEnd/>
              <a:tailEnd/>
            </a:ln>
          </p:spPr>
          <p:txBody>
            <a:bodyPr/>
            <a:lstStyle/>
            <a:p>
              <a:endParaRPr lang="nl-NL"/>
            </a:p>
          </p:txBody>
        </p:sp>
        <p:sp>
          <p:nvSpPr>
            <p:cNvPr id="39072" name="Freeform 3713"/>
            <p:cNvSpPr>
              <a:spLocks/>
            </p:cNvSpPr>
            <p:nvPr/>
          </p:nvSpPr>
          <p:spPr bwMode="gray">
            <a:xfrm flipH="1">
              <a:off x="2707" y="1095"/>
              <a:ext cx="12" cy="12"/>
            </a:xfrm>
            <a:custGeom>
              <a:avLst/>
              <a:gdLst>
                <a:gd name="T0" fmla="*/ 0 w 38"/>
                <a:gd name="T1" fmla="*/ 0 h 38"/>
                <a:gd name="T2" fmla="*/ 0 w 38"/>
                <a:gd name="T3" fmla="*/ 0 h 38"/>
                <a:gd name="T4" fmla="*/ 0 w 38"/>
                <a:gd name="T5" fmla="*/ 0 h 38"/>
                <a:gd name="T6" fmla="*/ 0 w 38"/>
                <a:gd name="T7" fmla="*/ 0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0"/>
                  </a:moveTo>
                  <a:lnTo>
                    <a:pt x="38" y="7"/>
                  </a:lnTo>
                  <a:lnTo>
                    <a:pt x="0" y="38"/>
                  </a:lnTo>
                  <a:lnTo>
                    <a:pt x="0" y="0"/>
                  </a:lnTo>
                  <a:close/>
                </a:path>
              </a:pathLst>
            </a:custGeom>
            <a:solidFill>
              <a:srgbClr val="000000"/>
            </a:solidFill>
            <a:ln w="6350">
              <a:solidFill>
                <a:srgbClr val="000000"/>
              </a:solidFill>
              <a:miter lim="800000"/>
              <a:headEnd/>
              <a:tailEnd/>
            </a:ln>
          </p:spPr>
          <p:txBody>
            <a:bodyPr/>
            <a:lstStyle/>
            <a:p>
              <a:endParaRPr lang="nl-NL"/>
            </a:p>
          </p:txBody>
        </p:sp>
        <p:sp>
          <p:nvSpPr>
            <p:cNvPr id="39073" name="Line 3714"/>
            <p:cNvSpPr>
              <a:spLocks noChangeShapeType="1"/>
            </p:cNvSpPr>
            <p:nvPr/>
          </p:nvSpPr>
          <p:spPr bwMode="gray">
            <a:xfrm flipH="1" flipV="1">
              <a:off x="2718" y="1101"/>
              <a:ext cx="26" cy="6"/>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074" name="Freeform 3715"/>
            <p:cNvSpPr>
              <a:spLocks/>
            </p:cNvSpPr>
            <p:nvPr/>
          </p:nvSpPr>
          <p:spPr bwMode="gray">
            <a:xfrm flipH="1">
              <a:off x="2707" y="1171"/>
              <a:ext cx="12" cy="12"/>
            </a:xfrm>
            <a:custGeom>
              <a:avLst/>
              <a:gdLst>
                <a:gd name="T0" fmla="*/ 0 w 38"/>
                <a:gd name="T1" fmla="*/ 0 h 38"/>
                <a:gd name="T2" fmla="*/ 0 w 38"/>
                <a:gd name="T3" fmla="*/ 0 h 38"/>
                <a:gd name="T4" fmla="*/ 0 w 38"/>
                <a:gd name="T5" fmla="*/ 0 h 38"/>
                <a:gd name="T6" fmla="*/ 0 w 38"/>
                <a:gd name="T7" fmla="*/ 0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0"/>
                  </a:moveTo>
                  <a:lnTo>
                    <a:pt x="38" y="10"/>
                  </a:lnTo>
                  <a:lnTo>
                    <a:pt x="0" y="38"/>
                  </a:lnTo>
                  <a:lnTo>
                    <a:pt x="0" y="0"/>
                  </a:lnTo>
                  <a:close/>
                </a:path>
              </a:pathLst>
            </a:custGeom>
            <a:solidFill>
              <a:srgbClr val="000000"/>
            </a:solidFill>
            <a:ln w="6350">
              <a:solidFill>
                <a:srgbClr val="000000"/>
              </a:solidFill>
              <a:miter lim="800000"/>
              <a:headEnd/>
              <a:tailEnd/>
            </a:ln>
          </p:spPr>
          <p:txBody>
            <a:bodyPr/>
            <a:lstStyle/>
            <a:p>
              <a:endParaRPr lang="nl-NL"/>
            </a:p>
          </p:txBody>
        </p:sp>
        <p:sp>
          <p:nvSpPr>
            <p:cNvPr id="39075" name="Line 3716"/>
            <p:cNvSpPr>
              <a:spLocks noChangeShapeType="1"/>
            </p:cNvSpPr>
            <p:nvPr/>
          </p:nvSpPr>
          <p:spPr bwMode="gray">
            <a:xfrm flipH="1" flipV="1">
              <a:off x="2718" y="1177"/>
              <a:ext cx="26" cy="7"/>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076" name="Line 3717"/>
            <p:cNvSpPr>
              <a:spLocks noChangeShapeType="1"/>
            </p:cNvSpPr>
            <p:nvPr/>
          </p:nvSpPr>
          <p:spPr bwMode="gray">
            <a:xfrm flipH="1" flipV="1">
              <a:off x="2958" y="1105"/>
              <a:ext cx="26" cy="7"/>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077" name="Freeform 3718"/>
            <p:cNvSpPr>
              <a:spLocks/>
            </p:cNvSpPr>
            <p:nvPr/>
          </p:nvSpPr>
          <p:spPr bwMode="gray">
            <a:xfrm flipH="1">
              <a:off x="2983" y="1106"/>
              <a:ext cx="11" cy="12"/>
            </a:xfrm>
            <a:custGeom>
              <a:avLst/>
              <a:gdLst>
                <a:gd name="T0" fmla="*/ 0 w 36"/>
                <a:gd name="T1" fmla="*/ 0 h 37"/>
                <a:gd name="T2" fmla="*/ 0 w 36"/>
                <a:gd name="T3" fmla="*/ 0 h 37"/>
                <a:gd name="T4" fmla="*/ 0 w 36"/>
                <a:gd name="T5" fmla="*/ 0 h 37"/>
                <a:gd name="T6" fmla="*/ 0 w 36"/>
                <a:gd name="T7" fmla="*/ 0 h 37"/>
                <a:gd name="T8" fmla="*/ 0 60000 65536"/>
                <a:gd name="T9" fmla="*/ 0 60000 65536"/>
                <a:gd name="T10" fmla="*/ 0 60000 65536"/>
                <a:gd name="T11" fmla="*/ 0 60000 65536"/>
                <a:gd name="T12" fmla="*/ 0 w 36"/>
                <a:gd name="T13" fmla="*/ 0 h 37"/>
                <a:gd name="T14" fmla="*/ 36 w 36"/>
                <a:gd name="T15" fmla="*/ 37 h 37"/>
              </a:gdLst>
              <a:ahLst/>
              <a:cxnLst>
                <a:cxn ang="T8">
                  <a:pos x="T0" y="T1"/>
                </a:cxn>
                <a:cxn ang="T9">
                  <a:pos x="T2" y="T3"/>
                </a:cxn>
                <a:cxn ang="T10">
                  <a:pos x="T4" y="T5"/>
                </a:cxn>
                <a:cxn ang="T11">
                  <a:pos x="T6" y="T7"/>
                </a:cxn>
              </a:cxnLst>
              <a:rect l="T12" t="T13" r="T14" b="T15"/>
              <a:pathLst>
                <a:path w="36" h="37">
                  <a:moveTo>
                    <a:pt x="36" y="37"/>
                  </a:moveTo>
                  <a:lnTo>
                    <a:pt x="0" y="28"/>
                  </a:lnTo>
                  <a:lnTo>
                    <a:pt x="36" y="0"/>
                  </a:lnTo>
                  <a:lnTo>
                    <a:pt x="36" y="37"/>
                  </a:lnTo>
                  <a:close/>
                </a:path>
              </a:pathLst>
            </a:custGeom>
            <a:solidFill>
              <a:srgbClr val="000000"/>
            </a:solidFill>
            <a:ln w="6350">
              <a:solidFill>
                <a:srgbClr val="000000"/>
              </a:solidFill>
              <a:miter lim="800000"/>
              <a:headEnd/>
              <a:tailEnd/>
            </a:ln>
          </p:spPr>
          <p:txBody>
            <a:bodyPr/>
            <a:lstStyle/>
            <a:p>
              <a:endParaRPr lang="nl-NL"/>
            </a:p>
          </p:txBody>
        </p:sp>
        <p:sp>
          <p:nvSpPr>
            <p:cNvPr id="39078" name="Line 3719"/>
            <p:cNvSpPr>
              <a:spLocks noChangeShapeType="1"/>
            </p:cNvSpPr>
            <p:nvPr/>
          </p:nvSpPr>
          <p:spPr bwMode="gray">
            <a:xfrm flipH="1" flipV="1">
              <a:off x="2958" y="1184"/>
              <a:ext cx="26" cy="7"/>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079" name="Freeform 3720"/>
            <p:cNvSpPr>
              <a:spLocks/>
            </p:cNvSpPr>
            <p:nvPr/>
          </p:nvSpPr>
          <p:spPr bwMode="gray">
            <a:xfrm flipH="1">
              <a:off x="2983" y="1185"/>
              <a:ext cx="11" cy="12"/>
            </a:xfrm>
            <a:custGeom>
              <a:avLst/>
              <a:gdLst>
                <a:gd name="T0" fmla="*/ 0 w 36"/>
                <a:gd name="T1" fmla="*/ 0 h 38"/>
                <a:gd name="T2" fmla="*/ 0 w 36"/>
                <a:gd name="T3" fmla="*/ 0 h 38"/>
                <a:gd name="T4" fmla="*/ 0 w 36"/>
                <a:gd name="T5" fmla="*/ 0 h 38"/>
                <a:gd name="T6" fmla="*/ 0 w 36"/>
                <a:gd name="T7" fmla="*/ 0 h 38"/>
                <a:gd name="T8" fmla="*/ 0 60000 65536"/>
                <a:gd name="T9" fmla="*/ 0 60000 65536"/>
                <a:gd name="T10" fmla="*/ 0 60000 65536"/>
                <a:gd name="T11" fmla="*/ 0 60000 65536"/>
                <a:gd name="T12" fmla="*/ 0 w 36"/>
                <a:gd name="T13" fmla="*/ 0 h 38"/>
                <a:gd name="T14" fmla="*/ 36 w 36"/>
                <a:gd name="T15" fmla="*/ 38 h 38"/>
              </a:gdLst>
              <a:ahLst/>
              <a:cxnLst>
                <a:cxn ang="T8">
                  <a:pos x="T0" y="T1"/>
                </a:cxn>
                <a:cxn ang="T9">
                  <a:pos x="T2" y="T3"/>
                </a:cxn>
                <a:cxn ang="T10">
                  <a:pos x="T4" y="T5"/>
                </a:cxn>
                <a:cxn ang="T11">
                  <a:pos x="T6" y="T7"/>
                </a:cxn>
              </a:cxnLst>
              <a:rect l="T12" t="T13" r="T14" b="T15"/>
              <a:pathLst>
                <a:path w="36" h="38">
                  <a:moveTo>
                    <a:pt x="36" y="38"/>
                  </a:moveTo>
                  <a:lnTo>
                    <a:pt x="0" y="28"/>
                  </a:lnTo>
                  <a:lnTo>
                    <a:pt x="36" y="0"/>
                  </a:lnTo>
                  <a:lnTo>
                    <a:pt x="36" y="38"/>
                  </a:lnTo>
                  <a:close/>
                </a:path>
              </a:pathLst>
            </a:custGeom>
            <a:solidFill>
              <a:srgbClr val="000000"/>
            </a:solidFill>
            <a:ln w="6350">
              <a:solidFill>
                <a:srgbClr val="000000"/>
              </a:solidFill>
              <a:miter lim="800000"/>
              <a:headEnd/>
              <a:tailEnd/>
            </a:ln>
          </p:spPr>
          <p:txBody>
            <a:bodyPr/>
            <a:lstStyle/>
            <a:p>
              <a:endParaRPr lang="nl-NL"/>
            </a:p>
          </p:txBody>
        </p:sp>
        <p:sp>
          <p:nvSpPr>
            <p:cNvPr id="39080" name="Freeform 3721"/>
            <p:cNvSpPr>
              <a:spLocks/>
            </p:cNvSpPr>
            <p:nvPr/>
          </p:nvSpPr>
          <p:spPr bwMode="gray">
            <a:xfrm flipH="1">
              <a:off x="2749" y="1066"/>
              <a:ext cx="206" cy="55"/>
            </a:xfrm>
            <a:custGeom>
              <a:avLst/>
              <a:gdLst>
                <a:gd name="T0" fmla="*/ 0 w 638"/>
                <a:gd name="T1" fmla="*/ 0 h 171"/>
                <a:gd name="T2" fmla="*/ 0 w 638"/>
                <a:gd name="T3" fmla="*/ 0 h 171"/>
                <a:gd name="T4" fmla="*/ 1 w 638"/>
                <a:gd name="T5" fmla="*/ 0 h 171"/>
                <a:gd name="T6" fmla="*/ 0 w 638"/>
                <a:gd name="T7" fmla="*/ 0 h 171"/>
                <a:gd name="T8" fmla="*/ 0 w 638"/>
                <a:gd name="T9" fmla="*/ 0 h 171"/>
                <a:gd name="T10" fmla="*/ 0 60000 65536"/>
                <a:gd name="T11" fmla="*/ 0 60000 65536"/>
                <a:gd name="T12" fmla="*/ 0 60000 65536"/>
                <a:gd name="T13" fmla="*/ 0 60000 65536"/>
                <a:gd name="T14" fmla="*/ 0 60000 65536"/>
                <a:gd name="T15" fmla="*/ 0 w 638"/>
                <a:gd name="T16" fmla="*/ 0 h 171"/>
                <a:gd name="T17" fmla="*/ 638 w 638"/>
                <a:gd name="T18" fmla="*/ 171 h 171"/>
              </a:gdLst>
              <a:ahLst/>
              <a:cxnLst>
                <a:cxn ang="T10">
                  <a:pos x="T0" y="T1"/>
                </a:cxn>
                <a:cxn ang="T11">
                  <a:pos x="T2" y="T3"/>
                </a:cxn>
                <a:cxn ang="T12">
                  <a:pos x="T4" y="T5"/>
                </a:cxn>
                <a:cxn ang="T13">
                  <a:pos x="T6" y="T7"/>
                </a:cxn>
                <a:cxn ang="T14">
                  <a:pos x="T8" y="T9"/>
                </a:cxn>
              </a:cxnLst>
              <a:rect l="T15" t="T16" r="T17" b="T18"/>
              <a:pathLst>
                <a:path w="638" h="171">
                  <a:moveTo>
                    <a:pt x="0" y="85"/>
                  </a:moveTo>
                  <a:lnTo>
                    <a:pt x="319" y="0"/>
                  </a:lnTo>
                  <a:lnTo>
                    <a:pt x="638" y="85"/>
                  </a:lnTo>
                  <a:lnTo>
                    <a:pt x="319" y="171"/>
                  </a:lnTo>
                  <a:lnTo>
                    <a:pt x="0" y="85"/>
                  </a:lnTo>
                  <a:close/>
                </a:path>
              </a:pathLst>
            </a:custGeom>
            <a:solidFill>
              <a:srgbClr val="FFFFFF"/>
            </a:solidFill>
            <a:ln w="6350">
              <a:solidFill>
                <a:srgbClr val="0C080C"/>
              </a:solidFill>
              <a:miter lim="800000"/>
              <a:headEnd/>
              <a:tailEnd/>
            </a:ln>
          </p:spPr>
          <p:txBody>
            <a:bodyPr/>
            <a:lstStyle/>
            <a:p>
              <a:endParaRPr lang="nl-NL"/>
            </a:p>
          </p:txBody>
        </p:sp>
        <p:sp>
          <p:nvSpPr>
            <p:cNvPr id="39081" name="Freeform 3722"/>
            <p:cNvSpPr>
              <a:spLocks/>
            </p:cNvSpPr>
            <p:nvPr/>
          </p:nvSpPr>
          <p:spPr bwMode="gray">
            <a:xfrm flipH="1">
              <a:off x="2749" y="1093"/>
              <a:ext cx="103" cy="134"/>
            </a:xfrm>
            <a:custGeom>
              <a:avLst/>
              <a:gdLst>
                <a:gd name="T0" fmla="*/ 0 w 319"/>
                <a:gd name="T1" fmla="*/ 1 h 416"/>
                <a:gd name="T2" fmla="*/ 0 w 319"/>
                <a:gd name="T3" fmla="*/ 0 h 416"/>
                <a:gd name="T4" fmla="*/ 0 w 319"/>
                <a:gd name="T5" fmla="*/ 0 h 416"/>
                <a:gd name="T6" fmla="*/ 0 w 319"/>
                <a:gd name="T7" fmla="*/ 0 h 416"/>
                <a:gd name="T8" fmla="*/ 0 w 319"/>
                <a:gd name="T9" fmla="*/ 1 h 416"/>
                <a:gd name="T10" fmla="*/ 0 60000 65536"/>
                <a:gd name="T11" fmla="*/ 0 60000 65536"/>
                <a:gd name="T12" fmla="*/ 0 60000 65536"/>
                <a:gd name="T13" fmla="*/ 0 60000 65536"/>
                <a:gd name="T14" fmla="*/ 0 60000 65536"/>
                <a:gd name="T15" fmla="*/ 0 w 319"/>
                <a:gd name="T16" fmla="*/ 0 h 416"/>
                <a:gd name="T17" fmla="*/ 319 w 319"/>
                <a:gd name="T18" fmla="*/ 416 h 416"/>
              </a:gdLst>
              <a:ahLst/>
              <a:cxnLst>
                <a:cxn ang="T10">
                  <a:pos x="T0" y="T1"/>
                </a:cxn>
                <a:cxn ang="T11">
                  <a:pos x="T2" y="T3"/>
                </a:cxn>
                <a:cxn ang="T12">
                  <a:pos x="T4" y="T5"/>
                </a:cxn>
                <a:cxn ang="T13">
                  <a:pos x="T6" y="T7"/>
                </a:cxn>
                <a:cxn ang="T14">
                  <a:pos x="T8" y="T9"/>
                </a:cxn>
              </a:cxnLst>
              <a:rect l="T15" t="T16" r="T17" b="T18"/>
              <a:pathLst>
                <a:path w="319" h="416">
                  <a:moveTo>
                    <a:pt x="0" y="416"/>
                  </a:moveTo>
                  <a:lnTo>
                    <a:pt x="0" y="86"/>
                  </a:lnTo>
                  <a:lnTo>
                    <a:pt x="319" y="0"/>
                  </a:lnTo>
                  <a:lnTo>
                    <a:pt x="319" y="331"/>
                  </a:lnTo>
                  <a:lnTo>
                    <a:pt x="0" y="416"/>
                  </a:lnTo>
                  <a:close/>
                </a:path>
              </a:pathLst>
            </a:custGeom>
            <a:solidFill>
              <a:srgbClr val="FFFFFF"/>
            </a:solidFill>
            <a:ln w="6350">
              <a:solidFill>
                <a:srgbClr val="0C080C"/>
              </a:solidFill>
              <a:miter lim="800000"/>
              <a:headEnd/>
              <a:tailEnd/>
            </a:ln>
          </p:spPr>
          <p:txBody>
            <a:bodyPr/>
            <a:lstStyle/>
            <a:p>
              <a:endParaRPr lang="nl-NL"/>
            </a:p>
          </p:txBody>
        </p:sp>
        <p:sp>
          <p:nvSpPr>
            <p:cNvPr id="39082" name="Freeform 3723"/>
            <p:cNvSpPr>
              <a:spLocks/>
            </p:cNvSpPr>
            <p:nvPr/>
          </p:nvSpPr>
          <p:spPr bwMode="gray">
            <a:xfrm flipH="1">
              <a:off x="2852" y="1093"/>
              <a:ext cx="103" cy="134"/>
            </a:xfrm>
            <a:custGeom>
              <a:avLst/>
              <a:gdLst>
                <a:gd name="T0" fmla="*/ 0 w 319"/>
                <a:gd name="T1" fmla="*/ 0 h 416"/>
                <a:gd name="T2" fmla="*/ 0 w 319"/>
                <a:gd name="T3" fmla="*/ 0 h 416"/>
                <a:gd name="T4" fmla="*/ 0 w 319"/>
                <a:gd name="T5" fmla="*/ 1 h 416"/>
                <a:gd name="T6" fmla="*/ 0 w 319"/>
                <a:gd name="T7" fmla="*/ 0 h 416"/>
                <a:gd name="T8" fmla="*/ 0 w 319"/>
                <a:gd name="T9" fmla="*/ 0 h 416"/>
                <a:gd name="T10" fmla="*/ 0 60000 65536"/>
                <a:gd name="T11" fmla="*/ 0 60000 65536"/>
                <a:gd name="T12" fmla="*/ 0 60000 65536"/>
                <a:gd name="T13" fmla="*/ 0 60000 65536"/>
                <a:gd name="T14" fmla="*/ 0 60000 65536"/>
                <a:gd name="T15" fmla="*/ 0 w 319"/>
                <a:gd name="T16" fmla="*/ 0 h 416"/>
                <a:gd name="T17" fmla="*/ 319 w 319"/>
                <a:gd name="T18" fmla="*/ 416 h 416"/>
              </a:gdLst>
              <a:ahLst/>
              <a:cxnLst>
                <a:cxn ang="T10">
                  <a:pos x="T0" y="T1"/>
                </a:cxn>
                <a:cxn ang="T11">
                  <a:pos x="T2" y="T3"/>
                </a:cxn>
                <a:cxn ang="T12">
                  <a:pos x="T4" y="T5"/>
                </a:cxn>
                <a:cxn ang="T13">
                  <a:pos x="T6" y="T7"/>
                </a:cxn>
                <a:cxn ang="T14">
                  <a:pos x="T8" y="T9"/>
                </a:cxn>
              </a:cxnLst>
              <a:rect l="T15" t="T16" r="T17" b="T18"/>
              <a:pathLst>
                <a:path w="319" h="416">
                  <a:moveTo>
                    <a:pt x="0" y="0"/>
                  </a:moveTo>
                  <a:lnTo>
                    <a:pt x="0" y="331"/>
                  </a:lnTo>
                  <a:lnTo>
                    <a:pt x="319" y="416"/>
                  </a:lnTo>
                  <a:lnTo>
                    <a:pt x="319" y="86"/>
                  </a:lnTo>
                  <a:lnTo>
                    <a:pt x="0" y="0"/>
                  </a:lnTo>
                  <a:close/>
                </a:path>
              </a:pathLst>
            </a:custGeom>
            <a:solidFill>
              <a:srgbClr val="FFFFFF"/>
            </a:solidFill>
            <a:ln w="6350">
              <a:solidFill>
                <a:srgbClr val="0C080C"/>
              </a:solidFill>
              <a:miter lim="800000"/>
              <a:headEnd/>
              <a:tailEnd/>
            </a:ln>
          </p:spPr>
          <p:txBody>
            <a:bodyPr/>
            <a:lstStyle/>
            <a:p>
              <a:endParaRPr lang="nl-NL"/>
            </a:p>
          </p:txBody>
        </p:sp>
      </p:grpSp>
      <p:grpSp>
        <p:nvGrpSpPr>
          <p:cNvPr id="38933" name="Group 831"/>
          <p:cNvGrpSpPr>
            <a:grpSpLocks/>
          </p:cNvGrpSpPr>
          <p:nvPr/>
        </p:nvGrpSpPr>
        <p:grpSpPr bwMode="auto">
          <a:xfrm>
            <a:off x="5653089" y="4721226"/>
            <a:ext cx="320675" cy="320675"/>
            <a:chOff x="1315" y="1508"/>
            <a:chExt cx="596" cy="469"/>
          </a:xfrm>
        </p:grpSpPr>
        <p:sp>
          <p:nvSpPr>
            <p:cNvPr id="39064"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65"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66"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8934" name="Group 831"/>
          <p:cNvGrpSpPr>
            <a:grpSpLocks/>
          </p:cNvGrpSpPr>
          <p:nvPr/>
        </p:nvGrpSpPr>
        <p:grpSpPr bwMode="auto">
          <a:xfrm>
            <a:off x="5907089" y="4776789"/>
            <a:ext cx="320675" cy="320675"/>
            <a:chOff x="1315" y="1508"/>
            <a:chExt cx="596" cy="469"/>
          </a:xfrm>
        </p:grpSpPr>
        <p:sp>
          <p:nvSpPr>
            <p:cNvPr id="39061"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62"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63"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8935" name="Group 831"/>
          <p:cNvGrpSpPr>
            <a:grpSpLocks/>
          </p:cNvGrpSpPr>
          <p:nvPr/>
        </p:nvGrpSpPr>
        <p:grpSpPr bwMode="auto">
          <a:xfrm>
            <a:off x="6186489" y="4832351"/>
            <a:ext cx="320675" cy="320675"/>
            <a:chOff x="1315" y="1508"/>
            <a:chExt cx="596" cy="469"/>
          </a:xfrm>
        </p:grpSpPr>
        <p:sp>
          <p:nvSpPr>
            <p:cNvPr id="39058"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59"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60"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8936" name="Group 831"/>
          <p:cNvGrpSpPr>
            <a:grpSpLocks/>
          </p:cNvGrpSpPr>
          <p:nvPr/>
        </p:nvGrpSpPr>
        <p:grpSpPr bwMode="auto">
          <a:xfrm>
            <a:off x="5346701" y="4830764"/>
            <a:ext cx="320675" cy="320675"/>
            <a:chOff x="1315" y="1508"/>
            <a:chExt cx="596" cy="469"/>
          </a:xfrm>
        </p:grpSpPr>
        <p:sp>
          <p:nvSpPr>
            <p:cNvPr id="39055"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56"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57"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8937" name="Group 831"/>
          <p:cNvGrpSpPr>
            <a:grpSpLocks/>
          </p:cNvGrpSpPr>
          <p:nvPr/>
        </p:nvGrpSpPr>
        <p:grpSpPr bwMode="auto">
          <a:xfrm>
            <a:off x="5653089" y="4887914"/>
            <a:ext cx="320675" cy="320675"/>
            <a:chOff x="1315" y="1508"/>
            <a:chExt cx="596" cy="469"/>
          </a:xfrm>
        </p:grpSpPr>
        <p:sp>
          <p:nvSpPr>
            <p:cNvPr id="39052"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53"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54"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8938" name="Group 831"/>
          <p:cNvGrpSpPr>
            <a:grpSpLocks/>
          </p:cNvGrpSpPr>
          <p:nvPr/>
        </p:nvGrpSpPr>
        <p:grpSpPr bwMode="auto">
          <a:xfrm>
            <a:off x="5759451" y="4535489"/>
            <a:ext cx="320675" cy="320675"/>
            <a:chOff x="1315" y="1508"/>
            <a:chExt cx="596" cy="469"/>
          </a:xfrm>
        </p:grpSpPr>
        <p:sp>
          <p:nvSpPr>
            <p:cNvPr id="39049"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50"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51"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sp>
        <p:nvSpPr>
          <p:cNvPr id="763" name="Tekstvak 762"/>
          <p:cNvSpPr txBox="1">
            <a:spLocks noChangeArrowheads="1"/>
          </p:cNvSpPr>
          <p:nvPr/>
        </p:nvSpPr>
        <p:spPr bwMode="auto">
          <a:xfrm>
            <a:off x="2470150" y="4926014"/>
            <a:ext cx="16065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r>
              <a:rPr lang="nl-NL" altLang="nl-NL" sz="1400" b="1"/>
              <a:t>Klantcontacten</a:t>
            </a:r>
          </a:p>
        </p:txBody>
      </p:sp>
      <p:sp>
        <p:nvSpPr>
          <p:cNvPr id="764" name="Tekstvak 763"/>
          <p:cNvSpPr txBox="1">
            <a:spLocks noChangeArrowheads="1"/>
          </p:cNvSpPr>
          <p:nvPr/>
        </p:nvSpPr>
        <p:spPr bwMode="auto">
          <a:xfrm>
            <a:off x="7645400" y="4910139"/>
            <a:ext cx="237367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r>
              <a:rPr lang="nl-NL" altLang="nl-NL" sz="1400" b="1" dirty="0"/>
              <a:t>Besturen en bewaken</a:t>
            </a:r>
          </a:p>
        </p:txBody>
      </p:sp>
      <p:sp>
        <p:nvSpPr>
          <p:cNvPr id="765" name="Tekstvak 764"/>
          <p:cNvSpPr txBox="1">
            <a:spLocks noChangeArrowheads="1"/>
          </p:cNvSpPr>
          <p:nvPr/>
        </p:nvSpPr>
        <p:spPr bwMode="auto">
          <a:xfrm>
            <a:off x="5548313" y="3376614"/>
            <a:ext cx="83185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r>
              <a:rPr lang="nl-NL" altLang="nl-NL" sz="1400" b="1"/>
              <a:t>Zaken</a:t>
            </a:r>
          </a:p>
        </p:txBody>
      </p:sp>
      <p:sp>
        <p:nvSpPr>
          <p:cNvPr id="766" name="Tekstvak 765"/>
          <p:cNvSpPr txBox="1">
            <a:spLocks noChangeArrowheads="1"/>
          </p:cNvSpPr>
          <p:nvPr/>
        </p:nvSpPr>
        <p:spPr bwMode="auto">
          <a:xfrm>
            <a:off x="5192714" y="5454651"/>
            <a:ext cx="13668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r>
              <a:rPr lang="nl-NL" altLang="nl-NL" sz="1400" b="1"/>
              <a:t>Documenten</a:t>
            </a:r>
          </a:p>
        </p:txBody>
      </p:sp>
      <p:cxnSp>
        <p:nvCxnSpPr>
          <p:cNvPr id="783" name="Rechte verbindingslijn 782"/>
          <p:cNvCxnSpPr>
            <a:cxnSpLocks noChangeShapeType="1"/>
          </p:cNvCxnSpPr>
          <p:nvPr/>
        </p:nvCxnSpPr>
        <p:spPr bwMode="auto">
          <a:xfrm>
            <a:off x="3448050" y="3992563"/>
            <a:ext cx="298450" cy="227012"/>
          </a:xfrm>
          <a:prstGeom prst="line">
            <a:avLst/>
          </a:prstGeom>
          <a:noFill/>
          <a:ln w="12700">
            <a:solidFill>
              <a:schemeClr val="accent1"/>
            </a:solidFill>
            <a:prstDash val="dash"/>
            <a:round/>
            <a:headEnd/>
            <a:tailEnd/>
          </a:ln>
          <a:effectLst>
            <a:outerShdw blurRad="63500" dist="20000" dir="5400000" rotWithShape="0">
              <a:srgbClr val="000000">
                <a:alpha val="37999"/>
              </a:srgbClr>
            </a:outerShdw>
          </a:effectLst>
        </p:spPr>
      </p:cxnSp>
      <p:cxnSp>
        <p:nvCxnSpPr>
          <p:cNvPr id="787" name="Rechte verbindingslijn 786"/>
          <p:cNvCxnSpPr>
            <a:cxnSpLocks noChangeShapeType="1"/>
          </p:cNvCxnSpPr>
          <p:nvPr/>
        </p:nvCxnSpPr>
        <p:spPr bwMode="auto">
          <a:xfrm flipV="1">
            <a:off x="8037514" y="4017963"/>
            <a:ext cx="396875" cy="349250"/>
          </a:xfrm>
          <a:prstGeom prst="line">
            <a:avLst/>
          </a:prstGeom>
          <a:noFill/>
          <a:ln w="12700">
            <a:solidFill>
              <a:schemeClr val="accent1"/>
            </a:solidFill>
            <a:prstDash val="dash"/>
            <a:round/>
            <a:headEnd/>
            <a:tailEnd/>
          </a:ln>
          <a:effectLst>
            <a:outerShdw blurRad="63500" dist="20000" dir="5400000" rotWithShape="0">
              <a:srgbClr val="000000">
                <a:alpha val="37999"/>
              </a:srgbClr>
            </a:outerShdw>
          </a:effectLst>
        </p:spPr>
      </p:cxnSp>
      <p:cxnSp>
        <p:nvCxnSpPr>
          <p:cNvPr id="788" name="Rechte verbindingslijn 787"/>
          <p:cNvCxnSpPr>
            <a:cxnSpLocks noChangeShapeType="1"/>
          </p:cNvCxnSpPr>
          <p:nvPr/>
        </p:nvCxnSpPr>
        <p:spPr bwMode="auto">
          <a:xfrm rot="5400000">
            <a:off x="6721476" y="3622676"/>
            <a:ext cx="371475" cy="311150"/>
          </a:xfrm>
          <a:prstGeom prst="line">
            <a:avLst/>
          </a:prstGeom>
          <a:noFill/>
          <a:ln w="12700">
            <a:solidFill>
              <a:schemeClr val="accent1"/>
            </a:solidFill>
            <a:prstDash val="dash"/>
            <a:round/>
            <a:headEnd/>
            <a:tailEnd/>
          </a:ln>
          <a:effectLst>
            <a:outerShdw blurRad="63500" dist="20000" dir="5400000" rotWithShape="0">
              <a:srgbClr val="000000">
                <a:alpha val="37999"/>
              </a:srgbClr>
            </a:outerShdw>
          </a:effectLst>
        </p:spPr>
      </p:cxnSp>
      <p:cxnSp>
        <p:nvCxnSpPr>
          <p:cNvPr id="789" name="Rechte verbindingslijn 788"/>
          <p:cNvCxnSpPr>
            <a:cxnSpLocks noChangeShapeType="1"/>
          </p:cNvCxnSpPr>
          <p:nvPr/>
        </p:nvCxnSpPr>
        <p:spPr bwMode="auto">
          <a:xfrm>
            <a:off x="4935539" y="3551238"/>
            <a:ext cx="287337" cy="234950"/>
          </a:xfrm>
          <a:prstGeom prst="line">
            <a:avLst/>
          </a:prstGeom>
          <a:noFill/>
          <a:ln w="12700">
            <a:solidFill>
              <a:schemeClr val="accent1"/>
            </a:solidFill>
            <a:prstDash val="dash"/>
            <a:round/>
            <a:headEnd/>
            <a:tailEnd/>
          </a:ln>
          <a:effectLst>
            <a:outerShdw blurRad="63500" dist="20000" dir="5400000" rotWithShape="0">
              <a:srgbClr val="000000">
                <a:alpha val="37999"/>
              </a:srgbClr>
            </a:outerShdw>
          </a:effectLst>
        </p:spPr>
      </p:cxnSp>
      <p:grpSp>
        <p:nvGrpSpPr>
          <p:cNvPr id="3" name="Groep 2"/>
          <p:cNvGrpSpPr/>
          <p:nvPr/>
        </p:nvGrpSpPr>
        <p:grpSpPr>
          <a:xfrm>
            <a:off x="1777731" y="2048157"/>
            <a:ext cx="8443913" cy="1397000"/>
            <a:chOff x="517526" y="798616"/>
            <a:chExt cx="8443913" cy="1397000"/>
          </a:xfrm>
        </p:grpSpPr>
        <p:grpSp>
          <p:nvGrpSpPr>
            <p:cNvPr id="786" name="Group 12"/>
            <p:cNvGrpSpPr>
              <a:grpSpLocks/>
            </p:cNvGrpSpPr>
            <p:nvPr/>
          </p:nvGrpSpPr>
          <p:grpSpPr bwMode="auto">
            <a:xfrm>
              <a:off x="3683001" y="971654"/>
              <a:ext cx="2065338" cy="314325"/>
              <a:chOff x="2084" y="1834"/>
              <a:chExt cx="1498" cy="226"/>
            </a:xfrm>
          </p:grpSpPr>
          <p:sp>
            <p:nvSpPr>
              <p:cNvPr id="790" name="Freeform 13"/>
              <p:cNvSpPr>
                <a:spLocks/>
              </p:cNvSpPr>
              <p:nvPr/>
            </p:nvSpPr>
            <p:spPr bwMode="gray">
              <a:xfrm>
                <a:off x="3551" y="1930"/>
                <a:ext cx="31" cy="100"/>
              </a:xfrm>
              <a:custGeom>
                <a:avLst/>
                <a:gdLst>
                  <a:gd name="T0" fmla="*/ 0 w 196"/>
                  <a:gd name="T1" fmla="*/ 0 h 629"/>
                  <a:gd name="T2" fmla="*/ 0 w 196"/>
                  <a:gd name="T3" fmla="*/ 0 h 629"/>
                  <a:gd name="T4" fmla="*/ 0 w 196"/>
                  <a:gd name="T5" fmla="*/ 0 h 629"/>
                  <a:gd name="T6" fmla="*/ 0 w 196"/>
                  <a:gd name="T7" fmla="*/ 0 h 629"/>
                  <a:gd name="T8" fmla="*/ 0 w 196"/>
                  <a:gd name="T9" fmla="*/ 0 h 629"/>
                  <a:gd name="T10" fmla="*/ 0 60000 65536"/>
                  <a:gd name="T11" fmla="*/ 0 60000 65536"/>
                  <a:gd name="T12" fmla="*/ 0 60000 65536"/>
                  <a:gd name="T13" fmla="*/ 0 60000 65536"/>
                  <a:gd name="T14" fmla="*/ 0 60000 65536"/>
                  <a:gd name="T15" fmla="*/ 0 w 196"/>
                  <a:gd name="T16" fmla="*/ 0 h 629"/>
                  <a:gd name="T17" fmla="*/ 196 w 196"/>
                  <a:gd name="T18" fmla="*/ 629 h 629"/>
                </a:gdLst>
                <a:ahLst/>
                <a:cxnLst>
                  <a:cxn ang="T10">
                    <a:pos x="T0" y="T1"/>
                  </a:cxn>
                  <a:cxn ang="T11">
                    <a:pos x="T2" y="T3"/>
                  </a:cxn>
                  <a:cxn ang="T12">
                    <a:pos x="T4" y="T5"/>
                  </a:cxn>
                  <a:cxn ang="T13">
                    <a:pos x="T6" y="T7"/>
                  </a:cxn>
                  <a:cxn ang="T14">
                    <a:pos x="T8" y="T9"/>
                  </a:cxn>
                </a:cxnLst>
                <a:rect l="T15" t="T16" r="T17" b="T18"/>
                <a:pathLst>
                  <a:path w="196" h="629">
                    <a:moveTo>
                      <a:pt x="196" y="0"/>
                    </a:moveTo>
                    <a:lnTo>
                      <a:pt x="196" y="97"/>
                    </a:lnTo>
                    <a:lnTo>
                      <a:pt x="0" y="629"/>
                    </a:lnTo>
                    <a:lnTo>
                      <a:pt x="0" y="534"/>
                    </a:lnTo>
                    <a:lnTo>
                      <a:pt x="196" y="0"/>
                    </a:lnTo>
                    <a:close/>
                  </a:path>
                </a:pathLst>
              </a:custGeom>
              <a:solidFill>
                <a:schemeClr val="tx1"/>
              </a:solidFill>
              <a:ln w="6350">
                <a:solidFill>
                  <a:schemeClr val="bg1"/>
                </a:solidFill>
                <a:miter lim="800000"/>
                <a:headEnd/>
                <a:tailEnd/>
              </a:ln>
            </p:spPr>
            <p:txBody>
              <a:bodyPr/>
              <a:lstStyle/>
              <a:p>
                <a:endParaRPr lang="nl-NL"/>
              </a:p>
            </p:txBody>
          </p:sp>
          <p:sp>
            <p:nvSpPr>
              <p:cNvPr id="791" name="Freeform 14"/>
              <p:cNvSpPr>
                <a:spLocks/>
              </p:cNvSpPr>
              <p:nvPr/>
            </p:nvSpPr>
            <p:spPr bwMode="gray">
              <a:xfrm>
                <a:off x="3225" y="2015"/>
                <a:ext cx="326" cy="26"/>
              </a:xfrm>
              <a:custGeom>
                <a:avLst/>
                <a:gdLst>
                  <a:gd name="T0" fmla="*/ 0 w 2043"/>
                  <a:gd name="T1" fmla="*/ 0 h 163"/>
                  <a:gd name="T2" fmla="*/ 0 w 2043"/>
                  <a:gd name="T3" fmla="*/ 0 h 163"/>
                  <a:gd name="T4" fmla="*/ 0 w 2043"/>
                  <a:gd name="T5" fmla="*/ 0 h 163"/>
                  <a:gd name="T6" fmla="*/ 0 w 2043"/>
                  <a:gd name="T7" fmla="*/ 0 h 163"/>
                  <a:gd name="T8" fmla="*/ 0 w 2043"/>
                  <a:gd name="T9" fmla="*/ 0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0" y="163"/>
                    </a:moveTo>
                    <a:lnTo>
                      <a:pt x="0" y="69"/>
                    </a:lnTo>
                    <a:lnTo>
                      <a:pt x="2043" y="0"/>
                    </a:lnTo>
                    <a:lnTo>
                      <a:pt x="2043" y="95"/>
                    </a:lnTo>
                    <a:lnTo>
                      <a:pt x="0" y="163"/>
                    </a:lnTo>
                    <a:close/>
                  </a:path>
                </a:pathLst>
              </a:custGeom>
              <a:solidFill>
                <a:schemeClr val="tx1"/>
              </a:solidFill>
              <a:ln w="6350">
                <a:solidFill>
                  <a:schemeClr val="bg1"/>
                </a:solidFill>
                <a:miter lim="800000"/>
                <a:headEnd/>
                <a:tailEnd/>
              </a:ln>
            </p:spPr>
            <p:txBody>
              <a:bodyPr/>
              <a:lstStyle/>
              <a:p>
                <a:endParaRPr lang="nl-NL"/>
              </a:p>
            </p:txBody>
          </p:sp>
          <p:sp>
            <p:nvSpPr>
              <p:cNvPr id="792" name="Freeform 15"/>
              <p:cNvSpPr>
                <a:spLocks/>
              </p:cNvSpPr>
              <p:nvPr/>
            </p:nvSpPr>
            <p:spPr bwMode="gray">
              <a:xfrm>
                <a:off x="3083" y="1949"/>
                <a:ext cx="214" cy="73"/>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4"/>
                    </a:lnTo>
                    <a:lnTo>
                      <a:pt x="1344" y="456"/>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793" name="Freeform 16"/>
              <p:cNvSpPr>
                <a:spLocks/>
              </p:cNvSpPr>
              <p:nvPr/>
            </p:nvSpPr>
            <p:spPr bwMode="gray">
              <a:xfrm>
                <a:off x="3083" y="1892"/>
                <a:ext cx="499" cy="134"/>
              </a:xfrm>
              <a:custGeom>
                <a:avLst/>
                <a:gdLst>
                  <a:gd name="T0" fmla="*/ 0 w 3134"/>
                  <a:gd name="T1" fmla="*/ 0 h 841"/>
                  <a:gd name="T2" fmla="*/ 0 w 3134"/>
                  <a:gd name="T3" fmla="*/ 0 h 841"/>
                  <a:gd name="T4" fmla="*/ 0 w 3134"/>
                  <a:gd name="T5" fmla="*/ 0 h 841"/>
                  <a:gd name="T6" fmla="*/ 0 w 3134"/>
                  <a:gd name="T7" fmla="*/ 0 h 841"/>
                  <a:gd name="T8" fmla="*/ 0 w 3134"/>
                  <a:gd name="T9" fmla="*/ 0 h 841"/>
                  <a:gd name="T10" fmla="*/ 0 w 3134"/>
                  <a:gd name="T11" fmla="*/ 0 h 841"/>
                  <a:gd name="T12" fmla="*/ 0 w 3134"/>
                  <a:gd name="T13" fmla="*/ 0 h 841"/>
                  <a:gd name="T14" fmla="*/ 0 w 3134"/>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2938" y="772"/>
                    </a:moveTo>
                    <a:lnTo>
                      <a:pt x="3134" y="238"/>
                    </a:lnTo>
                    <a:lnTo>
                      <a:pt x="2688" y="359"/>
                    </a:lnTo>
                    <a:lnTo>
                      <a:pt x="1344" y="0"/>
                    </a:lnTo>
                    <a:lnTo>
                      <a:pt x="0" y="359"/>
                    </a:lnTo>
                    <a:lnTo>
                      <a:pt x="1344" y="720"/>
                    </a:lnTo>
                    <a:lnTo>
                      <a:pt x="895" y="841"/>
                    </a:lnTo>
                    <a:lnTo>
                      <a:pt x="2938" y="772"/>
                    </a:lnTo>
                    <a:close/>
                  </a:path>
                </a:pathLst>
              </a:custGeom>
              <a:solidFill>
                <a:srgbClr val="808080"/>
              </a:solidFill>
              <a:ln w="6350">
                <a:solidFill>
                  <a:schemeClr val="bg1"/>
                </a:solidFill>
                <a:miter lim="800000"/>
                <a:headEnd/>
                <a:tailEnd/>
              </a:ln>
            </p:spPr>
            <p:txBody>
              <a:bodyPr/>
              <a:lstStyle/>
              <a:p>
                <a:endParaRPr lang="nl-NL"/>
              </a:p>
            </p:txBody>
          </p:sp>
          <p:sp>
            <p:nvSpPr>
              <p:cNvPr id="794" name="Freeform 17"/>
              <p:cNvSpPr>
                <a:spLocks/>
              </p:cNvSpPr>
              <p:nvPr/>
            </p:nvSpPr>
            <p:spPr bwMode="gray">
              <a:xfrm>
                <a:off x="2369" y="1911"/>
                <a:ext cx="214" cy="72"/>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6"/>
                    </a:lnTo>
                    <a:lnTo>
                      <a:pt x="1344" y="456"/>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795" name="Freeform 18"/>
              <p:cNvSpPr>
                <a:spLocks/>
              </p:cNvSpPr>
              <p:nvPr/>
            </p:nvSpPr>
            <p:spPr bwMode="gray">
              <a:xfrm>
                <a:off x="2583" y="1949"/>
                <a:ext cx="72" cy="34"/>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796" name="Freeform 19"/>
              <p:cNvSpPr>
                <a:spLocks/>
              </p:cNvSpPr>
              <p:nvPr/>
            </p:nvSpPr>
            <p:spPr bwMode="gray">
              <a:xfrm>
                <a:off x="2369" y="1891"/>
                <a:ext cx="286" cy="77"/>
              </a:xfrm>
              <a:custGeom>
                <a:avLst/>
                <a:gdLst>
                  <a:gd name="T0" fmla="*/ 0 w 1791"/>
                  <a:gd name="T1" fmla="*/ 0 h 480"/>
                  <a:gd name="T2" fmla="*/ 0 w 1791"/>
                  <a:gd name="T3" fmla="*/ 0 h 480"/>
                  <a:gd name="T4" fmla="*/ 0 w 1791"/>
                  <a:gd name="T5" fmla="*/ 0 h 480"/>
                  <a:gd name="T6" fmla="*/ 0 w 1791"/>
                  <a:gd name="T7" fmla="*/ 0 h 480"/>
                  <a:gd name="T8" fmla="*/ 0 w 1791"/>
                  <a:gd name="T9" fmla="*/ 0 h 480"/>
                  <a:gd name="T10" fmla="*/ 0 60000 65536"/>
                  <a:gd name="T11" fmla="*/ 0 60000 65536"/>
                  <a:gd name="T12" fmla="*/ 0 60000 65536"/>
                  <a:gd name="T13" fmla="*/ 0 60000 65536"/>
                  <a:gd name="T14" fmla="*/ 0 60000 65536"/>
                  <a:gd name="T15" fmla="*/ 0 w 1791"/>
                  <a:gd name="T16" fmla="*/ 0 h 480"/>
                  <a:gd name="T17" fmla="*/ 1791 w 1791"/>
                  <a:gd name="T18" fmla="*/ 480 h 480"/>
                </a:gdLst>
                <a:ahLst/>
                <a:cxnLst>
                  <a:cxn ang="T10">
                    <a:pos x="T0" y="T1"/>
                  </a:cxn>
                  <a:cxn ang="T11">
                    <a:pos x="T2" y="T3"/>
                  </a:cxn>
                  <a:cxn ang="T12">
                    <a:pos x="T4" y="T5"/>
                  </a:cxn>
                  <a:cxn ang="T13">
                    <a:pos x="T6" y="T7"/>
                  </a:cxn>
                  <a:cxn ang="T14">
                    <a:pos x="T8" y="T9"/>
                  </a:cxn>
                </a:cxnLst>
                <a:rect l="T15" t="T16" r="T17" b="T18"/>
                <a:pathLst>
                  <a:path w="1791" h="480">
                    <a:moveTo>
                      <a:pt x="449" y="0"/>
                    </a:moveTo>
                    <a:lnTo>
                      <a:pt x="1791" y="359"/>
                    </a:lnTo>
                    <a:lnTo>
                      <a:pt x="1344" y="480"/>
                    </a:lnTo>
                    <a:lnTo>
                      <a:pt x="0" y="121"/>
                    </a:lnTo>
                    <a:lnTo>
                      <a:pt x="449" y="0"/>
                    </a:lnTo>
                    <a:close/>
                  </a:path>
                </a:pathLst>
              </a:custGeom>
              <a:solidFill>
                <a:srgbClr val="808080"/>
              </a:solidFill>
              <a:ln w="6350">
                <a:solidFill>
                  <a:schemeClr val="bg1"/>
                </a:solidFill>
                <a:miter lim="800000"/>
                <a:headEnd/>
                <a:tailEnd/>
              </a:ln>
            </p:spPr>
            <p:txBody>
              <a:bodyPr/>
              <a:lstStyle/>
              <a:p>
                <a:endParaRPr lang="nl-NL"/>
              </a:p>
            </p:txBody>
          </p:sp>
          <p:sp>
            <p:nvSpPr>
              <p:cNvPr id="797" name="Freeform 20"/>
              <p:cNvSpPr>
                <a:spLocks/>
              </p:cNvSpPr>
              <p:nvPr/>
            </p:nvSpPr>
            <p:spPr bwMode="gray">
              <a:xfrm>
                <a:off x="2512"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798" name="Freeform 21"/>
              <p:cNvSpPr>
                <a:spLocks/>
              </p:cNvSpPr>
              <p:nvPr/>
            </p:nvSpPr>
            <p:spPr bwMode="gray">
              <a:xfrm>
                <a:off x="2726" y="1911"/>
                <a:ext cx="72" cy="34"/>
              </a:xfrm>
              <a:custGeom>
                <a:avLst/>
                <a:gdLst>
                  <a:gd name="T0" fmla="*/ 0 w 448"/>
                  <a:gd name="T1" fmla="*/ 0 h 217"/>
                  <a:gd name="T2" fmla="*/ 0 w 448"/>
                  <a:gd name="T3" fmla="*/ 0 h 217"/>
                  <a:gd name="T4" fmla="*/ 0 w 448"/>
                  <a:gd name="T5" fmla="*/ 0 h 217"/>
                  <a:gd name="T6" fmla="*/ 0 w 448"/>
                  <a:gd name="T7" fmla="*/ 0 h 217"/>
                  <a:gd name="T8" fmla="*/ 0 w 448"/>
                  <a:gd name="T9" fmla="*/ 0 h 217"/>
                  <a:gd name="T10" fmla="*/ 0 60000 65536"/>
                  <a:gd name="T11" fmla="*/ 0 60000 65536"/>
                  <a:gd name="T12" fmla="*/ 0 60000 65536"/>
                  <a:gd name="T13" fmla="*/ 0 60000 65536"/>
                  <a:gd name="T14" fmla="*/ 0 60000 65536"/>
                  <a:gd name="T15" fmla="*/ 0 w 448"/>
                  <a:gd name="T16" fmla="*/ 0 h 217"/>
                  <a:gd name="T17" fmla="*/ 448 w 448"/>
                  <a:gd name="T18" fmla="*/ 217 h 217"/>
                </a:gdLst>
                <a:ahLst/>
                <a:cxnLst>
                  <a:cxn ang="T10">
                    <a:pos x="T0" y="T1"/>
                  </a:cxn>
                  <a:cxn ang="T11">
                    <a:pos x="T2" y="T3"/>
                  </a:cxn>
                  <a:cxn ang="T12">
                    <a:pos x="T4" y="T5"/>
                  </a:cxn>
                  <a:cxn ang="T13">
                    <a:pos x="T6" y="T7"/>
                  </a:cxn>
                  <a:cxn ang="T14">
                    <a:pos x="T8" y="T9"/>
                  </a:cxn>
                </a:cxnLst>
                <a:rect l="T15" t="T16" r="T17" b="T18"/>
                <a:pathLst>
                  <a:path w="448" h="217">
                    <a:moveTo>
                      <a:pt x="0" y="217"/>
                    </a:moveTo>
                    <a:lnTo>
                      <a:pt x="0" y="118"/>
                    </a:lnTo>
                    <a:lnTo>
                      <a:pt x="448" y="0"/>
                    </a:lnTo>
                    <a:lnTo>
                      <a:pt x="448" y="96"/>
                    </a:lnTo>
                    <a:lnTo>
                      <a:pt x="0" y="217"/>
                    </a:lnTo>
                    <a:close/>
                  </a:path>
                </a:pathLst>
              </a:custGeom>
              <a:solidFill>
                <a:schemeClr val="tx1"/>
              </a:solidFill>
              <a:ln w="6350">
                <a:solidFill>
                  <a:schemeClr val="bg1"/>
                </a:solidFill>
                <a:miter lim="800000"/>
                <a:headEnd/>
                <a:tailEnd/>
              </a:ln>
            </p:spPr>
            <p:txBody>
              <a:bodyPr/>
              <a:lstStyle/>
              <a:p>
                <a:endParaRPr lang="nl-NL"/>
              </a:p>
            </p:txBody>
          </p:sp>
          <p:sp>
            <p:nvSpPr>
              <p:cNvPr id="799" name="Freeform 22"/>
              <p:cNvSpPr>
                <a:spLocks/>
              </p:cNvSpPr>
              <p:nvPr/>
            </p:nvSpPr>
            <p:spPr bwMode="gray">
              <a:xfrm>
                <a:off x="2512" y="1853"/>
                <a:ext cx="286" cy="76"/>
              </a:xfrm>
              <a:custGeom>
                <a:avLst/>
                <a:gdLst>
                  <a:gd name="T0" fmla="*/ 0 w 1792"/>
                  <a:gd name="T1" fmla="*/ 0 h 480"/>
                  <a:gd name="T2" fmla="*/ 0 w 1792"/>
                  <a:gd name="T3" fmla="*/ 0 h 480"/>
                  <a:gd name="T4" fmla="*/ 0 w 1792"/>
                  <a:gd name="T5" fmla="*/ 0 h 480"/>
                  <a:gd name="T6" fmla="*/ 0 w 1792"/>
                  <a:gd name="T7" fmla="*/ 0 h 480"/>
                  <a:gd name="T8" fmla="*/ 0 w 1792"/>
                  <a:gd name="T9" fmla="*/ 0 h 480"/>
                  <a:gd name="T10" fmla="*/ 0 60000 65536"/>
                  <a:gd name="T11" fmla="*/ 0 60000 65536"/>
                  <a:gd name="T12" fmla="*/ 0 60000 65536"/>
                  <a:gd name="T13" fmla="*/ 0 60000 65536"/>
                  <a:gd name="T14" fmla="*/ 0 60000 65536"/>
                  <a:gd name="T15" fmla="*/ 0 w 1792"/>
                  <a:gd name="T16" fmla="*/ 0 h 480"/>
                  <a:gd name="T17" fmla="*/ 1792 w 1792"/>
                  <a:gd name="T18" fmla="*/ 480 h 480"/>
                </a:gdLst>
                <a:ahLst/>
                <a:cxnLst>
                  <a:cxn ang="T10">
                    <a:pos x="T0" y="T1"/>
                  </a:cxn>
                  <a:cxn ang="T11">
                    <a:pos x="T2" y="T3"/>
                  </a:cxn>
                  <a:cxn ang="T12">
                    <a:pos x="T4" y="T5"/>
                  </a:cxn>
                  <a:cxn ang="T13">
                    <a:pos x="T6" y="T7"/>
                  </a:cxn>
                  <a:cxn ang="T14">
                    <a:pos x="T8" y="T9"/>
                  </a:cxn>
                </a:cxnLst>
                <a:rect l="T15" t="T16" r="T17" b="T18"/>
                <a:pathLst>
                  <a:path w="1792" h="480">
                    <a:moveTo>
                      <a:pt x="448" y="0"/>
                    </a:moveTo>
                    <a:lnTo>
                      <a:pt x="1792" y="362"/>
                    </a:lnTo>
                    <a:lnTo>
                      <a:pt x="1344" y="480"/>
                    </a:lnTo>
                    <a:lnTo>
                      <a:pt x="0" y="121"/>
                    </a:lnTo>
                    <a:lnTo>
                      <a:pt x="448" y="0"/>
                    </a:lnTo>
                    <a:close/>
                  </a:path>
                </a:pathLst>
              </a:custGeom>
              <a:solidFill>
                <a:srgbClr val="808080"/>
              </a:solidFill>
              <a:ln w="6350">
                <a:solidFill>
                  <a:schemeClr val="bg1"/>
                </a:solidFill>
                <a:miter lim="800000"/>
                <a:headEnd/>
                <a:tailEnd/>
              </a:ln>
            </p:spPr>
            <p:txBody>
              <a:bodyPr/>
              <a:lstStyle/>
              <a:p>
                <a:endParaRPr lang="nl-NL"/>
              </a:p>
            </p:txBody>
          </p:sp>
          <p:sp>
            <p:nvSpPr>
              <p:cNvPr id="800" name="Freeform 23"/>
              <p:cNvSpPr>
                <a:spLocks/>
              </p:cNvSpPr>
              <p:nvPr/>
            </p:nvSpPr>
            <p:spPr bwMode="gray">
              <a:xfrm>
                <a:off x="3011"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59"/>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801" name="Freeform 24"/>
              <p:cNvSpPr>
                <a:spLocks/>
              </p:cNvSpPr>
              <p:nvPr/>
            </p:nvSpPr>
            <p:spPr bwMode="gray">
              <a:xfrm>
                <a:off x="2940" y="1911"/>
                <a:ext cx="71" cy="34"/>
              </a:xfrm>
              <a:custGeom>
                <a:avLst/>
                <a:gdLst>
                  <a:gd name="T0" fmla="*/ 0 w 446"/>
                  <a:gd name="T1" fmla="*/ 0 h 217"/>
                  <a:gd name="T2" fmla="*/ 0 w 446"/>
                  <a:gd name="T3" fmla="*/ 0 h 217"/>
                  <a:gd name="T4" fmla="*/ 0 w 446"/>
                  <a:gd name="T5" fmla="*/ 0 h 217"/>
                  <a:gd name="T6" fmla="*/ 0 w 446"/>
                  <a:gd name="T7" fmla="*/ 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446" y="217"/>
                    </a:moveTo>
                    <a:lnTo>
                      <a:pt x="446" y="118"/>
                    </a:lnTo>
                    <a:lnTo>
                      <a:pt x="0" y="0"/>
                    </a:lnTo>
                    <a:lnTo>
                      <a:pt x="0" y="96"/>
                    </a:lnTo>
                    <a:lnTo>
                      <a:pt x="446" y="217"/>
                    </a:lnTo>
                    <a:close/>
                  </a:path>
                </a:pathLst>
              </a:custGeom>
              <a:solidFill>
                <a:schemeClr val="tx1"/>
              </a:solidFill>
              <a:ln w="6350">
                <a:solidFill>
                  <a:schemeClr val="bg1"/>
                </a:solidFill>
                <a:miter lim="800000"/>
                <a:headEnd/>
                <a:tailEnd/>
              </a:ln>
            </p:spPr>
            <p:txBody>
              <a:bodyPr/>
              <a:lstStyle/>
              <a:p>
                <a:endParaRPr lang="nl-NL"/>
              </a:p>
            </p:txBody>
          </p:sp>
          <p:sp>
            <p:nvSpPr>
              <p:cNvPr id="802" name="Freeform 25"/>
              <p:cNvSpPr>
                <a:spLocks/>
              </p:cNvSpPr>
              <p:nvPr/>
            </p:nvSpPr>
            <p:spPr bwMode="gray">
              <a:xfrm>
                <a:off x="2940" y="1853"/>
                <a:ext cx="285" cy="76"/>
              </a:xfrm>
              <a:custGeom>
                <a:avLst/>
                <a:gdLst>
                  <a:gd name="T0" fmla="*/ 0 w 1790"/>
                  <a:gd name="T1" fmla="*/ 0 h 480"/>
                  <a:gd name="T2" fmla="*/ 0 w 1790"/>
                  <a:gd name="T3" fmla="*/ 0 h 480"/>
                  <a:gd name="T4" fmla="*/ 0 w 1790"/>
                  <a:gd name="T5" fmla="*/ 0 h 480"/>
                  <a:gd name="T6" fmla="*/ 0 w 1790"/>
                  <a:gd name="T7" fmla="*/ 0 h 480"/>
                  <a:gd name="T8" fmla="*/ 0 w 1790"/>
                  <a:gd name="T9" fmla="*/ 0 h 480"/>
                  <a:gd name="T10" fmla="*/ 0 60000 65536"/>
                  <a:gd name="T11" fmla="*/ 0 60000 65536"/>
                  <a:gd name="T12" fmla="*/ 0 60000 65536"/>
                  <a:gd name="T13" fmla="*/ 0 60000 65536"/>
                  <a:gd name="T14" fmla="*/ 0 60000 65536"/>
                  <a:gd name="T15" fmla="*/ 0 w 1790"/>
                  <a:gd name="T16" fmla="*/ 0 h 480"/>
                  <a:gd name="T17" fmla="*/ 1790 w 1790"/>
                  <a:gd name="T18" fmla="*/ 480 h 480"/>
                </a:gdLst>
                <a:ahLst/>
                <a:cxnLst>
                  <a:cxn ang="T10">
                    <a:pos x="T0" y="T1"/>
                  </a:cxn>
                  <a:cxn ang="T11">
                    <a:pos x="T2" y="T3"/>
                  </a:cxn>
                  <a:cxn ang="T12">
                    <a:pos x="T4" y="T5"/>
                  </a:cxn>
                  <a:cxn ang="T13">
                    <a:pos x="T6" y="T7"/>
                  </a:cxn>
                  <a:cxn ang="T14">
                    <a:pos x="T8" y="T9"/>
                  </a:cxn>
                </a:cxnLst>
                <a:rect l="T15" t="T16" r="T17" b="T18"/>
                <a:pathLst>
                  <a:path w="1790" h="480">
                    <a:moveTo>
                      <a:pt x="1344" y="0"/>
                    </a:moveTo>
                    <a:lnTo>
                      <a:pt x="0" y="362"/>
                    </a:lnTo>
                    <a:lnTo>
                      <a:pt x="446" y="480"/>
                    </a:lnTo>
                    <a:lnTo>
                      <a:pt x="1790" y="121"/>
                    </a:lnTo>
                    <a:lnTo>
                      <a:pt x="1344" y="0"/>
                    </a:lnTo>
                    <a:close/>
                  </a:path>
                </a:pathLst>
              </a:custGeom>
              <a:solidFill>
                <a:srgbClr val="808080"/>
              </a:solidFill>
              <a:ln w="6350">
                <a:solidFill>
                  <a:schemeClr val="bg1"/>
                </a:solidFill>
                <a:miter lim="800000"/>
                <a:headEnd/>
                <a:tailEnd/>
              </a:ln>
            </p:spPr>
            <p:txBody>
              <a:bodyPr/>
              <a:lstStyle/>
              <a:p>
                <a:endParaRPr lang="nl-NL"/>
              </a:p>
            </p:txBody>
          </p:sp>
          <p:sp>
            <p:nvSpPr>
              <p:cNvPr id="803" name="Freeform 26"/>
              <p:cNvSpPr>
                <a:spLocks/>
              </p:cNvSpPr>
              <p:nvPr/>
            </p:nvSpPr>
            <p:spPr bwMode="gray">
              <a:xfrm>
                <a:off x="2869"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61"/>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804" name="Freeform 27"/>
              <p:cNvSpPr>
                <a:spLocks/>
              </p:cNvSpPr>
              <p:nvPr/>
            </p:nvSpPr>
            <p:spPr bwMode="gray">
              <a:xfrm>
                <a:off x="2655"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458"/>
                    </a:moveTo>
                    <a:lnTo>
                      <a:pt x="1344" y="361"/>
                    </a:lnTo>
                    <a:lnTo>
                      <a:pt x="0" y="0"/>
                    </a:lnTo>
                    <a:lnTo>
                      <a:pt x="0" y="97"/>
                    </a:lnTo>
                    <a:lnTo>
                      <a:pt x="1344" y="458"/>
                    </a:lnTo>
                    <a:close/>
                  </a:path>
                </a:pathLst>
              </a:custGeom>
              <a:solidFill>
                <a:schemeClr val="tx1"/>
              </a:solidFill>
              <a:ln w="6350">
                <a:solidFill>
                  <a:schemeClr val="bg1"/>
                </a:solidFill>
                <a:miter lim="800000"/>
                <a:headEnd/>
                <a:tailEnd/>
              </a:ln>
            </p:spPr>
            <p:txBody>
              <a:bodyPr/>
              <a:lstStyle/>
              <a:p>
                <a:endParaRPr lang="nl-NL"/>
              </a:p>
            </p:txBody>
          </p:sp>
          <p:sp>
            <p:nvSpPr>
              <p:cNvPr id="805" name="Freeform 28"/>
              <p:cNvSpPr>
                <a:spLocks/>
              </p:cNvSpPr>
              <p:nvPr/>
            </p:nvSpPr>
            <p:spPr bwMode="gray">
              <a:xfrm>
                <a:off x="2655" y="1834"/>
                <a:ext cx="428" cy="57"/>
              </a:xfrm>
              <a:custGeom>
                <a:avLst/>
                <a:gdLst>
                  <a:gd name="T0" fmla="*/ 0 w 2688"/>
                  <a:gd name="T1" fmla="*/ 0 h 361"/>
                  <a:gd name="T2" fmla="*/ 0 w 2688"/>
                  <a:gd name="T3" fmla="*/ 0 h 361"/>
                  <a:gd name="T4" fmla="*/ 0 w 2688"/>
                  <a:gd name="T5" fmla="*/ 0 h 361"/>
                  <a:gd name="T6" fmla="*/ 0 w 2688"/>
                  <a:gd name="T7" fmla="*/ 0 h 361"/>
                  <a:gd name="T8" fmla="*/ 0 60000 65536"/>
                  <a:gd name="T9" fmla="*/ 0 60000 65536"/>
                  <a:gd name="T10" fmla="*/ 0 60000 65536"/>
                  <a:gd name="T11" fmla="*/ 0 60000 65536"/>
                  <a:gd name="T12" fmla="*/ 0 w 2688"/>
                  <a:gd name="T13" fmla="*/ 0 h 361"/>
                  <a:gd name="T14" fmla="*/ 2688 w 2688"/>
                  <a:gd name="T15" fmla="*/ 361 h 361"/>
                </a:gdLst>
                <a:ahLst/>
                <a:cxnLst>
                  <a:cxn ang="T8">
                    <a:pos x="T0" y="T1"/>
                  </a:cxn>
                  <a:cxn ang="T9">
                    <a:pos x="T2" y="T3"/>
                  </a:cxn>
                  <a:cxn ang="T10">
                    <a:pos x="T4" y="T5"/>
                  </a:cxn>
                  <a:cxn ang="T11">
                    <a:pos x="T6" y="T7"/>
                  </a:cxn>
                </a:cxnLst>
                <a:rect l="T12" t="T13" r="T14" b="T15"/>
                <a:pathLst>
                  <a:path w="2688" h="361">
                    <a:moveTo>
                      <a:pt x="0" y="0"/>
                    </a:moveTo>
                    <a:lnTo>
                      <a:pt x="1344" y="361"/>
                    </a:lnTo>
                    <a:lnTo>
                      <a:pt x="2688" y="0"/>
                    </a:lnTo>
                    <a:lnTo>
                      <a:pt x="0" y="0"/>
                    </a:lnTo>
                    <a:close/>
                  </a:path>
                </a:pathLst>
              </a:custGeom>
              <a:solidFill>
                <a:srgbClr val="808080"/>
              </a:solidFill>
              <a:ln w="6350">
                <a:solidFill>
                  <a:schemeClr val="bg1"/>
                </a:solidFill>
                <a:miter lim="800000"/>
                <a:headEnd/>
                <a:tailEnd/>
              </a:ln>
            </p:spPr>
            <p:txBody>
              <a:bodyPr/>
              <a:lstStyle/>
              <a:p>
                <a:endParaRPr lang="nl-NL"/>
              </a:p>
            </p:txBody>
          </p:sp>
          <p:sp>
            <p:nvSpPr>
              <p:cNvPr id="806" name="Freeform 29"/>
              <p:cNvSpPr>
                <a:spLocks/>
              </p:cNvSpPr>
              <p:nvPr/>
            </p:nvSpPr>
            <p:spPr bwMode="gray">
              <a:xfrm>
                <a:off x="2227" y="1949"/>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807" name="Freeform 30"/>
              <p:cNvSpPr>
                <a:spLocks/>
              </p:cNvSpPr>
              <p:nvPr/>
            </p:nvSpPr>
            <p:spPr bwMode="gray">
              <a:xfrm>
                <a:off x="2441" y="1987"/>
                <a:ext cx="71" cy="35"/>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808" name="Freeform 31"/>
              <p:cNvSpPr>
                <a:spLocks/>
              </p:cNvSpPr>
              <p:nvPr/>
            </p:nvSpPr>
            <p:spPr bwMode="gray">
              <a:xfrm>
                <a:off x="2227" y="1929"/>
                <a:ext cx="285" cy="77"/>
              </a:xfrm>
              <a:custGeom>
                <a:avLst/>
                <a:gdLst>
                  <a:gd name="T0" fmla="*/ 0 w 1791"/>
                  <a:gd name="T1" fmla="*/ 0 h 482"/>
                  <a:gd name="T2" fmla="*/ 0 w 1791"/>
                  <a:gd name="T3" fmla="*/ 0 h 482"/>
                  <a:gd name="T4" fmla="*/ 0 w 1791"/>
                  <a:gd name="T5" fmla="*/ 0 h 482"/>
                  <a:gd name="T6" fmla="*/ 0 w 1791"/>
                  <a:gd name="T7" fmla="*/ 0 h 482"/>
                  <a:gd name="T8" fmla="*/ 0 w 1791"/>
                  <a:gd name="T9" fmla="*/ 0 h 482"/>
                  <a:gd name="T10" fmla="*/ 0 60000 65536"/>
                  <a:gd name="T11" fmla="*/ 0 60000 65536"/>
                  <a:gd name="T12" fmla="*/ 0 60000 65536"/>
                  <a:gd name="T13" fmla="*/ 0 60000 65536"/>
                  <a:gd name="T14" fmla="*/ 0 60000 65536"/>
                  <a:gd name="T15" fmla="*/ 0 w 1791"/>
                  <a:gd name="T16" fmla="*/ 0 h 482"/>
                  <a:gd name="T17" fmla="*/ 1791 w 1791"/>
                  <a:gd name="T18" fmla="*/ 482 h 482"/>
                </a:gdLst>
                <a:ahLst/>
                <a:cxnLst>
                  <a:cxn ang="T10">
                    <a:pos x="T0" y="T1"/>
                  </a:cxn>
                  <a:cxn ang="T11">
                    <a:pos x="T2" y="T3"/>
                  </a:cxn>
                  <a:cxn ang="T12">
                    <a:pos x="T4" y="T5"/>
                  </a:cxn>
                  <a:cxn ang="T13">
                    <a:pos x="T6" y="T7"/>
                  </a:cxn>
                  <a:cxn ang="T14">
                    <a:pos x="T8" y="T9"/>
                  </a:cxn>
                </a:cxnLst>
                <a:rect l="T15" t="T16" r="T17" b="T18"/>
                <a:pathLst>
                  <a:path w="1791" h="482">
                    <a:moveTo>
                      <a:pt x="447" y="0"/>
                    </a:moveTo>
                    <a:lnTo>
                      <a:pt x="1791" y="361"/>
                    </a:lnTo>
                    <a:lnTo>
                      <a:pt x="1344" y="482"/>
                    </a:lnTo>
                    <a:lnTo>
                      <a:pt x="0" y="120"/>
                    </a:lnTo>
                    <a:lnTo>
                      <a:pt x="447" y="0"/>
                    </a:lnTo>
                    <a:close/>
                  </a:path>
                </a:pathLst>
              </a:custGeom>
              <a:solidFill>
                <a:srgbClr val="808080"/>
              </a:solidFill>
              <a:ln w="6350">
                <a:solidFill>
                  <a:schemeClr val="bg1"/>
                </a:solidFill>
                <a:miter lim="800000"/>
                <a:headEnd/>
                <a:tailEnd/>
              </a:ln>
            </p:spPr>
            <p:txBody>
              <a:bodyPr/>
              <a:lstStyle/>
              <a:p>
                <a:endParaRPr lang="nl-NL"/>
              </a:p>
            </p:txBody>
          </p:sp>
          <p:sp>
            <p:nvSpPr>
              <p:cNvPr id="809" name="Freeform 32"/>
              <p:cNvSpPr>
                <a:spLocks/>
              </p:cNvSpPr>
              <p:nvPr/>
            </p:nvSpPr>
            <p:spPr bwMode="gray">
              <a:xfrm>
                <a:off x="2084" y="1987"/>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810" name="Freeform 33"/>
              <p:cNvSpPr>
                <a:spLocks/>
              </p:cNvSpPr>
              <p:nvPr/>
            </p:nvSpPr>
            <p:spPr bwMode="gray">
              <a:xfrm>
                <a:off x="2298" y="2025"/>
                <a:ext cx="71" cy="35"/>
              </a:xfrm>
              <a:custGeom>
                <a:avLst/>
                <a:gdLst>
                  <a:gd name="T0" fmla="*/ 0 w 448"/>
                  <a:gd name="T1" fmla="*/ 0 h 218"/>
                  <a:gd name="T2" fmla="*/ 0 w 448"/>
                  <a:gd name="T3" fmla="*/ 0 h 218"/>
                  <a:gd name="T4" fmla="*/ 0 w 448"/>
                  <a:gd name="T5" fmla="*/ 0 h 218"/>
                  <a:gd name="T6" fmla="*/ 0 w 448"/>
                  <a:gd name="T7" fmla="*/ 0 h 218"/>
                  <a:gd name="T8" fmla="*/ 0 w 448"/>
                  <a:gd name="T9" fmla="*/ 0 h 218"/>
                  <a:gd name="T10" fmla="*/ 0 60000 65536"/>
                  <a:gd name="T11" fmla="*/ 0 60000 65536"/>
                  <a:gd name="T12" fmla="*/ 0 60000 65536"/>
                  <a:gd name="T13" fmla="*/ 0 60000 65536"/>
                  <a:gd name="T14" fmla="*/ 0 60000 65536"/>
                  <a:gd name="T15" fmla="*/ 0 w 448"/>
                  <a:gd name="T16" fmla="*/ 0 h 218"/>
                  <a:gd name="T17" fmla="*/ 448 w 448"/>
                  <a:gd name="T18" fmla="*/ 218 h 218"/>
                </a:gdLst>
                <a:ahLst/>
                <a:cxnLst>
                  <a:cxn ang="T10">
                    <a:pos x="T0" y="T1"/>
                  </a:cxn>
                  <a:cxn ang="T11">
                    <a:pos x="T2" y="T3"/>
                  </a:cxn>
                  <a:cxn ang="T12">
                    <a:pos x="T4" y="T5"/>
                  </a:cxn>
                  <a:cxn ang="T13">
                    <a:pos x="T6" y="T7"/>
                  </a:cxn>
                  <a:cxn ang="T14">
                    <a:pos x="T8" y="T9"/>
                  </a:cxn>
                </a:cxnLst>
                <a:rect l="T15" t="T16" r="T17" b="T18"/>
                <a:pathLst>
                  <a:path w="448" h="218">
                    <a:moveTo>
                      <a:pt x="0" y="218"/>
                    </a:moveTo>
                    <a:lnTo>
                      <a:pt x="0" y="121"/>
                    </a:lnTo>
                    <a:lnTo>
                      <a:pt x="448" y="0"/>
                    </a:lnTo>
                    <a:lnTo>
                      <a:pt x="448"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811" name="Freeform 34"/>
              <p:cNvSpPr>
                <a:spLocks/>
              </p:cNvSpPr>
              <p:nvPr/>
            </p:nvSpPr>
            <p:spPr bwMode="gray">
              <a:xfrm>
                <a:off x="2084" y="1968"/>
                <a:ext cx="285" cy="77"/>
              </a:xfrm>
              <a:custGeom>
                <a:avLst/>
                <a:gdLst>
                  <a:gd name="T0" fmla="*/ 0 w 1792"/>
                  <a:gd name="T1" fmla="*/ 0 h 482"/>
                  <a:gd name="T2" fmla="*/ 0 w 1792"/>
                  <a:gd name="T3" fmla="*/ 0 h 482"/>
                  <a:gd name="T4" fmla="*/ 0 w 1792"/>
                  <a:gd name="T5" fmla="*/ 0 h 482"/>
                  <a:gd name="T6" fmla="*/ 0 w 1792"/>
                  <a:gd name="T7" fmla="*/ 0 h 482"/>
                  <a:gd name="T8" fmla="*/ 0 w 1792"/>
                  <a:gd name="T9" fmla="*/ 0 h 482"/>
                  <a:gd name="T10" fmla="*/ 0 60000 65536"/>
                  <a:gd name="T11" fmla="*/ 0 60000 65536"/>
                  <a:gd name="T12" fmla="*/ 0 60000 65536"/>
                  <a:gd name="T13" fmla="*/ 0 60000 65536"/>
                  <a:gd name="T14" fmla="*/ 0 60000 65536"/>
                  <a:gd name="T15" fmla="*/ 0 w 1792"/>
                  <a:gd name="T16" fmla="*/ 0 h 482"/>
                  <a:gd name="T17" fmla="*/ 1792 w 1792"/>
                  <a:gd name="T18" fmla="*/ 482 h 482"/>
                </a:gdLst>
                <a:ahLst/>
                <a:cxnLst>
                  <a:cxn ang="T10">
                    <a:pos x="T0" y="T1"/>
                  </a:cxn>
                  <a:cxn ang="T11">
                    <a:pos x="T2" y="T3"/>
                  </a:cxn>
                  <a:cxn ang="T12">
                    <a:pos x="T4" y="T5"/>
                  </a:cxn>
                  <a:cxn ang="T13">
                    <a:pos x="T6" y="T7"/>
                  </a:cxn>
                  <a:cxn ang="T14">
                    <a:pos x="T8" y="T9"/>
                  </a:cxn>
                </a:cxnLst>
                <a:rect l="T15" t="T16" r="T17" b="T18"/>
                <a:pathLst>
                  <a:path w="1792" h="482">
                    <a:moveTo>
                      <a:pt x="448" y="0"/>
                    </a:moveTo>
                    <a:lnTo>
                      <a:pt x="1792" y="361"/>
                    </a:lnTo>
                    <a:lnTo>
                      <a:pt x="1344" y="482"/>
                    </a:lnTo>
                    <a:lnTo>
                      <a:pt x="0" y="120"/>
                    </a:lnTo>
                    <a:lnTo>
                      <a:pt x="448" y="0"/>
                    </a:lnTo>
                    <a:close/>
                  </a:path>
                </a:pathLst>
              </a:custGeom>
              <a:solidFill>
                <a:srgbClr val="808080"/>
              </a:solidFill>
              <a:ln w="6350">
                <a:solidFill>
                  <a:schemeClr val="bg1"/>
                </a:solidFill>
                <a:miter lim="800000"/>
                <a:headEnd/>
                <a:tailEnd/>
              </a:ln>
            </p:spPr>
            <p:txBody>
              <a:bodyPr/>
              <a:lstStyle/>
              <a:p>
                <a:endParaRPr lang="nl-NL"/>
              </a:p>
            </p:txBody>
          </p:sp>
        </p:grpSp>
        <p:grpSp>
          <p:nvGrpSpPr>
            <p:cNvPr id="812" name="Group 297"/>
            <p:cNvGrpSpPr>
              <a:grpSpLocks/>
            </p:cNvGrpSpPr>
            <p:nvPr/>
          </p:nvGrpSpPr>
          <p:grpSpPr bwMode="auto">
            <a:xfrm>
              <a:off x="2143126" y="798616"/>
              <a:ext cx="2044700" cy="896938"/>
              <a:chOff x="1263" y="2113"/>
              <a:chExt cx="1288" cy="565"/>
            </a:xfrm>
          </p:grpSpPr>
          <p:grpSp>
            <p:nvGrpSpPr>
              <p:cNvPr id="813" name="Group 35"/>
              <p:cNvGrpSpPr>
                <a:grpSpLocks noChangeAspect="1"/>
              </p:cNvGrpSpPr>
              <p:nvPr/>
            </p:nvGrpSpPr>
            <p:grpSpPr bwMode="auto">
              <a:xfrm>
                <a:off x="1397" y="2113"/>
                <a:ext cx="282" cy="269"/>
                <a:chOff x="5875" y="-4975"/>
                <a:chExt cx="1345" cy="1285"/>
              </a:xfrm>
            </p:grpSpPr>
            <p:sp>
              <p:nvSpPr>
                <p:cNvPr id="857" name="Freeform 36"/>
                <p:cNvSpPr>
                  <a:spLocks noChangeAspect="1"/>
                </p:cNvSpPr>
                <p:nvPr/>
              </p:nvSpPr>
              <p:spPr bwMode="gray">
                <a:xfrm>
                  <a:off x="5875" y="-4975"/>
                  <a:ext cx="1345" cy="1285"/>
                </a:xfrm>
                <a:custGeom>
                  <a:avLst/>
                  <a:gdLst>
                    <a:gd name="T0" fmla="*/ 0 w 1345"/>
                    <a:gd name="T1" fmla="*/ 362 h 1285"/>
                    <a:gd name="T2" fmla="*/ 0 w 1345"/>
                    <a:gd name="T3" fmla="*/ 1285 h 1285"/>
                    <a:gd name="T4" fmla="*/ 1345 w 1345"/>
                    <a:gd name="T5" fmla="*/ 924 h 1285"/>
                    <a:gd name="T6" fmla="*/ 1345 w 1345"/>
                    <a:gd name="T7" fmla="*/ 0 h 1285"/>
                    <a:gd name="T8" fmla="*/ 0 w 1345"/>
                    <a:gd name="T9" fmla="*/ 362 h 1285"/>
                    <a:gd name="T10" fmla="*/ 0 60000 65536"/>
                    <a:gd name="T11" fmla="*/ 0 60000 65536"/>
                    <a:gd name="T12" fmla="*/ 0 60000 65536"/>
                    <a:gd name="T13" fmla="*/ 0 60000 65536"/>
                    <a:gd name="T14" fmla="*/ 0 60000 65536"/>
                    <a:gd name="T15" fmla="*/ 0 w 1345"/>
                    <a:gd name="T16" fmla="*/ 0 h 1285"/>
                    <a:gd name="T17" fmla="*/ 1345 w 1345"/>
                    <a:gd name="T18" fmla="*/ 1285 h 1285"/>
                  </a:gdLst>
                  <a:ahLst/>
                  <a:cxnLst>
                    <a:cxn ang="T10">
                      <a:pos x="T0" y="T1"/>
                    </a:cxn>
                    <a:cxn ang="T11">
                      <a:pos x="T2" y="T3"/>
                    </a:cxn>
                    <a:cxn ang="T12">
                      <a:pos x="T4" y="T5"/>
                    </a:cxn>
                    <a:cxn ang="T13">
                      <a:pos x="T6" y="T7"/>
                    </a:cxn>
                    <a:cxn ang="T14">
                      <a:pos x="T8" y="T9"/>
                    </a:cxn>
                  </a:cxnLst>
                  <a:rect l="T15" t="T16" r="T17" b="T18"/>
                  <a:pathLst>
                    <a:path w="1345" h="1285">
                      <a:moveTo>
                        <a:pt x="0" y="362"/>
                      </a:moveTo>
                      <a:lnTo>
                        <a:pt x="0" y="1285"/>
                      </a:lnTo>
                      <a:lnTo>
                        <a:pt x="1345" y="924"/>
                      </a:lnTo>
                      <a:lnTo>
                        <a:pt x="1345"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858" name="Freeform 37"/>
                <p:cNvSpPr>
                  <a:spLocks noChangeAspect="1"/>
                </p:cNvSpPr>
                <p:nvPr/>
              </p:nvSpPr>
              <p:spPr bwMode="gray">
                <a:xfrm>
                  <a:off x="5965" y="-4207"/>
                  <a:ext cx="312" cy="139"/>
                </a:xfrm>
                <a:custGeom>
                  <a:avLst/>
                  <a:gdLst>
                    <a:gd name="T0" fmla="*/ 0 w 312"/>
                    <a:gd name="T1" fmla="*/ 139 h 139"/>
                    <a:gd name="T2" fmla="*/ 0 w 312"/>
                    <a:gd name="T3" fmla="*/ 83 h 139"/>
                    <a:gd name="T4" fmla="*/ 312 w 312"/>
                    <a:gd name="T5" fmla="*/ 0 h 139"/>
                    <a:gd name="T6" fmla="*/ 312 w 312"/>
                    <a:gd name="T7" fmla="*/ 54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3"/>
                      </a:lnTo>
                      <a:lnTo>
                        <a:pt x="312" y="0"/>
                      </a:lnTo>
                      <a:lnTo>
                        <a:pt x="312" y="54"/>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59" name="Freeform 38"/>
                <p:cNvSpPr>
                  <a:spLocks noChangeAspect="1"/>
                </p:cNvSpPr>
                <p:nvPr/>
              </p:nvSpPr>
              <p:spPr bwMode="gray">
                <a:xfrm>
                  <a:off x="5965" y="-4098"/>
                  <a:ext cx="312" cy="139"/>
                </a:xfrm>
                <a:custGeom>
                  <a:avLst/>
                  <a:gdLst>
                    <a:gd name="T0" fmla="*/ 0 w 312"/>
                    <a:gd name="T1" fmla="*/ 139 h 139"/>
                    <a:gd name="T2" fmla="*/ 0 w 312"/>
                    <a:gd name="T3" fmla="*/ 82 h 139"/>
                    <a:gd name="T4" fmla="*/ 312 w 312"/>
                    <a:gd name="T5" fmla="*/ 0 h 139"/>
                    <a:gd name="T6" fmla="*/ 312 w 312"/>
                    <a:gd name="T7" fmla="*/ 56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2"/>
                      </a:lnTo>
                      <a:lnTo>
                        <a:pt x="312" y="0"/>
                      </a:lnTo>
                      <a:lnTo>
                        <a:pt x="312"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60" name="Freeform 39"/>
                <p:cNvSpPr>
                  <a:spLocks noChangeAspect="1"/>
                </p:cNvSpPr>
                <p:nvPr/>
              </p:nvSpPr>
              <p:spPr bwMode="gray">
                <a:xfrm>
                  <a:off x="6395" y="-4325"/>
                  <a:ext cx="310" cy="139"/>
                </a:xfrm>
                <a:custGeom>
                  <a:avLst/>
                  <a:gdLst>
                    <a:gd name="T0" fmla="*/ 0 w 310"/>
                    <a:gd name="T1" fmla="*/ 139 h 139"/>
                    <a:gd name="T2" fmla="*/ 0 w 310"/>
                    <a:gd name="T3" fmla="*/ 82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2"/>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61" name="Freeform 40"/>
                <p:cNvSpPr>
                  <a:spLocks noChangeAspect="1"/>
                </p:cNvSpPr>
                <p:nvPr/>
              </p:nvSpPr>
              <p:spPr bwMode="gray">
                <a:xfrm>
                  <a:off x="6818" y="-4439"/>
                  <a:ext cx="309" cy="140"/>
                </a:xfrm>
                <a:custGeom>
                  <a:avLst/>
                  <a:gdLst>
                    <a:gd name="T0" fmla="*/ 0 w 309"/>
                    <a:gd name="T1" fmla="*/ 140 h 140"/>
                    <a:gd name="T2" fmla="*/ 0 w 309"/>
                    <a:gd name="T3" fmla="*/ 83 h 140"/>
                    <a:gd name="T4" fmla="*/ 309 w 309"/>
                    <a:gd name="T5" fmla="*/ 0 h 140"/>
                    <a:gd name="T6" fmla="*/ 309 w 309"/>
                    <a:gd name="T7" fmla="*/ 57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7"/>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62" name="Freeform 41"/>
                <p:cNvSpPr>
                  <a:spLocks noChangeAspect="1"/>
                </p:cNvSpPr>
                <p:nvPr/>
              </p:nvSpPr>
              <p:spPr bwMode="gray">
                <a:xfrm>
                  <a:off x="6818" y="-4328"/>
                  <a:ext cx="309" cy="140"/>
                </a:xfrm>
                <a:custGeom>
                  <a:avLst/>
                  <a:gdLst>
                    <a:gd name="T0" fmla="*/ 0 w 309"/>
                    <a:gd name="T1" fmla="*/ 140 h 140"/>
                    <a:gd name="T2" fmla="*/ 0 w 309"/>
                    <a:gd name="T3" fmla="*/ 83 h 140"/>
                    <a:gd name="T4" fmla="*/ 309 w 309"/>
                    <a:gd name="T5" fmla="*/ 0 h 140"/>
                    <a:gd name="T6" fmla="*/ 309 w 309"/>
                    <a:gd name="T7" fmla="*/ 55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5"/>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63" name="Freeform 42"/>
                <p:cNvSpPr>
                  <a:spLocks noChangeAspect="1"/>
                </p:cNvSpPr>
                <p:nvPr/>
              </p:nvSpPr>
              <p:spPr bwMode="gray">
                <a:xfrm>
                  <a:off x="6820" y="-4221"/>
                  <a:ext cx="310" cy="139"/>
                </a:xfrm>
                <a:custGeom>
                  <a:avLst/>
                  <a:gdLst>
                    <a:gd name="T0" fmla="*/ 0 w 310"/>
                    <a:gd name="T1" fmla="*/ 139 h 139"/>
                    <a:gd name="T2" fmla="*/ 0 w 310"/>
                    <a:gd name="T3" fmla="*/ 85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5"/>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64" name="Freeform 43"/>
                <p:cNvSpPr>
                  <a:spLocks noChangeAspect="1"/>
                </p:cNvSpPr>
                <p:nvPr/>
              </p:nvSpPr>
              <p:spPr bwMode="gray">
                <a:xfrm>
                  <a:off x="5968" y="-4628"/>
                  <a:ext cx="311" cy="404"/>
                </a:xfrm>
                <a:custGeom>
                  <a:avLst/>
                  <a:gdLst>
                    <a:gd name="T0" fmla="*/ 0 w 311"/>
                    <a:gd name="T1" fmla="*/ 404 h 404"/>
                    <a:gd name="T2" fmla="*/ 0 w 311"/>
                    <a:gd name="T3" fmla="*/ 85 h 404"/>
                    <a:gd name="T4" fmla="*/ 311 w 311"/>
                    <a:gd name="T5" fmla="*/ 0 h 404"/>
                    <a:gd name="T6" fmla="*/ 311 w 311"/>
                    <a:gd name="T7" fmla="*/ 322 h 404"/>
                    <a:gd name="T8" fmla="*/ 0 w 311"/>
                    <a:gd name="T9" fmla="*/ 404 h 404"/>
                    <a:gd name="T10" fmla="*/ 0 60000 65536"/>
                    <a:gd name="T11" fmla="*/ 0 60000 65536"/>
                    <a:gd name="T12" fmla="*/ 0 60000 65536"/>
                    <a:gd name="T13" fmla="*/ 0 60000 65536"/>
                    <a:gd name="T14" fmla="*/ 0 60000 65536"/>
                    <a:gd name="T15" fmla="*/ 0 w 311"/>
                    <a:gd name="T16" fmla="*/ 0 h 404"/>
                    <a:gd name="T17" fmla="*/ 311 w 311"/>
                    <a:gd name="T18" fmla="*/ 404 h 404"/>
                  </a:gdLst>
                  <a:ahLst/>
                  <a:cxnLst>
                    <a:cxn ang="T10">
                      <a:pos x="T0" y="T1"/>
                    </a:cxn>
                    <a:cxn ang="T11">
                      <a:pos x="T2" y="T3"/>
                    </a:cxn>
                    <a:cxn ang="T12">
                      <a:pos x="T4" y="T5"/>
                    </a:cxn>
                    <a:cxn ang="T13">
                      <a:pos x="T6" y="T7"/>
                    </a:cxn>
                    <a:cxn ang="T14">
                      <a:pos x="T8" y="T9"/>
                    </a:cxn>
                  </a:cxnLst>
                  <a:rect l="T15" t="T16" r="T17" b="T18"/>
                  <a:pathLst>
                    <a:path w="311" h="404">
                      <a:moveTo>
                        <a:pt x="0" y="404"/>
                      </a:moveTo>
                      <a:lnTo>
                        <a:pt x="0" y="85"/>
                      </a:lnTo>
                      <a:lnTo>
                        <a:pt x="311" y="0"/>
                      </a:lnTo>
                      <a:lnTo>
                        <a:pt x="311" y="322"/>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865" name="Freeform 44"/>
                <p:cNvSpPr>
                  <a:spLocks noChangeAspect="1" noEditPoints="1"/>
                </p:cNvSpPr>
                <p:nvPr/>
              </p:nvSpPr>
              <p:spPr bwMode="gray">
                <a:xfrm>
                  <a:off x="6012" y="-4547"/>
                  <a:ext cx="223" cy="269"/>
                </a:xfrm>
                <a:custGeom>
                  <a:avLst/>
                  <a:gdLst>
                    <a:gd name="T0" fmla="*/ 0 w 94"/>
                    <a:gd name="T1" fmla="*/ 3397482 h 114"/>
                    <a:gd name="T2" fmla="*/ 1247154 w 94"/>
                    <a:gd name="T3" fmla="*/ 113251 h 114"/>
                    <a:gd name="T4" fmla="*/ 1687488 w 94"/>
                    <a:gd name="T5" fmla="*/ 0 h 114"/>
                    <a:gd name="T6" fmla="*/ 2986442 w 94"/>
                    <a:gd name="T7" fmla="*/ 2675753 h 114"/>
                    <a:gd name="T8" fmla="*/ 2506013 w 94"/>
                    <a:gd name="T9" fmla="*/ 2803483 h 114"/>
                    <a:gd name="T10" fmla="*/ 2128098 w 94"/>
                    <a:gd name="T11" fmla="*/ 1968502 h 114"/>
                    <a:gd name="T12" fmla="*/ 790435 w 94"/>
                    <a:gd name="T13" fmla="*/ 2295261 h 114"/>
                    <a:gd name="T14" fmla="*/ 440335 w 94"/>
                    <a:gd name="T15" fmla="*/ 3306119 h 114"/>
                    <a:gd name="T16" fmla="*/ 0 w 94"/>
                    <a:gd name="T17" fmla="*/ 3397482 h 114"/>
                    <a:gd name="T18" fmla="*/ 926064 w 94"/>
                    <a:gd name="T19" fmla="*/ 1968502 h 114"/>
                    <a:gd name="T20" fmla="*/ 1992249 w 94"/>
                    <a:gd name="T21" fmla="*/ 1707834 h 114"/>
                    <a:gd name="T22" fmla="*/ 1687488 w 94"/>
                    <a:gd name="T23" fmla="*/ 957159 h 114"/>
                    <a:gd name="T24" fmla="*/ 1435731 w 94"/>
                    <a:gd name="T25" fmla="*/ 390291 h 114"/>
                    <a:gd name="T26" fmla="*/ 1271186 w 94"/>
                    <a:gd name="T27" fmla="*/ 984068 h 114"/>
                    <a:gd name="T28" fmla="*/ 926064 w 94"/>
                    <a:gd name="T29" fmla="*/ 1968502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14"/>
                    <a:gd name="T47" fmla="*/ 94 w 94"/>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14">
                      <a:moveTo>
                        <a:pt x="0" y="114"/>
                      </a:moveTo>
                      <a:cubicBezTo>
                        <a:pt x="39" y="4"/>
                        <a:pt x="39" y="4"/>
                        <a:pt x="39" y="4"/>
                      </a:cubicBezTo>
                      <a:cubicBezTo>
                        <a:pt x="53" y="0"/>
                        <a:pt x="53" y="0"/>
                        <a:pt x="53" y="0"/>
                      </a:cubicBezTo>
                      <a:cubicBezTo>
                        <a:pt x="94" y="90"/>
                        <a:pt x="94" y="90"/>
                        <a:pt x="94" y="90"/>
                      </a:cubicBezTo>
                      <a:cubicBezTo>
                        <a:pt x="79" y="94"/>
                        <a:pt x="79" y="94"/>
                        <a:pt x="79" y="94"/>
                      </a:cubicBezTo>
                      <a:cubicBezTo>
                        <a:pt x="67" y="66"/>
                        <a:pt x="67" y="66"/>
                        <a:pt x="67" y="66"/>
                      </a:cubicBezTo>
                      <a:cubicBezTo>
                        <a:pt x="25" y="77"/>
                        <a:pt x="25" y="77"/>
                        <a:pt x="25" y="77"/>
                      </a:cubicBezTo>
                      <a:cubicBezTo>
                        <a:pt x="14" y="111"/>
                        <a:pt x="14" y="111"/>
                        <a:pt x="14" y="111"/>
                      </a:cubicBezTo>
                      <a:lnTo>
                        <a:pt x="0" y="114"/>
                      </a:lnTo>
                      <a:close/>
                      <a:moveTo>
                        <a:pt x="29" y="66"/>
                      </a:moveTo>
                      <a:cubicBezTo>
                        <a:pt x="63" y="57"/>
                        <a:pt x="63" y="57"/>
                        <a:pt x="63" y="57"/>
                      </a:cubicBezTo>
                      <a:cubicBezTo>
                        <a:pt x="53" y="32"/>
                        <a:pt x="53" y="32"/>
                        <a:pt x="53" y="32"/>
                      </a:cubicBezTo>
                      <a:cubicBezTo>
                        <a:pt x="49" y="24"/>
                        <a:pt x="47" y="18"/>
                        <a:pt x="45" y="13"/>
                      </a:cubicBezTo>
                      <a:cubicBezTo>
                        <a:pt x="44" y="20"/>
                        <a:pt x="42" y="26"/>
                        <a:pt x="40" y="33"/>
                      </a:cubicBezTo>
                      <a:lnTo>
                        <a:pt x="29" y="66"/>
                      </a:lnTo>
                      <a:close/>
                    </a:path>
                  </a:pathLst>
                </a:custGeom>
                <a:solidFill>
                  <a:srgbClr val="000000"/>
                </a:solidFill>
                <a:ln w="6350">
                  <a:solidFill>
                    <a:srgbClr val="000000"/>
                  </a:solidFill>
                  <a:round/>
                  <a:headEnd/>
                  <a:tailEnd/>
                </a:ln>
              </p:spPr>
              <p:txBody>
                <a:bodyPr/>
                <a:lstStyle/>
                <a:p>
                  <a:endParaRPr lang="nl-NL"/>
                </a:p>
              </p:txBody>
            </p:sp>
            <p:sp>
              <p:nvSpPr>
                <p:cNvPr id="866" name="Freeform 45"/>
                <p:cNvSpPr>
                  <a:spLocks noChangeAspect="1"/>
                </p:cNvSpPr>
                <p:nvPr/>
              </p:nvSpPr>
              <p:spPr bwMode="gray">
                <a:xfrm>
                  <a:off x="6395" y="-4741"/>
                  <a:ext cx="310" cy="404"/>
                </a:xfrm>
                <a:custGeom>
                  <a:avLst/>
                  <a:gdLst>
                    <a:gd name="T0" fmla="*/ 0 w 310"/>
                    <a:gd name="T1" fmla="*/ 404 h 404"/>
                    <a:gd name="T2" fmla="*/ 0 w 310"/>
                    <a:gd name="T3" fmla="*/ 83 h 404"/>
                    <a:gd name="T4" fmla="*/ 310 w 310"/>
                    <a:gd name="T5" fmla="*/ 0 h 404"/>
                    <a:gd name="T6" fmla="*/ 310 w 310"/>
                    <a:gd name="T7" fmla="*/ 321 h 404"/>
                    <a:gd name="T8" fmla="*/ 0 w 310"/>
                    <a:gd name="T9" fmla="*/ 404 h 404"/>
                    <a:gd name="T10" fmla="*/ 0 60000 65536"/>
                    <a:gd name="T11" fmla="*/ 0 60000 65536"/>
                    <a:gd name="T12" fmla="*/ 0 60000 65536"/>
                    <a:gd name="T13" fmla="*/ 0 60000 65536"/>
                    <a:gd name="T14" fmla="*/ 0 60000 65536"/>
                    <a:gd name="T15" fmla="*/ 0 w 310"/>
                    <a:gd name="T16" fmla="*/ 0 h 404"/>
                    <a:gd name="T17" fmla="*/ 310 w 310"/>
                    <a:gd name="T18" fmla="*/ 404 h 404"/>
                  </a:gdLst>
                  <a:ahLst/>
                  <a:cxnLst>
                    <a:cxn ang="T10">
                      <a:pos x="T0" y="T1"/>
                    </a:cxn>
                    <a:cxn ang="T11">
                      <a:pos x="T2" y="T3"/>
                    </a:cxn>
                    <a:cxn ang="T12">
                      <a:pos x="T4" y="T5"/>
                    </a:cxn>
                    <a:cxn ang="T13">
                      <a:pos x="T6" y="T7"/>
                    </a:cxn>
                    <a:cxn ang="T14">
                      <a:pos x="T8" y="T9"/>
                    </a:cxn>
                  </a:cxnLst>
                  <a:rect l="T15" t="T16" r="T17" b="T18"/>
                  <a:pathLst>
                    <a:path w="310" h="404">
                      <a:moveTo>
                        <a:pt x="0" y="404"/>
                      </a:moveTo>
                      <a:lnTo>
                        <a:pt x="0" y="83"/>
                      </a:lnTo>
                      <a:lnTo>
                        <a:pt x="310" y="0"/>
                      </a:lnTo>
                      <a:lnTo>
                        <a:pt x="310"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867" name="Freeform 46"/>
                <p:cNvSpPr>
                  <a:spLocks noChangeAspect="1" noEditPoints="1"/>
                </p:cNvSpPr>
                <p:nvPr/>
              </p:nvSpPr>
              <p:spPr bwMode="gray">
                <a:xfrm>
                  <a:off x="6461" y="-4663"/>
                  <a:ext cx="180" cy="267"/>
                </a:xfrm>
                <a:custGeom>
                  <a:avLst/>
                  <a:gdLst>
                    <a:gd name="T0" fmla="*/ 0 w 76"/>
                    <a:gd name="T1" fmla="*/ 3422609 h 113"/>
                    <a:gd name="T2" fmla="*/ 0 w 76"/>
                    <a:gd name="T3" fmla="*/ 394326 h 113"/>
                    <a:gd name="T4" fmla="*/ 1156303 w 76"/>
                    <a:gd name="T5" fmla="*/ 92080 h 113"/>
                    <a:gd name="T6" fmla="*/ 1749522 w 76"/>
                    <a:gd name="T7" fmla="*/ 27173 h 113"/>
                    <a:gd name="T8" fmla="*/ 2093907 w 76"/>
                    <a:gd name="T9" fmla="*/ 217570 h 113"/>
                    <a:gd name="T10" fmla="*/ 2211058 w 76"/>
                    <a:gd name="T11" fmla="*/ 601577 h 113"/>
                    <a:gd name="T12" fmla="*/ 2093907 w 76"/>
                    <a:gd name="T13" fmla="*/ 998672 h 113"/>
                    <a:gd name="T14" fmla="*/ 1777024 w 76"/>
                    <a:gd name="T15" fmla="*/ 1356467 h 113"/>
                    <a:gd name="T16" fmla="*/ 2211058 w 76"/>
                    <a:gd name="T17" fmla="*/ 1512751 h 113"/>
                    <a:gd name="T18" fmla="*/ 2366590 w 76"/>
                    <a:gd name="T19" fmla="*/ 1937035 h 113"/>
                    <a:gd name="T20" fmla="*/ 2277075 w 76"/>
                    <a:gd name="T21" fmla="*/ 2359694 h 113"/>
                    <a:gd name="T22" fmla="*/ 2025689 w 76"/>
                    <a:gd name="T23" fmla="*/ 2690314 h 113"/>
                    <a:gd name="T24" fmla="*/ 1684160 w 76"/>
                    <a:gd name="T25" fmla="*/ 2934151 h 113"/>
                    <a:gd name="T26" fmla="*/ 1182256 w 76"/>
                    <a:gd name="T27" fmla="*/ 3113067 h 113"/>
                    <a:gd name="T28" fmla="*/ 0 w 76"/>
                    <a:gd name="T29" fmla="*/ 3422609 h 113"/>
                    <a:gd name="T30" fmla="*/ 405938 w 76"/>
                    <a:gd name="T31" fmla="*/ 1551402 h 113"/>
                    <a:gd name="T32" fmla="*/ 1094812 w 76"/>
                    <a:gd name="T33" fmla="*/ 1399988 h 113"/>
                    <a:gd name="T34" fmla="*/ 1497787 w 76"/>
                    <a:gd name="T35" fmla="*/ 1241794 h 113"/>
                    <a:gd name="T36" fmla="*/ 1709813 w 76"/>
                    <a:gd name="T37" fmla="*/ 1025861 h 113"/>
                    <a:gd name="T38" fmla="*/ 1798799 w 76"/>
                    <a:gd name="T39" fmla="*/ 752831 h 113"/>
                    <a:gd name="T40" fmla="*/ 1709813 w 76"/>
                    <a:gd name="T41" fmla="*/ 488801 h 113"/>
                    <a:gd name="T42" fmla="*/ 1497787 w 76"/>
                    <a:gd name="T43" fmla="*/ 394326 h 113"/>
                    <a:gd name="T44" fmla="*/ 1026725 w 76"/>
                    <a:gd name="T45" fmla="*/ 488801 h 113"/>
                    <a:gd name="T46" fmla="*/ 405938 w 76"/>
                    <a:gd name="T47" fmla="*/ 640228 h 113"/>
                    <a:gd name="T48" fmla="*/ 405938 w 76"/>
                    <a:gd name="T49" fmla="*/ 1551402 h 113"/>
                    <a:gd name="T50" fmla="*/ 405938 w 76"/>
                    <a:gd name="T51" fmla="*/ 2972733 h 113"/>
                    <a:gd name="T52" fmla="*/ 1182256 w 76"/>
                    <a:gd name="T53" fmla="*/ 2754517 h 113"/>
                    <a:gd name="T54" fmla="*/ 1461484 w 76"/>
                    <a:gd name="T55" fmla="*/ 2663191 h 113"/>
                    <a:gd name="T56" fmla="*/ 1709813 w 76"/>
                    <a:gd name="T57" fmla="*/ 2538573 h 113"/>
                    <a:gd name="T58" fmla="*/ 1866157 w 76"/>
                    <a:gd name="T59" fmla="*/ 2332517 h 113"/>
                    <a:gd name="T60" fmla="*/ 1932556 w 76"/>
                    <a:gd name="T61" fmla="*/ 2061564 h 113"/>
                    <a:gd name="T62" fmla="*/ 1843569 w 76"/>
                    <a:gd name="T63" fmla="*/ 1778813 h 113"/>
                    <a:gd name="T64" fmla="*/ 1595240 w 76"/>
                    <a:gd name="T65" fmla="*/ 1664452 h 113"/>
                    <a:gd name="T66" fmla="*/ 1115701 w 76"/>
                    <a:gd name="T67" fmla="*/ 1731464 h 113"/>
                    <a:gd name="T68" fmla="*/ 405938 w 76"/>
                    <a:gd name="T69" fmla="*/ 1909858 h 113"/>
                    <a:gd name="T70" fmla="*/ 405938 w 76"/>
                    <a:gd name="T71" fmla="*/ 2972733 h 1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113"/>
                    <a:gd name="T110" fmla="*/ 76 w 76"/>
                    <a:gd name="T111" fmla="*/ 113 h 1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113">
                      <a:moveTo>
                        <a:pt x="0" y="113"/>
                      </a:moveTo>
                      <a:cubicBezTo>
                        <a:pt x="0" y="13"/>
                        <a:pt x="0" y="13"/>
                        <a:pt x="0" y="13"/>
                      </a:cubicBezTo>
                      <a:cubicBezTo>
                        <a:pt x="37" y="3"/>
                        <a:pt x="37" y="3"/>
                        <a:pt x="37" y="3"/>
                      </a:cubicBezTo>
                      <a:cubicBezTo>
                        <a:pt x="45" y="1"/>
                        <a:pt x="51" y="0"/>
                        <a:pt x="56" y="1"/>
                      </a:cubicBezTo>
                      <a:cubicBezTo>
                        <a:pt x="61" y="2"/>
                        <a:pt x="64" y="4"/>
                        <a:pt x="67" y="7"/>
                      </a:cubicBezTo>
                      <a:cubicBezTo>
                        <a:pt x="69" y="11"/>
                        <a:pt x="71" y="15"/>
                        <a:pt x="71" y="20"/>
                      </a:cubicBezTo>
                      <a:cubicBezTo>
                        <a:pt x="71" y="24"/>
                        <a:pt x="70" y="28"/>
                        <a:pt x="67" y="33"/>
                      </a:cubicBezTo>
                      <a:cubicBezTo>
                        <a:pt x="65" y="37"/>
                        <a:pt x="61" y="41"/>
                        <a:pt x="57" y="45"/>
                      </a:cubicBezTo>
                      <a:cubicBezTo>
                        <a:pt x="63" y="45"/>
                        <a:pt x="68" y="47"/>
                        <a:pt x="71" y="50"/>
                      </a:cubicBezTo>
                      <a:cubicBezTo>
                        <a:pt x="74" y="54"/>
                        <a:pt x="76" y="58"/>
                        <a:pt x="76" y="64"/>
                      </a:cubicBezTo>
                      <a:cubicBezTo>
                        <a:pt x="76" y="69"/>
                        <a:pt x="75" y="73"/>
                        <a:pt x="73" y="78"/>
                      </a:cubicBezTo>
                      <a:cubicBezTo>
                        <a:pt x="71" y="83"/>
                        <a:pt x="68" y="86"/>
                        <a:pt x="65" y="89"/>
                      </a:cubicBezTo>
                      <a:cubicBezTo>
                        <a:pt x="62" y="92"/>
                        <a:pt x="59" y="95"/>
                        <a:pt x="54" y="97"/>
                      </a:cubicBezTo>
                      <a:cubicBezTo>
                        <a:pt x="50" y="100"/>
                        <a:pt x="44" y="101"/>
                        <a:pt x="38" y="103"/>
                      </a:cubicBezTo>
                      <a:lnTo>
                        <a:pt x="0" y="113"/>
                      </a:lnTo>
                      <a:close/>
                      <a:moveTo>
                        <a:pt x="13" y="51"/>
                      </a:moveTo>
                      <a:cubicBezTo>
                        <a:pt x="35" y="46"/>
                        <a:pt x="35" y="46"/>
                        <a:pt x="35" y="46"/>
                      </a:cubicBezTo>
                      <a:cubicBezTo>
                        <a:pt x="41" y="44"/>
                        <a:pt x="45" y="43"/>
                        <a:pt x="48" y="41"/>
                      </a:cubicBezTo>
                      <a:cubicBezTo>
                        <a:pt x="51" y="39"/>
                        <a:pt x="53" y="37"/>
                        <a:pt x="55" y="34"/>
                      </a:cubicBezTo>
                      <a:cubicBezTo>
                        <a:pt x="57" y="31"/>
                        <a:pt x="58" y="28"/>
                        <a:pt x="58" y="25"/>
                      </a:cubicBezTo>
                      <a:cubicBezTo>
                        <a:pt x="58" y="21"/>
                        <a:pt x="57" y="19"/>
                        <a:pt x="55" y="16"/>
                      </a:cubicBezTo>
                      <a:cubicBezTo>
                        <a:pt x="54" y="14"/>
                        <a:pt x="51" y="13"/>
                        <a:pt x="48" y="13"/>
                      </a:cubicBezTo>
                      <a:cubicBezTo>
                        <a:pt x="45" y="13"/>
                        <a:pt x="40" y="14"/>
                        <a:pt x="33" y="16"/>
                      </a:cubicBezTo>
                      <a:cubicBezTo>
                        <a:pt x="13" y="21"/>
                        <a:pt x="13" y="21"/>
                        <a:pt x="13" y="21"/>
                      </a:cubicBezTo>
                      <a:lnTo>
                        <a:pt x="13" y="51"/>
                      </a:lnTo>
                      <a:close/>
                      <a:moveTo>
                        <a:pt x="13" y="98"/>
                      </a:moveTo>
                      <a:cubicBezTo>
                        <a:pt x="38" y="91"/>
                        <a:pt x="38" y="91"/>
                        <a:pt x="38" y="91"/>
                      </a:cubicBezTo>
                      <a:cubicBezTo>
                        <a:pt x="42" y="90"/>
                        <a:pt x="45" y="89"/>
                        <a:pt x="47" y="88"/>
                      </a:cubicBezTo>
                      <a:cubicBezTo>
                        <a:pt x="50" y="87"/>
                        <a:pt x="53" y="85"/>
                        <a:pt x="55" y="84"/>
                      </a:cubicBezTo>
                      <a:cubicBezTo>
                        <a:pt x="57" y="82"/>
                        <a:pt x="59" y="80"/>
                        <a:pt x="60" y="77"/>
                      </a:cubicBezTo>
                      <a:cubicBezTo>
                        <a:pt x="61" y="74"/>
                        <a:pt x="62" y="71"/>
                        <a:pt x="62" y="68"/>
                      </a:cubicBezTo>
                      <a:cubicBezTo>
                        <a:pt x="62" y="64"/>
                        <a:pt x="61" y="61"/>
                        <a:pt x="59" y="59"/>
                      </a:cubicBezTo>
                      <a:cubicBezTo>
                        <a:pt x="57" y="56"/>
                        <a:pt x="54" y="55"/>
                        <a:pt x="51" y="55"/>
                      </a:cubicBezTo>
                      <a:cubicBezTo>
                        <a:pt x="48" y="55"/>
                        <a:pt x="43" y="55"/>
                        <a:pt x="36" y="57"/>
                      </a:cubicBezTo>
                      <a:cubicBezTo>
                        <a:pt x="13" y="63"/>
                        <a:pt x="13" y="63"/>
                        <a:pt x="13" y="63"/>
                      </a:cubicBezTo>
                      <a:lnTo>
                        <a:pt x="13" y="98"/>
                      </a:lnTo>
                      <a:close/>
                    </a:path>
                  </a:pathLst>
                </a:custGeom>
                <a:solidFill>
                  <a:srgbClr val="000000"/>
                </a:solidFill>
                <a:ln w="6350">
                  <a:solidFill>
                    <a:srgbClr val="000000"/>
                  </a:solidFill>
                  <a:round/>
                  <a:headEnd/>
                  <a:tailEnd/>
                </a:ln>
              </p:spPr>
              <p:txBody>
                <a:bodyPr/>
                <a:lstStyle/>
                <a:p>
                  <a:endParaRPr lang="nl-NL"/>
                </a:p>
              </p:txBody>
            </p:sp>
            <p:sp>
              <p:nvSpPr>
                <p:cNvPr id="868" name="Freeform 47"/>
                <p:cNvSpPr>
                  <a:spLocks noChangeAspect="1"/>
                </p:cNvSpPr>
                <p:nvPr/>
              </p:nvSpPr>
              <p:spPr bwMode="gray">
                <a:xfrm>
                  <a:off x="6818" y="-4854"/>
                  <a:ext cx="309" cy="404"/>
                </a:xfrm>
                <a:custGeom>
                  <a:avLst/>
                  <a:gdLst>
                    <a:gd name="T0" fmla="*/ 0 w 309"/>
                    <a:gd name="T1" fmla="*/ 404 h 404"/>
                    <a:gd name="T2" fmla="*/ 0 w 309"/>
                    <a:gd name="T3" fmla="*/ 82 h 404"/>
                    <a:gd name="T4" fmla="*/ 309 w 309"/>
                    <a:gd name="T5" fmla="*/ 0 h 404"/>
                    <a:gd name="T6" fmla="*/ 309 w 309"/>
                    <a:gd name="T7" fmla="*/ 321 h 404"/>
                    <a:gd name="T8" fmla="*/ 0 w 309"/>
                    <a:gd name="T9" fmla="*/ 404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0" y="404"/>
                      </a:moveTo>
                      <a:lnTo>
                        <a:pt x="0" y="82"/>
                      </a:lnTo>
                      <a:lnTo>
                        <a:pt x="309" y="0"/>
                      </a:lnTo>
                      <a:lnTo>
                        <a:pt x="309"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869" name="Freeform 48"/>
                <p:cNvSpPr>
                  <a:spLocks noChangeAspect="1"/>
                </p:cNvSpPr>
                <p:nvPr/>
              </p:nvSpPr>
              <p:spPr bwMode="gray">
                <a:xfrm>
                  <a:off x="6868" y="-4784"/>
                  <a:ext cx="212" cy="263"/>
                </a:xfrm>
                <a:custGeom>
                  <a:avLst/>
                  <a:gdLst>
                    <a:gd name="T0" fmla="*/ 2218879 w 90"/>
                    <a:gd name="T1" fmla="*/ 1967799 h 111"/>
                    <a:gd name="T2" fmla="*/ 2623609 w 90"/>
                    <a:gd name="T3" fmla="*/ 1967799 h 111"/>
                    <a:gd name="T4" fmla="*/ 2192252 w 90"/>
                    <a:gd name="T5" fmla="*/ 2882514 h 111"/>
                    <a:gd name="T6" fmla="*/ 1399966 w 90"/>
                    <a:gd name="T7" fmla="*/ 3383964 h 111"/>
                    <a:gd name="T8" fmla="*/ 604758 w 90"/>
                    <a:gd name="T9" fmla="*/ 3383964 h 111"/>
                    <a:gd name="T10" fmla="*/ 146923 w 90"/>
                    <a:gd name="T11" fmla="*/ 2904262 h 111"/>
                    <a:gd name="T12" fmla="*/ 0 w 90"/>
                    <a:gd name="T13" fmla="*/ 2101894 h 111"/>
                    <a:gd name="T14" fmla="*/ 174250 w 90"/>
                    <a:gd name="T15" fmla="*/ 1164898 h 111"/>
                    <a:gd name="T16" fmla="*/ 667258 w 90"/>
                    <a:gd name="T17" fmla="*/ 472893 h 111"/>
                    <a:gd name="T18" fmla="*/ 1399966 w 90"/>
                    <a:gd name="T19" fmla="*/ 65496 h 111"/>
                    <a:gd name="T20" fmla="*/ 2156351 w 90"/>
                    <a:gd name="T21" fmla="*/ 94336 h 111"/>
                    <a:gd name="T22" fmla="*/ 2567707 w 90"/>
                    <a:gd name="T23" fmla="*/ 658528 h 111"/>
                    <a:gd name="T24" fmla="*/ 2192252 w 90"/>
                    <a:gd name="T25" fmla="*/ 871189 h 111"/>
                    <a:gd name="T26" fmla="*/ 1893612 w 90"/>
                    <a:gd name="T27" fmla="*/ 435049 h 111"/>
                    <a:gd name="T28" fmla="*/ 1399966 w 90"/>
                    <a:gd name="T29" fmla="*/ 435049 h 111"/>
                    <a:gd name="T30" fmla="*/ 815222 w 90"/>
                    <a:gd name="T31" fmla="*/ 781816 h 111"/>
                    <a:gd name="T32" fmla="*/ 493734 w 90"/>
                    <a:gd name="T33" fmla="*/ 1349046 h 111"/>
                    <a:gd name="T34" fmla="*/ 410456 w 90"/>
                    <a:gd name="T35" fmla="*/ 1967799 h 111"/>
                    <a:gd name="T36" fmla="*/ 493734 w 90"/>
                    <a:gd name="T37" fmla="*/ 2654779 h 111"/>
                    <a:gd name="T38" fmla="*/ 841824 w 90"/>
                    <a:gd name="T39" fmla="*/ 3000738 h 111"/>
                    <a:gd name="T40" fmla="*/ 1335558 w 90"/>
                    <a:gd name="T41" fmla="*/ 3038368 h 111"/>
                    <a:gd name="T42" fmla="*/ 1920301 w 90"/>
                    <a:gd name="T43" fmla="*/ 2654779 h 111"/>
                    <a:gd name="T44" fmla="*/ 2218879 w 90"/>
                    <a:gd name="T45" fmla="*/ 1967799 h 1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0"/>
                    <a:gd name="T70" fmla="*/ 0 h 111"/>
                    <a:gd name="T71" fmla="*/ 90 w 90"/>
                    <a:gd name="T72" fmla="*/ 111 h 1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0" h="111">
                      <a:moveTo>
                        <a:pt x="76" y="63"/>
                      </a:moveTo>
                      <a:cubicBezTo>
                        <a:pt x="90" y="63"/>
                        <a:pt x="90" y="63"/>
                        <a:pt x="90" y="63"/>
                      </a:cubicBezTo>
                      <a:cubicBezTo>
                        <a:pt x="87" y="75"/>
                        <a:pt x="82" y="84"/>
                        <a:pt x="75" y="92"/>
                      </a:cubicBezTo>
                      <a:cubicBezTo>
                        <a:pt x="67" y="100"/>
                        <a:pt x="58" y="105"/>
                        <a:pt x="48" y="108"/>
                      </a:cubicBezTo>
                      <a:cubicBezTo>
                        <a:pt x="37" y="111"/>
                        <a:pt x="28" y="111"/>
                        <a:pt x="21" y="108"/>
                      </a:cubicBezTo>
                      <a:cubicBezTo>
                        <a:pt x="14" y="106"/>
                        <a:pt x="9" y="100"/>
                        <a:pt x="5" y="93"/>
                      </a:cubicBezTo>
                      <a:cubicBezTo>
                        <a:pt x="1" y="85"/>
                        <a:pt x="0" y="77"/>
                        <a:pt x="0" y="67"/>
                      </a:cubicBezTo>
                      <a:cubicBezTo>
                        <a:pt x="0" y="56"/>
                        <a:pt x="2" y="46"/>
                        <a:pt x="6" y="37"/>
                      </a:cubicBezTo>
                      <a:cubicBezTo>
                        <a:pt x="10" y="28"/>
                        <a:pt x="16" y="21"/>
                        <a:pt x="23" y="15"/>
                      </a:cubicBezTo>
                      <a:cubicBezTo>
                        <a:pt x="31" y="9"/>
                        <a:pt x="39" y="5"/>
                        <a:pt x="48" y="2"/>
                      </a:cubicBezTo>
                      <a:cubicBezTo>
                        <a:pt x="58" y="0"/>
                        <a:pt x="67" y="0"/>
                        <a:pt x="74" y="3"/>
                      </a:cubicBezTo>
                      <a:cubicBezTo>
                        <a:pt x="81" y="7"/>
                        <a:pt x="85" y="13"/>
                        <a:pt x="88" y="21"/>
                      </a:cubicBezTo>
                      <a:cubicBezTo>
                        <a:pt x="75" y="28"/>
                        <a:pt x="75" y="28"/>
                        <a:pt x="75" y="28"/>
                      </a:cubicBezTo>
                      <a:cubicBezTo>
                        <a:pt x="72" y="21"/>
                        <a:pt x="69" y="17"/>
                        <a:pt x="65" y="14"/>
                      </a:cubicBezTo>
                      <a:cubicBezTo>
                        <a:pt x="60" y="12"/>
                        <a:pt x="54" y="12"/>
                        <a:pt x="48" y="14"/>
                      </a:cubicBezTo>
                      <a:cubicBezTo>
                        <a:pt x="40" y="16"/>
                        <a:pt x="33" y="20"/>
                        <a:pt x="28" y="25"/>
                      </a:cubicBezTo>
                      <a:cubicBezTo>
                        <a:pt x="23" y="30"/>
                        <a:pt x="19" y="36"/>
                        <a:pt x="17" y="43"/>
                      </a:cubicBezTo>
                      <a:cubicBezTo>
                        <a:pt x="15" y="50"/>
                        <a:pt x="14" y="56"/>
                        <a:pt x="14" y="63"/>
                      </a:cubicBezTo>
                      <a:cubicBezTo>
                        <a:pt x="14" y="72"/>
                        <a:pt x="15" y="79"/>
                        <a:pt x="17" y="85"/>
                      </a:cubicBezTo>
                      <a:cubicBezTo>
                        <a:pt x="20" y="91"/>
                        <a:pt x="24" y="95"/>
                        <a:pt x="29" y="96"/>
                      </a:cubicBezTo>
                      <a:cubicBezTo>
                        <a:pt x="34" y="98"/>
                        <a:pt x="40" y="98"/>
                        <a:pt x="46" y="97"/>
                      </a:cubicBezTo>
                      <a:cubicBezTo>
                        <a:pt x="54" y="95"/>
                        <a:pt x="60" y="91"/>
                        <a:pt x="66" y="85"/>
                      </a:cubicBezTo>
                      <a:cubicBezTo>
                        <a:pt x="71" y="79"/>
                        <a:pt x="74" y="72"/>
                        <a:pt x="76" y="63"/>
                      </a:cubicBezTo>
                      <a:close/>
                    </a:path>
                  </a:pathLst>
                </a:custGeom>
                <a:solidFill>
                  <a:srgbClr val="000000"/>
                </a:solidFill>
                <a:ln w="6350">
                  <a:solidFill>
                    <a:srgbClr val="000000"/>
                  </a:solidFill>
                  <a:round/>
                  <a:headEnd/>
                  <a:tailEnd/>
                </a:ln>
              </p:spPr>
              <p:txBody>
                <a:bodyPr/>
                <a:lstStyle/>
                <a:p>
                  <a:endParaRPr lang="nl-NL"/>
                </a:p>
              </p:txBody>
            </p:sp>
          </p:grpSp>
          <p:sp>
            <p:nvSpPr>
              <p:cNvPr id="814" name="Freeform 49"/>
              <p:cNvSpPr>
                <a:spLocks noChangeAspect="1"/>
              </p:cNvSpPr>
              <p:nvPr/>
            </p:nvSpPr>
            <p:spPr bwMode="gray">
              <a:xfrm>
                <a:off x="1263" y="2333"/>
                <a:ext cx="1288" cy="345"/>
              </a:xfrm>
              <a:custGeom>
                <a:avLst/>
                <a:gdLst>
                  <a:gd name="T0" fmla="*/ 0 w 161"/>
                  <a:gd name="T1" fmla="*/ 10632 h 44"/>
                  <a:gd name="T2" fmla="*/ 41472 w 161"/>
                  <a:gd name="T3" fmla="*/ 0 h 44"/>
                  <a:gd name="T4" fmla="*/ 82432 w 161"/>
                  <a:gd name="T5" fmla="*/ 10632 h 44"/>
                  <a:gd name="T6" fmla="*/ 41472 w 161"/>
                  <a:gd name="T7" fmla="*/ 21210 h 44"/>
                  <a:gd name="T8" fmla="*/ 0 w 161"/>
                  <a:gd name="T9" fmla="*/ 10632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815" name="Group 50"/>
              <p:cNvGrpSpPr>
                <a:grpSpLocks/>
              </p:cNvGrpSpPr>
              <p:nvPr/>
            </p:nvGrpSpPr>
            <p:grpSpPr bwMode="auto">
              <a:xfrm>
                <a:off x="1659" y="2161"/>
                <a:ext cx="452" cy="410"/>
                <a:chOff x="1616" y="1772"/>
                <a:chExt cx="452" cy="410"/>
              </a:xfrm>
            </p:grpSpPr>
            <p:grpSp>
              <p:nvGrpSpPr>
                <p:cNvPr id="816" name="Group 51"/>
                <p:cNvGrpSpPr>
                  <a:grpSpLocks/>
                </p:cNvGrpSpPr>
                <p:nvPr/>
              </p:nvGrpSpPr>
              <p:grpSpPr bwMode="auto">
                <a:xfrm>
                  <a:off x="1616" y="1772"/>
                  <a:ext cx="132" cy="314"/>
                  <a:chOff x="1616" y="1772"/>
                  <a:chExt cx="132" cy="314"/>
                </a:xfrm>
              </p:grpSpPr>
              <p:sp>
                <p:nvSpPr>
                  <p:cNvPr id="852" name="Freeform 52"/>
                  <p:cNvSpPr>
                    <a:spLocks noChangeAspect="1"/>
                  </p:cNvSpPr>
                  <p:nvPr/>
                </p:nvSpPr>
                <p:spPr bwMode="gray">
                  <a:xfrm flipH="1">
                    <a:off x="1655" y="1923"/>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53" name="Freeform 53"/>
                  <p:cNvSpPr>
                    <a:spLocks noChangeAspect="1"/>
                  </p:cNvSpPr>
                  <p:nvPr/>
                </p:nvSpPr>
                <p:spPr bwMode="gray">
                  <a:xfrm flipH="1">
                    <a:off x="1616" y="1815"/>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54" name="Freeform 54"/>
                  <p:cNvSpPr>
                    <a:spLocks noChangeAspect="1"/>
                  </p:cNvSpPr>
                  <p:nvPr/>
                </p:nvSpPr>
                <p:spPr bwMode="gray">
                  <a:xfrm flipH="1">
                    <a:off x="1662" y="1806"/>
                    <a:ext cx="43"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855" name="Oval 55"/>
                  <p:cNvSpPr>
                    <a:spLocks noChangeAspect="1" noChangeArrowheads="1"/>
                  </p:cNvSpPr>
                  <p:nvPr/>
                </p:nvSpPr>
                <p:spPr bwMode="gray">
                  <a:xfrm>
                    <a:off x="1659" y="1772"/>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856" name="Freeform 56"/>
                  <p:cNvSpPr>
                    <a:spLocks noChangeAspect="1"/>
                  </p:cNvSpPr>
                  <p:nvPr/>
                </p:nvSpPr>
                <p:spPr bwMode="gray">
                  <a:xfrm flipH="1">
                    <a:off x="1680" y="1839"/>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817" name="Group 57"/>
                <p:cNvGrpSpPr>
                  <a:grpSpLocks noChangeAspect="1"/>
                </p:cNvGrpSpPr>
                <p:nvPr/>
              </p:nvGrpSpPr>
              <p:grpSpPr bwMode="auto">
                <a:xfrm>
                  <a:off x="1885" y="1851"/>
                  <a:ext cx="155" cy="263"/>
                  <a:chOff x="2191" y="2591"/>
                  <a:chExt cx="312" cy="532"/>
                </a:xfrm>
              </p:grpSpPr>
              <p:sp>
                <p:nvSpPr>
                  <p:cNvPr id="846" name="Freeform 58"/>
                  <p:cNvSpPr>
                    <a:spLocks noChangeAspect="1" noEditPoints="1"/>
                  </p:cNvSpPr>
                  <p:nvPr/>
                </p:nvSpPr>
                <p:spPr bwMode="gray">
                  <a:xfrm>
                    <a:off x="2191" y="2678"/>
                    <a:ext cx="312" cy="245"/>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47" name="Freeform 59"/>
                  <p:cNvSpPr>
                    <a:spLocks noChangeAspect="1"/>
                  </p:cNvSpPr>
                  <p:nvPr/>
                </p:nvSpPr>
                <p:spPr bwMode="gray">
                  <a:xfrm>
                    <a:off x="2346" y="2662"/>
                    <a:ext cx="87" cy="54"/>
                  </a:xfrm>
                  <a:custGeom>
                    <a:avLst/>
                    <a:gdLst>
                      <a:gd name="T0" fmla="*/ 836 w 66"/>
                      <a:gd name="T1" fmla="*/ 1052 h 41"/>
                      <a:gd name="T2" fmla="*/ 264 w 66"/>
                      <a:gd name="T3" fmla="*/ 628 h 41"/>
                      <a:gd name="T4" fmla="*/ 448 w 66"/>
                      <a:gd name="T5" fmla="*/ 345 h 41"/>
                      <a:gd name="T6" fmla="*/ 1487 w 66"/>
                      <a:gd name="T7" fmla="*/ 448 h 41"/>
                      <a:gd name="T8" fmla="*/ 1555 w 66"/>
                      <a:gd name="T9" fmla="*/ 788 h 41"/>
                      <a:gd name="T10" fmla="*/ 836 w 66"/>
                      <a:gd name="T11" fmla="*/ 1052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848" name="Freeform 60"/>
                  <p:cNvSpPr>
                    <a:spLocks noChangeAspect="1"/>
                  </p:cNvSpPr>
                  <p:nvPr/>
                </p:nvSpPr>
                <p:spPr bwMode="gray">
                  <a:xfrm>
                    <a:off x="2239" y="2886"/>
                    <a:ext cx="209" cy="237"/>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49" name="Oval 61"/>
                  <p:cNvSpPr>
                    <a:spLocks noChangeAspect="1" noChangeArrowheads="1"/>
                  </p:cNvSpPr>
                  <p:nvPr/>
                </p:nvSpPr>
                <p:spPr bwMode="gray">
                  <a:xfrm flipH="1">
                    <a:off x="2336" y="2591"/>
                    <a:ext cx="105"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850" name="Freeform 62"/>
                  <p:cNvSpPr>
                    <a:spLocks noChangeAspect="1"/>
                  </p:cNvSpPr>
                  <p:nvPr/>
                </p:nvSpPr>
                <p:spPr bwMode="gray">
                  <a:xfrm>
                    <a:off x="2356" y="2721"/>
                    <a:ext cx="35" cy="165"/>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851" name="Freeform 63"/>
                  <p:cNvSpPr>
                    <a:spLocks noChangeAspect="1"/>
                  </p:cNvSpPr>
                  <p:nvPr/>
                </p:nvSpPr>
                <p:spPr bwMode="gray">
                  <a:xfrm>
                    <a:off x="2356" y="2840"/>
                    <a:ext cx="119" cy="71"/>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818" name="Group 64"/>
                <p:cNvGrpSpPr>
                  <a:grpSpLocks noChangeAspect="1"/>
                </p:cNvGrpSpPr>
                <p:nvPr/>
              </p:nvGrpSpPr>
              <p:grpSpPr bwMode="auto">
                <a:xfrm flipH="1">
                  <a:off x="1621" y="1953"/>
                  <a:ext cx="447" cy="229"/>
                  <a:chOff x="786" y="2382"/>
                  <a:chExt cx="1190" cy="634"/>
                </a:xfrm>
              </p:grpSpPr>
              <p:sp>
                <p:nvSpPr>
                  <p:cNvPr id="834" name="Freeform 65"/>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835" name="Freeform 66"/>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836" name="Freeform 67"/>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837" name="Freeform 68"/>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838" name="Freeform 69"/>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839" name="Freeform 70"/>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840" name="Freeform 71"/>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841" name="Freeform 72"/>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842" name="Freeform 73"/>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843" name="Freeform 74"/>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844" name="Freeform 75"/>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845" name="Freeform 76"/>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819" name="Group 77"/>
                <p:cNvGrpSpPr>
                  <a:grpSpLocks noChangeAspect="1"/>
                </p:cNvGrpSpPr>
                <p:nvPr/>
              </p:nvGrpSpPr>
              <p:grpSpPr bwMode="auto">
                <a:xfrm>
                  <a:off x="1772" y="1916"/>
                  <a:ext cx="191" cy="108"/>
                  <a:chOff x="347" y="3532"/>
                  <a:chExt cx="907" cy="516"/>
                </a:xfrm>
              </p:grpSpPr>
              <p:sp>
                <p:nvSpPr>
                  <p:cNvPr id="826" name="Freeform 78"/>
                  <p:cNvSpPr>
                    <a:spLocks noChangeAspect="1"/>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827" name="Freeform 79"/>
                  <p:cNvSpPr>
                    <a:spLocks noChangeAspect="1"/>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828" name="Freeform 80"/>
                  <p:cNvSpPr>
                    <a:spLocks noChangeAspect="1"/>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829" name="Freeform 81"/>
                  <p:cNvSpPr>
                    <a:spLocks noChangeAspect="1"/>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830" name="Freeform 82"/>
                  <p:cNvSpPr>
                    <a:spLocks noChangeAspect="1"/>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831" name="Freeform 83"/>
                  <p:cNvSpPr>
                    <a:spLocks noChangeAspect="1"/>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832" name="Freeform 84"/>
                  <p:cNvSpPr>
                    <a:spLocks noChangeAspect="1"/>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833" name="Freeform 85"/>
                  <p:cNvSpPr>
                    <a:spLocks noChangeAspect="1"/>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nvGrpSpPr>
                <p:cNvPr id="820" name="Group 86"/>
                <p:cNvGrpSpPr>
                  <a:grpSpLocks noChangeAspect="1"/>
                </p:cNvGrpSpPr>
                <p:nvPr/>
              </p:nvGrpSpPr>
              <p:grpSpPr bwMode="auto">
                <a:xfrm>
                  <a:off x="1840" y="1892"/>
                  <a:ext cx="55" cy="44"/>
                  <a:chOff x="1315" y="1508"/>
                  <a:chExt cx="596" cy="469"/>
                </a:xfrm>
              </p:grpSpPr>
              <p:sp>
                <p:nvSpPr>
                  <p:cNvPr id="823" name="Freeform 87"/>
                  <p:cNvSpPr>
                    <a:spLocks noChangeAspect="1"/>
                  </p:cNvSpPr>
                  <p:nvPr/>
                </p:nvSpPr>
                <p:spPr bwMode="gray">
                  <a:xfrm>
                    <a:off x="1315" y="1508"/>
                    <a:ext cx="596" cy="161"/>
                  </a:xfrm>
                  <a:custGeom>
                    <a:avLst/>
                    <a:gdLst>
                      <a:gd name="T0" fmla="*/ 0 w 904"/>
                      <a:gd name="T1" fmla="*/ 1 h 244"/>
                      <a:gd name="T2" fmla="*/ 3 w 904"/>
                      <a:gd name="T3" fmla="*/ 0 h 244"/>
                      <a:gd name="T4" fmla="*/ 6 w 904"/>
                      <a:gd name="T5" fmla="*/ 1 h 244"/>
                      <a:gd name="T6" fmla="*/ 3 w 904"/>
                      <a:gd name="T7" fmla="*/ 2 h 244"/>
                      <a:gd name="T8" fmla="*/ 0 w 904"/>
                      <a:gd name="T9" fmla="*/ 1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2A79D0"/>
                  </a:solidFill>
                  <a:ln w="6350">
                    <a:solidFill>
                      <a:srgbClr val="000000"/>
                    </a:solidFill>
                    <a:miter lim="800000"/>
                    <a:headEnd/>
                    <a:tailEnd/>
                  </a:ln>
                </p:spPr>
                <p:txBody>
                  <a:bodyPr/>
                  <a:lstStyle/>
                  <a:p>
                    <a:endParaRPr lang="nl-NL"/>
                  </a:p>
                </p:txBody>
              </p:sp>
              <p:sp>
                <p:nvSpPr>
                  <p:cNvPr id="824" name="Freeform 88"/>
                  <p:cNvSpPr>
                    <a:spLocks noChangeAspect="1"/>
                  </p:cNvSpPr>
                  <p:nvPr/>
                </p:nvSpPr>
                <p:spPr bwMode="gray">
                  <a:xfrm>
                    <a:off x="1612" y="1589"/>
                    <a:ext cx="299" cy="388"/>
                  </a:xfrm>
                  <a:custGeom>
                    <a:avLst/>
                    <a:gdLst>
                      <a:gd name="T0" fmla="*/ 0 w 453"/>
                      <a:gd name="T1" fmla="*/ 4 h 589"/>
                      <a:gd name="T2" fmla="*/ 0 w 453"/>
                      <a:gd name="T3" fmla="*/ 1 h 589"/>
                      <a:gd name="T4" fmla="*/ 3 w 453"/>
                      <a:gd name="T5" fmla="*/ 0 h 589"/>
                      <a:gd name="T6" fmla="*/ 3 w 453"/>
                      <a:gd name="T7" fmla="*/ 3 h 589"/>
                      <a:gd name="T8" fmla="*/ 0 w 453"/>
                      <a:gd name="T9" fmla="*/ 4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2A79D0"/>
                  </a:solidFill>
                  <a:ln w="6350">
                    <a:solidFill>
                      <a:srgbClr val="000000"/>
                    </a:solidFill>
                    <a:miter lim="800000"/>
                    <a:headEnd/>
                    <a:tailEnd/>
                  </a:ln>
                </p:spPr>
                <p:txBody>
                  <a:bodyPr/>
                  <a:lstStyle/>
                  <a:p>
                    <a:endParaRPr lang="nl-NL"/>
                  </a:p>
                </p:txBody>
              </p:sp>
              <p:sp>
                <p:nvSpPr>
                  <p:cNvPr id="825" name="Freeform 89"/>
                  <p:cNvSpPr>
                    <a:spLocks noChangeAspect="1"/>
                  </p:cNvSpPr>
                  <p:nvPr/>
                </p:nvSpPr>
                <p:spPr bwMode="gray">
                  <a:xfrm>
                    <a:off x="1315" y="1589"/>
                    <a:ext cx="297" cy="388"/>
                  </a:xfrm>
                  <a:custGeom>
                    <a:avLst/>
                    <a:gdLst>
                      <a:gd name="T0" fmla="*/ 0 w 451"/>
                      <a:gd name="T1" fmla="*/ 0 h 589"/>
                      <a:gd name="T2" fmla="*/ 0 w 451"/>
                      <a:gd name="T3" fmla="*/ 3 h 589"/>
                      <a:gd name="T4" fmla="*/ 3 w 451"/>
                      <a:gd name="T5" fmla="*/ 4 h 589"/>
                      <a:gd name="T6" fmla="*/ 3 w 451"/>
                      <a:gd name="T7" fmla="*/ 1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2A79D0"/>
                  </a:solidFill>
                  <a:ln w="6350">
                    <a:solidFill>
                      <a:srgbClr val="000000"/>
                    </a:solidFill>
                    <a:miter lim="800000"/>
                    <a:headEnd/>
                    <a:tailEnd/>
                  </a:ln>
                </p:spPr>
                <p:txBody>
                  <a:bodyPr/>
                  <a:lstStyle/>
                  <a:p>
                    <a:endParaRPr lang="nl-NL"/>
                  </a:p>
                </p:txBody>
              </p:sp>
            </p:grpSp>
            <p:sp>
              <p:nvSpPr>
                <p:cNvPr id="821" name="Freeform 90"/>
                <p:cNvSpPr>
                  <a:spLocks noChangeAspect="1"/>
                </p:cNvSpPr>
                <p:nvPr/>
              </p:nvSpPr>
              <p:spPr bwMode="gray">
                <a:xfrm>
                  <a:off x="1902" y="2014"/>
                  <a:ext cx="135" cy="35"/>
                </a:xfrm>
                <a:custGeom>
                  <a:avLst/>
                  <a:gdLst>
                    <a:gd name="T0" fmla="*/ 0 w 668"/>
                    <a:gd name="T1" fmla="*/ 0 h 177"/>
                    <a:gd name="T2" fmla="*/ 0 w 668"/>
                    <a:gd name="T3" fmla="*/ 0 h 177"/>
                    <a:gd name="T4" fmla="*/ 0 w 668"/>
                    <a:gd name="T5" fmla="*/ 0 h 177"/>
                    <a:gd name="T6" fmla="*/ 0 w 668"/>
                    <a:gd name="T7" fmla="*/ 0 h 177"/>
                    <a:gd name="T8" fmla="*/ 0 w 668"/>
                    <a:gd name="T9" fmla="*/ 0 h 177"/>
                    <a:gd name="T10" fmla="*/ 0 60000 65536"/>
                    <a:gd name="T11" fmla="*/ 0 60000 65536"/>
                    <a:gd name="T12" fmla="*/ 0 60000 65536"/>
                    <a:gd name="T13" fmla="*/ 0 60000 65536"/>
                    <a:gd name="T14" fmla="*/ 0 60000 65536"/>
                    <a:gd name="T15" fmla="*/ 0 w 668"/>
                    <a:gd name="T16" fmla="*/ 0 h 177"/>
                    <a:gd name="T17" fmla="*/ 668 w 668"/>
                    <a:gd name="T18" fmla="*/ 177 h 177"/>
                  </a:gdLst>
                  <a:ahLst/>
                  <a:cxnLst>
                    <a:cxn ang="T10">
                      <a:pos x="T0" y="T1"/>
                    </a:cxn>
                    <a:cxn ang="T11">
                      <a:pos x="T2" y="T3"/>
                    </a:cxn>
                    <a:cxn ang="T12">
                      <a:pos x="T4" y="T5"/>
                    </a:cxn>
                    <a:cxn ang="T13">
                      <a:pos x="T6" y="T7"/>
                    </a:cxn>
                    <a:cxn ang="T14">
                      <a:pos x="T8" y="T9"/>
                    </a:cxn>
                  </a:cxnLst>
                  <a:rect l="T15" t="T16" r="T17" b="T18"/>
                  <a:pathLst>
                    <a:path w="668" h="177">
                      <a:moveTo>
                        <a:pt x="668" y="76"/>
                      </a:moveTo>
                      <a:lnTo>
                        <a:pt x="377" y="0"/>
                      </a:lnTo>
                      <a:lnTo>
                        <a:pt x="0" y="102"/>
                      </a:lnTo>
                      <a:lnTo>
                        <a:pt x="288" y="177"/>
                      </a:lnTo>
                      <a:lnTo>
                        <a:pt x="668" y="76"/>
                      </a:lnTo>
                      <a:close/>
                    </a:path>
                  </a:pathLst>
                </a:custGeom>
                <a:solidFill>
                  <a:srgbClr val="FFFFFF"/>
                </a:solidFill>
                <a:ln w="6350">
                  <a:solidFill>
                    <a:srgbClr val="000000"/>
                  </a:solidFill>
                  <a:miter lim="800000"/>
                  <a:headEnd/>
                  <a:tailEnd/>
                </a:ln>
              </p:spPr>
              <p:txBody>
                <a:bodyPr/>
                <a:lstStyle/>
                <a:p>
                  <a:endParaRPr lang="nl-NL"/>
                </a:p>
              </p:txBody>
            </p:sp>
            <p:sp>
              <p:nvSpPr>
                <p:cNvPr id="822" name="Freeform 95"/>
                <p:cNvSpPr>
                  <a:spLocks noChangeAspect="1"/>
                </p:cNvSpPr>
                <p:nvPr/>
              </p:nvSpPr>
              <p:spPr bwMode="gray">
                <a:xfrm>
                  <a:off x="1699" y="1940"/>
                  <a:ext cx="44"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grpSp>
        </p:grpSp>
        <p:grpSp>
          <p:nvGrpSpPr>
            <p:cNvPr id="870" name="Group 97"/>
            <p:cNvGrpSpPr>
              <a:grpSpLocks/>
            </p:cNvGrpSpPr>
            <p:nvPr/>
          </p:nvGrpSpPr>
          <p:grpSpPr bwMode="auto">
            <a:xfrm>
              <a:off x="1992314" y="1563791"/>
              <a:ext cx="654050" cy="196850"/>
              <a:chOff x="-240" y="-1656"/>
              <a:chExt cx="3137" cy="940"/>
            </a:xfrm>
          </p:grpSpPr>
          <p:sp>
            <p:nvSpPr>
              <p:cNvPr id="871" name="Freeform 98"/>
              <p:cNvSpPr>
                <a:spLocks/>
              </p:cNvSpPr>
              <p:nvPr/>
            </p:nvSpPr>
            <p:spPr bwMode="gray">
              <a:xfrm>
                <a:off x="658" y="-1656"/>
                <a:ext cx="446" cy="217"/>
              </a:xfrm>
              <a:custGeom>
                <a:avLst/>
                <a:gdLst>
                  <a:gd name="T0" fmla="*/ 0 w 446"/>
                  <a:gd name="T1" fmla="*/ 0 h 217"/>
                  <a:gd name="T2" fmla="*/ 0 w 446"/>
                  <a:gd name="T3" fmla="*/ 97 h 217"/>
                  <a:gd name="T4" fmla="*/ 446 w 446"/>
                  <a:gd name="T5" fmla="*/ 217 h 217"/>
                  <a:gd name="T6" fmla="*/ 446 w 446"/>
                  <a:gd name="T7" fmla="*/ 12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0" y="0"/>
                    </a:moveTo>
                    <a:lnTo>
                      <a:pt x="0" y="97"/>
                    </a:lnTo>
                    <a:lnTo>
                      <a:pt x="446" y="217"/>
                    </a:lnTo>
                    <a:lnTo>
                      <a:pt x="446"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872" name="Freeform 99"/>
              <p:cNvSpPr>
                <a:spLocks/>
              </p:cNvSpPr>
              <p:nvPr/>
            </p:nvSpPr>
            <p:spPr bwMode="gray">
              <a:xfrm>
                <a:off x="-240" y="-1656"/>
                <a:ext cx="3137" cy="843"/>
              </a:xfrm>
              <a:custGeom>
                <a:avLst/>
                <a:gdLst>
                  <a:gd name="T0" fmla="*/ 2887 w 3137"/>
                  <a:gd name="T1" fmla="*/ 54 h 843"/>
                  <a:gd name="T2" fmla="*/ 898 w 3137"/>
                  <a:gd name="T3" fmla="*/ 0 h 843"/>
                  <a:gd name="T4" fmla="*/ 1344 w 3137"/>
                  <a:gd name="T5" fmla="*/ 120 h 843"/>
                  <a:gd name="T6" fmla="*/ 0 w 3137"/>
                  <a:gd name="T7" fmla="*/ 482 h 843"/>
                  <a:gd name="T8" fmla="*/ 1344 w 3137"/>
                  <a:gd name="T9" fmla="*/ 843 h 843"/>
                  <a:gd name="T10" fmla="*/ 2688 w 3137"/>
                  <a:gd name="T11" fmla="*/ 482 h 843"/>
                  <a:gd name="T12" fmla="*/ 3137 w 3137"/>
                  <a:gd name="T13" fmla="*/ 602 h 843"/>
                  <a:gd name="T14" fmla="*/ 2887 w 3137"/>
                  <a:gd name="T15" fmla="*/ 54 h 843"/>
                  <a:gd name="T16" fmla="*/ 0 60000 65536"/>
                  <a:gd name="T17" fmla="*/ 0 60000 65536"/>
                  <a:gd name="T18" fmla="*/ 0 60000 65536"/>
                  <a:gd name="T19" fmla="*/ 0 60000 65536"/>
                  <a:gd name="T20" fmla="*/ 0 60000 65536"/>
                  <a:gd name="T21" fmla="*/ 0 60000 65536"/>
                  <a:gd name="T22" fmla="*/ 0 60000 65536"/>
                  <a:gd name="T23" fmla="*/ 0 60000 65536"/>
                  <a:gd name="T24" fmla="*/ 0 w 3137"/>
                  <a:gd name="T25" fmla="*/ 0 h 843"/>
                  <a:gd name="T26" fmla="*/ 3137 w 3137"/>
                  <a:gd name="T27" fmla="*/ 843 h 8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7" h="843">
                    <a:moveTo>
                      <a:pt x="2887" y="54"/>
                    </a:moveTo>
                    <a:lnTo>
                      <a:pt x="898" y="0"/>
                    </a:lnTo>
                    <a:lnTo>
                      <a:pt x="1344" y="120"/>
                    </a:lnTo>
                    <a:lnTo>
                      <a:pt x="0" y="482"/>
                    </a:lnTo>
                    <a:lnTo>
                      <a:pt x="1344" y="843"/>
                    </a:lnTo>
                    <a:lnTo>
                      <a:pt x="2688" y="482"/>
                    </a:lnTo>
                    <a:lnTo>
                      <a:pt x="3137" y="602"/>
                    </a:lnTo>
                    <a:lnTo>
                      <a:pt x="2887" y="54"/>
                    </a:lnTo>
                    <a:close/>
                  </a:path>
                </a:pathLst>
              </a:custGeom>
              <a:solidFill>
                <a:srgbClr val="808080"/>
              </a:solidFill>
              <a:ln w="6350">
                <a:solidFill>
                  <a:schemeClr val="bg1"/>
                </a:solidFill>
                <a:miter lim="800000"/>
                <a:headEnd/>
                <a:tailEnd/>
              </a:ln>
            </p:spPr>
            <p:txBody>
              <a:bodyPr/>
              <a:lstStyle/>
              <a:p>
                <a:endParaRPr lang="nl-NL"/>
              </a:p>
            </p:txBody>
          </p:sp>
          <p:sp>
            <p:nvSpPr>
              <p:cNvPr id="873" name="Freeform 100"/>
              <p:cNvSpPr>
                <a:spLocks/>
              </p:cNvSpPr>
              <p:nvPr/>
            </p:nvSpPr>
            <p:spPr bwMode="gray">
              <a:xfrm>
                <a:off x="-240" y="-1174"/>
                <a:ext cx="1344" cy="458"/>
              </a:xfrm>
              <a:custGeom>
                <a:avLst/>
                <a:gdLst>
                  <a:gd name="T0" fmla="*/ 0 w 1344"/>
                  <a:gd name="T1" fmla="*/ 0 h 458"/>
                  <a:gd name="T2" fmla="*/ 0 w 1344"/>
                  <a:gd name="T3" fmla="*/ 97 h 458"/>
                  <a:gd name="T4" fmla="*/ 1344 w 1344"/>
                  <a:gd name="T5" fmla="*/ 458 h 458"/>
                  <a:gd name="T6" fmla="*/ 1344 w 1344"/>
                  <a:gd name="T7" fmla="*/ 361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874" name="Freeform 101"/>
              <p:cNvSpPr>
                <a:spLocks/>
              </p:cNvSpPr>
              <p:nvPr/>
            </p:nvSpPr>
            <p:spPr bwMode="gray">
              <a:xfrm>
                <a:off x="2448" y="-1174"/>
                <a:ext cx="449" cy="217"/>
              </a:xfrm>
              <a:custGeom>
                <a:avLst/>
                <a:gdLst>
                  <a:gd name="T0" fmla="*/ 0 w 449"/>
                  <a:gd name="T1" fmla="*/ 0 h 217"/>
                  <a:gd name="T2" fmla="*/ 0 w 449"/>
                  <a:gd name="T3" fmla="*/ 97 h 217"/>
                  <a:gd name="T4" fmla="*/ 449 w 449"/>
                  <a:gd name="T5" fmla="*/ 217 h 217"/>
                  <a:gd name="T6" fmla="*/ 449 w 449"/>
                  <a:gd name="T7" fmla="*/ 120 h 217"/>
                  <a:gd name="T8" fmla="*/ 0 w 449"/>
                  <a:gd name="T9" fmla="*/ 0 h 217"/>
                  <a:gd name="T10" fmla="*/ 0 60000 65536"/>
                  <a:gd name="T11" fmla="*/ 0 60000 65536"/>
                  <a:gd name="T12" fmla="*/ 0 60000 65536"/>
                  <a:gd name="T13" fmla="*/ 0 60000 65536"/>
                  <a:gd name="T14" fmla="*/ 0 60000 65536"/>
                  <a:gd name="T15" fmla="*/ 0 w 449"/>
                  <a:gd name="T16" fmla="*/ 0 h 217"/>
                  <a:gd name="T17" fmla="*/ 449 w 449"/>
                  <a:gd name="T18" fmla="*/ 217 h 217"/>
                </a:gdLst>
                <a:ahLst/>
                <a:cxnLst>
                  <a:cxn ang="T10">
                    <a:pos x="T0" y="T1"/>
                  </a:cxn>
                  <a:cxn ang="T11">
                    <a:pos x="T2" y="T3"/>
                  </a:cxn>
                  <a:cxn ang="T12">
                    <a:pos x="T4" y="T5"/>
                  </a:cxn>
                  <a:cxn ang="T13">
                    <a:pos x="T6" y="T7"/>
                  </a:cxn>
                  <a:cxn ang="T14">
                    <a:pos x="T8" y="T9"/>
                  </a:cxn>
                </a:cxnLst>
                <a:rect l="T15" t="T16" r="T17" b="T18"/>
                <a:pathLst>
                  <a:path w="449" h="217">
                    <a:moveTo>
                      <a:pt x="0" y="0"/>
                    </a:moveTo>
                    <a:lnTo>
                      <a:pt x="0" y="97"/>
                    </a:lnTo>
                    <a:lnTo>
                      <a:pt x="449" y="217"/>
                    </a:lnTo>
                    <a:lnTo>
                      <a:pt x="449"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875" name="Freeform 102"/>
              <p:cNvSpPr>
                <a:spLocks/>
              </p:cNvSpPr>
              <p:nvPr/>
            </p:nvSpPr>
            <p:spPr bwMode="gray">
              <a:xfrm>
                <a:off x="1104" y="-1174"/>
                <a:ext cx="1344" cy="458"/>
              </a:xfrm>
              <a:custGeom>
                <a:avLst/>
                <a:gdLst>
                  <a:gd name="T0" fmla="*/ 0 w 1344"/>
                  <a:gd name="T1" fmla="*/ 458 h 458"/>
                  <a:gd name="T2" fmla="*/ 0 w 1344"/>
                  <a:gd name="T3" fmla="*/ 361 h 458"/>
                  <a:gd name="T4" fmla="*/ 1344 w 1344"/>
                  <a:gd name="T5" fmla="*/ 0 h 458"/>
                  <a:gd name="T6" fmla="*/ 1344 w 1344"/>
                  <a:gd name="T7" fmla="*/ 97 h 458"/>
                  <a:gd name="T8" fmla="*/ 0 w 1344"/>
                  <a:gd name="T9" fmla="*/ 458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458"/>
                    </a:moveTo>
                    <a:lnTo>
                      <a:pt x="0" y="361"/>
                    </a:lnTo>
                    <a:lnTo>
                      <a:pt x="1344" y="0"/>
                    </a:lnTo>
                    <a:lnTo>
                      <a:pt x="1344" y="97"/>
                    </a:lnTo>
                    <a:lnTo>
                      <a:pt x="0" y="458"/>
                    </a:lnTo>
                    <a:close/>
                  </a:path>
                </a:pathLst>
              </a:custGeom>
              <a:solidFill>
                <a:schemeClr val="tx1"/>
              </a:solidFill>
              <a:ln w="6350">
                <a:solidFill>
                  <a:schemeClr val="bg1"/>
                </a:solidFill>
                <a:miter lim="800000"/>
                <a:headEnd/>
                <a:tailEnd/>
              </a:ln>
            </p:spPr>
            <p:txBody>
              <a:bodyPr/>
              <a:lstStyle/>
              <a:p>
                <a:endParaRPr lang="nl-NL"/>
              </a:p>
            </p:txBody>
          </p:sp>
        </p:grpSp>
        <p:grpSp>
          <p:nvGrpSpPr>
            <p:cNvPr id="876" name="Groep 231"/>
            <p:cNvGrpSpPr>
              <a:grpSpLocks/>
            </p:cNvGrpSpPr>
            <p:nvPr/>
          </p:nvGrpSpPr>
          <p:grpSpPr bwMode="auto">
            <a:xfrm>
              <a:off x="517526" y="1381229"/>
              <a:ext cx="2044700" cy="814387"/>
              <a:chOff x="-96007" y="3671795"/>
              <a:chExt cx="2044700" cy="814457"/>
            </a:xfrm>
          </p:grpSpPr>
          <p:sp>
            <p:nvSpPr>
              <p:cNvPr id="877" name="Freeform 49"/>
              <p:cNvSpPr>
                <a:spLocks noChangeAspect="1"/>
              </p:cNvSpPr>
              <p:nvPr/>
            </p:nvSpPr>
            <p:spPr bwMode="gray">
              <a:xfrm>
                <a:off x="-96007" y="3938518"/>
                <a:ext cx="2044700" cy="547734"/>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878" name="Group 104"/>
              <p:cNvGrpSpPr>
                <a:grpSpLocks noChangeAspect="1"/>
              </p:cNvGrpSpPr>
              <p:nvPr/>
            </p:nvGrpSpPr>
            <p:grpSpPr bwMode="auto">
              <a:xfrm>
                <a:off x="611320" y="3671795"/>
                <a:ext cx="468313" cy="500062"/>
                <a:chOff x="1658" y="2536"/>
                <a:chExt cx="596" cy="637"/>
              </a:xfrm>
            </p:grpSpPr>
            <p:grpSp>
              <p:nvGrpSpPr>
                <p:cNvPr id="879" name="Group 105"/>
                <p:cNvGrpSpPr>
                  <a:grpSpLocks noChangeAspect="1"/>
                </p:cNvGrpSpPr>
                <p:nvPr/>
              </p:nvGrpSpPr>
              <p:grpSpPr bwMode="auto">
                <a:xfrm>
                  <a:off x="1876" y="2536"/>
                  <a:ext cx="378" cy="637"/>
                  <a:chOff x="1876" y="2536"/>
                  <a:chExt cx="378" cy="637"/>
                </a:xfrm>
              </p:grpSpPr>
              <p:grpSp>
                <p:nvGrpSpPr>
                  <p:cNvPr id="885" name="Group 106"/>
                  <p:cNvGrpSpPr>
                    <a:grpSpLocks noChangeAspect="1"/>
                  </p:cNvGrpSpPr>
                  <p:nvPr/>
                </p:nvGrpSpPr>
                <p:grpSpPr bwMode="auto">
                  <a:xfrm>
                    <a:off x="1876" y="2536"/>
                    <a:ext cx="343" cy="637"/>
                    <a:chOff x="4178" y="782"/>
                    <a:chExt cx="343" cy="637"/>
                  </a:xfrm>
                </p:grpSpPr>
                <p:sp>
                  <p:nvSpPr>
                    <p:cNvPr id="895" name="Freeform 107"/>
                    <p:cNvSpPr>
                      <a:spLocks noChangeAspect="1"/>
                    </p:cNvSpPr>
                    <p:nvPr/>
                  </p:nvSpPr>
                  <p:spPr bwMode="gray">
                    <a:xfrm>
                      <a:off x="4333" y="1087"/>
                      <a:ext cx="121" cy="332"/>
                    </a:xfrm>
                    <a:custGeom>
                      <a:avLst/>
                      <a:gdLst/>
                      <a:ahLst/>
                      <a:cxnLst>
                        <a:cxn ang="0">
                          <a:pos x="89" y="156"/>
                        </a:cxn>
                        <a:cxn ang="0">
                          <a:pos x="89" y="7"/>
                        </a:cxn>
                        <a:cxn ang="0">
                          <a:pos x="89" y="5"/>
                        </a:cxn>
                        <a:cxn ang="0">
                          <a:pos x="63" y="20"/>
                        </a:cxn>
                        <a:cxn ang="0">
                          <a:pos x="12" y="11"/>
                        </a:cxn>
                        <a:cxn ang="0">
                          <a:pos x="3" y="0"/>
                        </a:cxn>
                        <a:cxn ang="0">
                          <a:pos x="3" y="36"/>
                        </a:cxn>
                        <a:cxn ang="0">
                          <a:pos x="2" y="205"/>
                        </a:cxn>
                        <a:cxn ang="0">
                          <a:pos x="43" y="205"/>
                        </a:cxn>
                        <a:cxn ang="0">
                          <a:pos x="45" y="51"/>
                        </a:cxn>
                        <a:cxn ang="0">
                          <a:pos x="36" y="40"/>
                        </a:cxn>
                        <a:cxn ang="0">
                          <a:pos x="45" y="51"/>
                        </a:cxn>
                        <a:cxn ang="0">
                          <a:pos x="43" y="205"/>
                        </a:cxn>
                        <a:cxn ang="0">
                          <a:pos x="44" y="211"/>
                        </a:cxn>
                        <a:cxn ang="0">
                          <a:pos x="88" y="218"/>
                        </a:cxn>
                        <a:cxn ang="0">
                          <a:pos x="89" y="156"/>
                        </a:cxn>
                      </a:cxnLst>
                      <a:rect l="0" t="0" r="r" b="b"/>
                      <a:pathLst>
                        <a:path w="90" h="245">
                          <a:moveTo>
                            <a:pt x="89" y="156"/>
                          </a:moveTo>
                          <a:cubicBezTo>
                            <a:pt x="89" y="141"/>
                            <a:pt x="90" y="47"/>
                            <a:pt x="89" y="7"/>
                          </a:cubicBezTo>
                          <a:cubicBezTo>
                            <a:pt x="89" y="6"/>
                            <a:pt x="89" y="6"/>
                            <a:pt x="89"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3" y="225"/>
                            <a:pt x="43" y="205"/>
                          </a:cubicBezTo>
                          <a:cubicBezTo>
                            <a:pt x="43" y="171"/>
                            <a:pt x="46" y="55"/>
                            <a:pt x="45" y="51"/>
                          </a:cubicBezTo>
                          <a:cubicBezTo>
                            <a:pt x="45" y="47"/>
                            <a:pt x="36" y="47"/>
                            <a:pt x="36" y="40"/>
                          </a:cubicBezTo>
                          <a:cubicBezTo>
                            <a:pt x="36" y="47"/>
                            <a:pt x="45" y="47"/>
                            <a:pt x="45" y="51"/>
                          </a:cubicBezTo>
                          <a:cubicBezTo>
                            <a:pt x="46" y="55"/>
                            <a:pt x="43" y="171"/>
                            <a:pt x="43" y="205"/>
                          </a:cubicBezTo>
                          <a:cubicBezTo>
                            <a:pt x="44" y="207"/>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96" name="Freeform 108"/>
                    <p:cNvSpPr>
                      <a:spLocks noChangeAspect="1"/>
                    </p:cNvSpPr>
                    <p:nvPr/>
                  </p:nvSpPr>
                  <p:spPr bwMode="gray">
                    <a:xfrm>
                      <a:off x="4179" y="867"/>
                      <a:ext cx="343" cy="313"/>
                    </a:xfrm>
                    <a:custGeom>
                      <a:avLst/>
                      <a:gdLst/>
                      <a:ahLst/>
                      <a:cxnLst>
                        <a:cxn ang="0">
                          <a:pos x="248" y="194"/>
                        </a:cxn>
                        <a:cxn ang="0">
                          <a:pos x="225" y="49"/>
                        </a:cxn>
                        <a:cxn ang="0">
                          <a:pos x="199" y="24"/>
                        </a:cxn>
                        <a:cxn ang="0">
                          <a:pos x="156" y="13"/>
                        </a:cxn>
                        <a:cxn ang="0">
                          <a:pos x="116" y="2"/>
                        </a:cxn>
                        <a:cxn ang="0">
                          <a:pos x="86" y="12"/>
                        </a:cxn>
                        <a:cxn ang="0">
                          <a:pos x="73" y="86"/>
                        </a:cxn>
                        <a:cxn ang="0">
                          <a:pos x="73" y="86"/>
                        </a:cxn>
                        <a:cxn ang="0">
                          <a:pos x="72" y="91"/>
                        </a:cxn>
                        <a:cxn ang="0">
                          <a:pos x="21" y="104"/>
                        </a:cxn>
                        <a:cxn ang="0">
                          <a:pos x="26" y="135"/>
                        </a:cxn>
                        <a:cxn ang="0">
                          <a:pos x="80" y="122"/>
                        </a:cxn>
                        <a:cxn ang="0">
                          <a:pos x="80" y="122"/>
                        </a:cxn>
                        <a:cxn ang="0">
                          <a:pos x="86" y="120"/>
                        </a:cxn>
                        <a:cxn ang="0">
                          <a:pos x="99" y="113"/>
                        </a:cxn>
                        <a:cxn ang="0">
                          <a:pos x="104" y="92"/>
                        </a:cxn>
                        <a:cxn ang="0">
                          <a:pos x="104" y="92"/>
                        </a:cxn>
                        <a:cxn ang="0">
                          <a:pos x="110" y="47"/>
                        </a:cxn>
                        <a:cxn ang="0">
                          <a:pos x="110" y="47"/>
                        </a:cxn>
                        <a:cxn ang="0">
                          <a:pos x="109" y="164"/>
                        </a:cxn>
                        <a:cxn ang="0">
                          <a:pos x="118" y="175"/>
                        </a:cxn>
                        <a:cxn ang="0">
                          <a:pos x="169" y="189"/>
                        </a:cxn>
                        <a:cxn ang="0">
                          <a:pos x="196" y="169"/>
                        </a:cxn>
                        <a:cxn ang="0">
                          <a:pos x="194" y="88"/>
                        </a:cxn>
                        <a:cxn ang="0">
                          <a:pos x="192" y="75"/>
                        </a:cxn>
                        <a:cxn ang="0">
                          <a:pos x="194" y="88"/>
                        </a:cxn>
                        <a:cxn ang="0">
                          <a:pos x="215" y="204"/>
                        </a:cxn>
                        <a:cxn ang="0">
                          <a:pos x="248" y="194"/>
                        </a:cxn>
                      </a:cxnLst>
                      <a:rect l="0" t="0" r="r" b="b"/>
                      <a:pathLst>
                        <a:path w="254" h="232">
                          <a:moveTo>
                            <a:pt x="248" y="194"/>
                          </a:moveTo>
                          <a:cubicBezTo>
                            <a:pt x="245" y="184"/>
                            <a:pt x="228" y="67"/>
                            <a:pt x="225" y="49"/>
                          </a:cubicBezTo>
                          <a:cubicBezTo>
                            <a:pt x="222" y="32"/>
                            <a:pt x="207" y="27"/>
                            <a:pt x="199" y="24"/>
                          </a:cubicBezTo>
                          <a:cubicBezTo>
                            <a:pt x="191" y="21"/>
                            <a:pt x="169" y="16"/>
                            <a:pt x="156" y="13"/>
                          </a:cubicBezTo>
                          <a:cubicBezTo>
                            <a:pt x="144" y="10"/>
                            <a:pt x="125" y="4"/>
                            <a:pt x="116" y="2"/>
                          </a:cubicBezTo>
                          <a:cubicBezTo>
                            <a:pt x="107" y="0"/>
                            <a:pt x="89" y="4"/>
                            <a:pt x="86" y="12"/>
                          </a:cubicBezTo>
                          <a:cubicBezTo>
                            <a:pt x="85" y="15"/>
                            <a:pt x="79" y="50"/>
                            <a:pt x="73" y="86"/>
                          </a:cubicBezTo>
                          <a:cubicBezTo>
                            <a:pt x="73" y="86"/>
                            <a:pt x="73" y="86"/>
                            <a:pt x="73" y="86"/>
                          </a:cubicBezTo>
                          <a:cubicBezTo>
                            <a:pt x="72" y="91"/>
                            <a:pt x="72" y="91"/>
                            <a:pt x="72" y="91"/>
                          </a:cubicBezTo>
                          <a:cubicBezTo>
                            <a:pt x="49" y="96"/>
                            <a:pt x="28" y="103"/>
                            <a:pt x="21" y="104"/>
                          </a:cubicBezTo>
                          <a:cubicBezTo>
                            <a:pt x="0" y="109"/>
                            <a:pt x="9" y="137"/>
                            <a:pt x="26" y="135"/>
                          </a:cubicBezTo>
                          <a:cubicBezTo>
                            <a:pt x="30" y="135"/>
                            <a:pt x="55" y="129"/>
                            <a:pt x="80" y="122"/>
                          </a:cubicBezTo>
                          <a:cubicBezTo>
                            <a:pt x="80" y="122"/>
                            <a:pt x="80" y="122"/>
                            <a:pt x="80" y="122"/>
                          </a:cubicBezTo>
                          <a:cubicBezTo>
                            <a:pt x="86" y="120"/>
                            <a:pt x="86" y="120"/>
                            <a:pt x="86" y="120"/>
                          </a:cubicBezTo>
                          <a:cubicBezTo>
                            <a:pt x="92" y="119"/>
                            <a:pt x="96" y="116"/>
                            <a:pt x="99" y="113"/>
                          </a:cubicBezTo>
                          <a:cubicBezTo>
                            <a:pt x="102" y="108"/>
                            <a:pt x="104" y="102"/>
                            <a:pt x="104" y="92"/>
                          </a:cubicBezTo>
                          <a:cubicBezTo>
                            <a:pt x="104" y="92"/>
                            <a:pt x="104" y="92"/>
                            <a:pt x="104" y="92"/>
                          </a:cubicBezTo>
                          <a:cubicBezTo>
                            <a:pt x="107" y="69"/>
                            <a:pt x="109" y="49"/>
                            <a:pt x="110" y="47"/>
                          </a:cubicBezTo>
                          <a:cubicBezTo>
                            <a:pt x="110" y="47"/>
                            <a:pt x="110" y="47"/>
                            <a:pt x="110" y="47"/>
                          </a:cubicBezTo>
                          <a:cubicBezTo>
                            <a:pt x="110" y="53"/>
                            <a:pt x="109" y="122"/>
                            <a:pt x="109" y="164"/>
                          </a:cubicBezTo>
                          <a:cubicBezTo>
                            <a:pt x="110" y="169"/>
                            <a:pt x="112" y="174"/>
                            <a:pt x="118" y="175"/>
                          </a:cubicBezTo>
                          <a:cubicBezTo>
                            <a:pt x="130" y="177"/>
                            <a:pt x="162" y="187"/>
                            <a:pt x="169" y="189"/>
                          </a:cubicBezTo>
                          <a:cubicBezTo>
                            <a:pt x="177" y="190"/>
                            <a:pt x="193" y="181"/>
                            <a:pt x="196" y="169"/>
                          </a:cubicBezTo>
                          <a:cubicBezTo>
                            <a:pt x="196" y="141"/>
                            <a:pt x="196" y="111"/>
                            <a:pt x="194" y="88"/>
                          </a:cubicBezTo>
                          <a:cubicBezTo>
                            <a:pt x="193" y="82"/>
                            <a:pt x="193" y="78"/>
                            <a:pt x="192" y="75"/>
                          </a:cubicBezTo>
                          <a:cubicBezTo>
                            <a:pt x="193" y="79"/>
                            <a:pt x="194" y="83"/>
                            <a:pt x="194" y="88"/>
                          </a:cubicBezTo>
                          <a:cubicBezTo>
                            <a:pt x="197" y="110"/>
                            <a:pt x="204" y="150"/>
                            <a:pt x="215" y="204"/>
                          </a:cubicBezTo>
                          <a:cubicBezTo>
                            <a:pt x="221" y="232"/>
                            <a:pt x="254" y="218"/>
                            <a:pt x="248" y="194"/>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97" name="Freeform 109"/>
                    <p:cNvSpPr>
                      <a:spLocks noChangeAspect="1"/>
                    </p:cNvSpPr>
                    <p:nvPr/>
                  </p:nvSpPr>
                  <p:spPr bwMode="gray">
                    <a:xfrm>
                      <a:off x="4340" y="852"/>
                      <a:ext cx="89" cy="55"/>
                    </a:xfrm>
                    <a:custGeom>
                      <a:avLst/>
                      <a:gdLst>
                        <a:gd name="T0" fmla="*/ 1048 w 66"/>
                        <a:gd name="T1" fmla="*/ 1324 h 41"/>
                        <a:gd name="T2" fmla="*/ 324 w 66"/>
                        <a:gd name="T3" fmla="*/ 755 h 41"/>
                        <a:gd name="T4" fmla="*/ 534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3" y="37"/>
                            <a:pt x="0" y="25"/>
                            <a:pt x="9" y="22"/>
                          </a:cubicBezTo>
                          <a:cubicBezTo>
                            <a:pt x="16" y="21"/>
                            <a:pt x="13" y="15"/>
                            <a:pt x="15"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898" name="Oval 110"/>
                    <p:cNvSpPr>
                      <a:spLocks noChangeAspect="1" noChangeArrowheads="1"/>
                    </p:cNvSpPr>
                    <p:nvPr/>
                  </p:nvSpPr>
                  <p:spPr bwMode="gray">
                    <a:xfrm flipH="1">
                      <a:off x="4331"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886" name="Group 111"/>
                  <p:cNvGrpSpPr>
                    <a:grpSpLocks noChangeAspect="1"/>
                  </p:cNvGrpSpPr>
                  <p:nvPr/>
                </p:nvGrpSpPr>
                <p:grpSpPr bwMode="auto">
                  <a:xfrm>
                    <a:off x="2127" y="2897"/>
                    <a:ext cx="127" cy="137"/>
                    <a:chOff x="2408" y="1629"/>
                    <a:chExt cx="127" cy="137"/>
                  </a:xfrm>
                </p:grpSpPr>
                <p:sp>
                  <p:nvSpPr>
                    <p:cNvPr id="888" name="Freeform 112"/>
                    <p:cNvSpPr>
                      <a:spLocks noChangeAspect="1"/>
                    </p:cNvSpPr>
                    <p:nvPr/>
                  </p:nvSpPr>
                  <p:spPr bwMode="gray">
                    <a:xfrm>
                      <a:off x="2408" y="1645"/>
                      <a:ext cx="127" cy="34"/>
                    </a:xfrm>
                    <a:custGeom>
                      <a:avLst/>
                      <a:gdLst>
                        <a:gd name="T0" fmla="*/ 0 w 227"/>
                        <a:gd name="T1" fmla="*/ 1 h 62"/>
                        <a:gd name="T2" fmla="*/ 1 w 227"/>
                        <a:gd name="T3" fmla="*/ 0 h 62"/>
                        <a:gd name="T4" fmla="*/ 1 w 227"/>
                        <a:gd name="T5" fmla="*/ 1 h 62"/>
                        <a:gd name="T6" fmla="*/ 1 w 227"/>
                        <a:gd name="T7" fmla="*/ 1 h 62"/>
                        <a:gd name="T8" fmla="*/ 0 w 227"/>
                        <a:gd name="T9" fmla="*/ 1 h 62"/>
                        <a:gd name="T10" fmla="*/ 0 60000 65536"/>
                        <a:gd name="T11" fmla="*/ 0 60000 65536"/>
                        <a:gd name="T12" fmla="*/ 0 60000 65536"/>
                        <a:gd name="T13" fmla="*/ 0 60000 65536"/>
                        <a:gd name="T14" fmla="*/ 0 60000 65536"/>
                        <a:gd name="T15" fmla="*/ 0 w 227"/>
                        <a:gd name="T16" fmla="*/ 0 h 62"/>
                        <a:gd name="T17" fmla="*/ 227 w 227"/>
                        <a:gd name="T18" fmla="*/ 62 h 62"/>
                      </a:gdLst>
                      <a:ahLst/>
                      <a:cxnLst>
                        <a:cxn ang="T10">
                          <a:pos x="T0" y="T1"/>
                        </a:cxn>
                        <a:cxn ang="T11">
                          <a:pos x="T2" y="T3"/>
                        </a:cxn>
                        <a:cxn ang="T12">
                          <a:pos x="T4" y="T5"/>
                        </a:cxn>
                        <a:cxn ang="T13">
                          <a:pos x="T6" y="T7"/>
                        </a:cxn>
                        <a:cxn ang="T14">
                          <a:pos x="T8" y="T9"/>
                        </a:cxn>
                      </a:cxnLst>
                      <a:rect l="T15" t="T16" r="T17" b="T18"/>
                      <a:pathLst>
                        <a:path w="227" h="62">
                          <a:moveTo>
                            <a:pt x="0" y="47"/>
                          </a:moveTo>
                          <a:lnTo>
                            <a:pt x="177" y="0"/>
                          </a:lnTo>
                          <a:lnTo>
                            <a:pt x="227" y="12"/>
                          </a:lnTo>
                          <a:lnTo>
                            <a:pt x="47" y="62"/>
                          </a:lnTo>
                          <a:lnTo>
                            <a:pt x="0" y="47"/>
                          </a:lnTo>
                          <a:close/>
                        </a:path>
                      </a:pathLst>
                    </a:custGeom>
                    <a:solidFill>
                      <a:srgbClr val="663300"/>
                    </a:solidFill>
                    <a:ln w="6350">
                      <a:solidFill>
                        <a:srgbClr val="663300"/>
                      </a:solidFill>
                      <a:miter lim="800000"/>
                      <a:headEnd/>
                      <a:tailEnd/>
                    </a:ln>
                  </p:spPr>
                  <p:txBody>
                    <a:bodyPr/>
                    <a:lstStyle/>
                    <a:p>
                      <a:endParaRPr lang="nl-NL"/>
                    </a:p>
                  </p:txBody>
                </p:sp>
                <p:sp>
                  <p:nvSpPr>
                    <p:cNvPr id="889" name="Freeform 113"/>
                    <p:cNvSpPr>
                      <a:spLocks noChangeAspect="1"/>
                    </p:cNvSpPr>
                    <p:nvPr/>
                  </p:nvSpPr>
                  <p:spPr bwMode="gray">
                    <a:xfrm>
                      <a:off x="2434" y="1651"/>
                      <a:ext cx="101" cy="115"/>
                    </a:xfrm>
                    <a:custGeom>
                      <a:avLst/>
                      <a:gdLst>
                        <a:gd name="T0" fmla="*/ 0 w 180"/>
                        <a:gd name="T1" fmla="*/ 1 h 206"/>
                        <a:gd name="T2" fmla="*/ 0 w 180"/>
                        <a:gd name="T3" fmla="*/ 1 h 206"/>
                        <a:gd name="T4" fmla="*/ 1 w 180"/>
                        <a:gd name="T5" fmla="*/ 0 h 206"/>
                        <a:gd name="T6" fmla="*/ 1 w 180"/>
                        <a:gd name="T7" fmla="*/ 1 h 206"/>
                        <a:gd name="T8" fmla="*/ 0 w 180"/>
                        <a:gd name="T9" fmla="*/ 1 h 206"/>
                        <a:gd name="T10" fmla="*/ 0 60000 65536"/>
                        <a:gd name="T11" fmla="*/ 0 60000 65536"/>
                        <a:gd name="T12" fmla="*/ 0 60000 65536"/>
                        <a:gd name="T13" fmla="*/ 0 60000 65536"/>
                        <a:gd name="T14" fmla="*/ 0 60000 65536"/>
                        <a:gd name="T15" fmla="*/ 0 w 180"/>
                        <a:gd name="T16" fmla="*/ 0 h 206"/>
                        <a:gd name="T17" fmla="*/ 180 w 180"/>
                        <a:gd name="T18" fmla="*/ 206 h 206"/>
                      </a:gdLst>
                      <a:ahLst/>
                      <a:cxnLst>
                        <a:cxn ang="T10">
                          <a:pos x="T0" y="T1"/>
                        </a:cxn>
                        <a:cxn ang="T11">
                          <a:pos x="T2" y="T3"/>
                        </a:cxn>
                        <a:cxn ang="T12">
                          <a:pos x="T4" y="T5"/>
                        </a:cxn>
                        <a:cxn ang="T13">
                          <a:pos x="T6" y="T7"/>
                        </a:cxn>
                        <a:cxn ang="T14">
                          <a:pos x="T8" y="T9"/>
                        </a:cxn>
                      </a:cxnLst>
                      <a:rect l="T15" t="T16" r="T17" b="T18"/>
                      <a:pathLst>
                        <a:path w="180" h="206">
                          <a:moveTo>
                            <a:pt x="0" y="206"/>
                          </a:moveTo>
                          <a:lnTo>
                            <a:pt x="0" y="50"/>
                          </a:lnTo>
                          <a:lnTo>
                            <a:pt x="180" y="0"/>
                          </a:lnTo>
                          <a:lnTo>
                            <a:pt x="180" y="158"/>
                          </a:lnTo>
                          <a:lnTo>
                            <a:pt x="0" y="206"/>
                          </a:lnTo>
                          <a:close/>
                        </a:path>
                      </a:pathLst>
                    </a:custGeom>
                    <a:solidFill>
                      <a:srgbClr val="8E4700"/>
                    </a:solidFill>
                    <a:ln w="6350">
                      <a:solidFill>
                        <a:srgbClr val="663300"/>
                      </a:solidFill>
                      <a:miter lim="800000"/>
                      <a:headEnd/>
                      <a:tailEnd/>
                    </a:ln>
                  </p:spPr>
                  <p:txBody>
                    <a:bodyPr/>
                    <a:lstStyle/>
                    <a:p>
                      <a:endParaRPr lang="nl-NL"/>
                    </a:p>
                  </p:txBody>
                </p:sp>
                <p:sp>
                  <p:nvSpPr>
                    <p:cNvPr id="890" name="Freeform 114"/>
                    <p:cNvSpPr>
                      <a:spLocks noChangeAspect="1"/>
                    </p:cNvSpPr>
                    <p:nvPr/>
                  </p:nvSpPr>
                  <p:spPr bwMode="gray">
                    <a:xfrm>
                      <a:off x="2408" y="1671"/>
                      <a:ext cx="26" cy="95"/>
                    </a:xfrm>
                    <a:custGeom>
                      <a:avLst/>
                      <a:gdLst>
                        <a:gd name="T0" fmla="*/ 0 w 47"/>
                        <a:gd name="T1" fmla="*/ 0 h 171"/>
                        <a:gd name="T2" fmla="*/ 0 w 47"/>
                        <a:gd name="T3" fmla="*/ 1 h 171"/>
                        <a:gd name="T4" fmla="*/ 1 w 47"/>
                        <a:gd name="T5" fmla="*/ 1 h 171"/>
                        <a:gd name="T6" fmla="*/ 1 w 47"/>
                        <a:gd name="T7" fmla="*/ 1 h 171"/>
                        <a:gd name="T8" fmla="*/ 0 w 47"/>
                        <a:gd name="T9" fmla="*/ 0 h 171"/>
                        <a:gd name="T10" fmla="*/ 0 60000 65536"/>
                        <a:gd name="T11" fmla="*/ 0 60000 65536"/>
                        <a:gd name="T12" fmla="*/ 0 60000 65536"/>
                        <a:gd name="T13" fmla="*/ 0 60000 65536"/>
                        <a:gd name="T14" fmla="*/ 0 60000 65536"/>
                        <a:gd name="T15" fmla="*/ 0 w 47"/>
                        <a:gd name="T16" fmla="*/ 0 h 171"/>
                        <a:gd name="T17" fmla="*/ 47 w 47"/>
                        <a:gd name="T18" fmla="*/ 171 h 171"/>
                      </a:gdLst>
                      <a:ahLst/>
                      <a:cxnLst>
                        <a:cxn ang="T10">
                          <a:pos x="T0" y="T1"/>
                        </a:cxn>
                        <a:cxn ang="T11">
                          <a:pos x="T2" y="T3"/>
                        </a:cxn>
                        <a:cxn ang="T12">
                          <a:pos x="T4" y="T5"/>
                        </a:cxn>
                        <a:cxn ang="T13">
                          <a:pos x="T6" y="T7"/>
                        </a:cxn>
                        <a:cxn ang="T14">
                          <a:pos x="T8" y="T9"/>
                        </a:cxn>
                      </a:cxnLst>
                      <a:rect l="T15" t="T16" r="T17" b="T18"/>
                      <a:pathLst>
                        <a:path w="47" h="171">
                          <a:moveTo>
                            <a:pt x="0" y="0"/>
                          </a:moveTo>
                          <a:lnTo>
                            <a:pt x="0" y="159"/>
                          </a:lnTo>
                          <a:lnTo>
                            <a:pt x="47" y="171"/>
                          </a:lnTo>
                          <a:lnTo>
                            <a:pt x="47" y="15"/>
                          </a:lnTo>
                          <a:lnTo>
                            <a:pt x="0" y="0"/>
                          </a:lnTo>
                          <a:close/>
                        </a:path>
                      </a:pathLst>
                    </a:custGeom>
                    <a:solidFill>
                      <a:srgbClr val="482400"/>
                    </a:solidFill>
                    <a:ln w="6350">
                      <a:solidFill>
                        <a:srgbClr val="663300"/>
                      </a:solidFill>
                      <a:miter lim="800000"/>
                      <a:headEnd/>
                      <a:tailEnd/>
                    </a:ln>
                  </p:spPr>
                  <p:txBody>
                    <a:bodyPr/>
                    <a:lstStyle/>
                    <a:p>
                      <a:endParaRPr lang="nl-NL"/>
                    </a:p>
                  </p:txBody>
                </p:sp>
                <p:sp>
                  <p:nvSpPr>
                    <p:cNvPr id="891" name="Freeform 115"/>
                    <p:cNvSpPr>
                      <a:spLocks noChangeAspect="1"/>
                    </p:cNvSpPr>
                    <p:nvPr/>
                  </p:nvSpPr>
                  <p:spPr bwMode="gray">
                    <a:xfrm>
                      <a:off x="2487" y="1632"/>
                      <a:ext cx="11" cy="26"/>
                    </a:xfrm>
                    <a:custGeom>
                      <a:avLst/>
                      <a:gdLst>
                        <a:gd name="T0" fmla="*/ 0 w 19"/>
                        <a:gd name="T1" fmla="*/ 0 h 47"/>
                        <a:gd name="T2" fmla="*/ 0 w 19"/>
                        <a:gd name="T3" fmla="*/ 1 h 47"/>
                        <a:gd name="T4" fmla="*/ 1 w 19"/>
                        <a:gd name="T5" fmla="*/ 1 h 47"/>
                        <a:gd name="T6" fmla="*/ 1 w 19"/>
                        <a:gd name="T7" fmla="*/ 1 h 47"/>
                        <a:gd name="T8" fmla="*/ 0 w 19"/>
                        <a:gd name="T9" fmla="*/ 0 h 47"/>
                        <a:gd name="T10" fmla="*/ 0 60000 65536"/>
                        <a:gd name="T11" fmla="*/ 0 60000 65536"/>
                        <a:gd name="T12" fmla="*/ 0 60000 65536"/>
                        <a:gd name="T13" fmla="*/ 0 60000 65536"/>
                        <a:gd name="T14" fmla="*/ 0 60000 65536"/>
                        <a:gd name="T15" fmla="*/ 0 w 19"/>
                        <a:gd name="T16" fmla="*/ 0 h 47"/>
                        <a:gd name="T17" fmla="*/ 19 w 19"/>
                        <a:gd name="T18" fmla="*/ 47 h 47"/>
                      </a:gdLst>
                      <a:ahLst/>
                      <a:cxnLst>
                        <a:cxn ang="T10">
                          <a:pos x="T0" y="T1"/>
                        </a:cxn>
                        <a:cxn ang="T11">
                          <a:pos x="T2" y="T3"/>
                        </a:cxn>
                        <a:cxn ang="T12">
                          <a:pos x="T4" y="T5"/>
                        </a:cxn>
                        <a:cxn ang="T13">
                          <a:pos x="T6" y="T7"/>
                        </a:cxn>
                        <a:cxn ang="T14">
                          <a:pos x="T8" y="T9"/>
                        </a:cxn>
                      </a:cxnLst>
                      <a:rect l="T15" t="T16" r="T17" b="T18"/>
                      <a:pathLst>
                        <a:path w="19" h="47">
                          <a:moveTo>
                            <a:pt x="0" y="0"/>
                          </a:moveTo>
                          <a:lnTo>
                            <a:pt x="0" y="42"/>
                          </a:lnTo>
                          <a:lnTo>
                            <a:pt x="19" y="47"/>
                          </a:lnTo>
                          <a:lnTo>
                            <a:pt x="19" y="4"/>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892" name="Freeform 116"/>
                    <p:cNvSpPr>
                      <a:spLocks noChangeAspect="1"/>
                    </p:cNvSpPr>
                    <p:nvPr/>
                  </p:nvSpPr>
                  <p:spPr bwMode="gray">
                    <a:xfrm>
                      <a:off x="2446" y="1632"/>
                      <a:ext cx="58" cy="40"/>
                    </a:xfrm>
                    <a:custGeom>
                      <a:avLst/>
                      <a:gdLst>
                        <a:gd name="T0" fmla="*/ 1 w 104"/>
                        <a:gd name="T1" fmla="*/ 0 h 73"/>
                        <a:gd name="T2" fmla="*/ 0 w 104"/>
                        <a:gd name="T3" fmla="*/ 1 h 73"/>
                        <a:gd name="T4" fmla="*/ 0 w 104"/>
                        <a:gd name="T5" fmla="*/ 1 h 73"/>
                        <a:gd name="T6" fmla="*/ 1 w 104"/>
                        <a:gd name="T7" fmla="*/ 1 h 73"/>
                        <a:gd name="T8" fmla="*/ 1 w 104"/>
                        <a:gd name="T9" fmla="*/ 1 h 73"/>
                        <a:gd name="T10" fmla="*/ 1 w 104"/>
                        <a:gd name="T11" fmla="*/ 1 h 73"/>
                        <a:gd name="T12" fmla="*/ 1 w 104"/>
                        <a:gd name="T13" fmla="*/ 1 h 73"/>
                        <a:gd name="T14" fmla="*/ 1 w 104"/>
                        <a:gd name="T15" fmla="*/ 1 h 73"/>
                        <a:gd name="T16" fmla="*/ 1 w 104"/>
                        <a:gd name="T17" fmla="*/ 0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73"/>
                        <a:gd name="T29" fmla="*/ 104 w 104"/>
                        <a:gd name="T30" fmla="*/ 73 h 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73">
                          <a:moveTo>
                            <a:pt x="104" y="0"/>
                          </a:moveTo>
                          <a:lnTo>
                            <a:pt x="0" y="28"/>
                          </a:lnTo>
                          <a:lnTo>
                            <a:pt x="0" y="73"/>
                          </a:lnTo>
                          <a:lnTo>
                            <a:pt x="14" y="68"/>
                          </a:lnTo>
                          <a:lnTo>
                            <a:pt x="14" y="37"/>
                          </a:lnTo>
                          <a:lnTo>
                            <a:pt x="92" y="16"/>
                          </a:lnTo>
                          <a:lnTo>
                            <a:pt x="92" y="47"/>
                          </a:lnTo>
                          <a:lnTo>
                            <a:pt x="104" y="45"/>
                          </a:lnTo>
                          <a:lnTo>
                            <a:pt x="104" y="0"/>
                          </a:lnTo>
                          <a:close/>
                        </a:path>
                      </a:pathLst>
                    </a:custGeom>
                    <a:solidFill>
                      <a:srgbClr val="8E4700"/>
                    </a:solidFill>
                    <a:ln w="6350">
                      <a:solidFill>
                        <a:srgbClr val="663300"/>
                      </a:solidFill>
                      <a:miter lim="800000"/>
                      <a:headEnd/>
                      <a:tailEnd/>
                    </a:ln>
                  </p:spPr>
                  <p:txBody>
                    <a:bodyPr/>
                    <a:lstStyle/>
                    <a:p>
                      <a:endParaRPr lang="nl-NL"/>
                    </a:p>
                  </p:txBody>
                </p:sp>
                <p:sp>
                  <p:nvSpPr>
                    <p:cNvPr id="893" name="Freeform 117"/>
                    <p:cNvSpPr>
                      <a:spLocks noChangeAspect="1"/>
                    </p:cNvSpPr>
                    <p:nvPr/>
                  </p:nvSpPr>
                  <p:spPr bwMode="gray">
                    <a:xfrm>
                      <a:off x="2437" y="1645"/>
                      <a:ext cx="9" cy="27"/>
                    </a:xfrm>
                    <a:custGeom>
                      <a:avLst/>
                      <a:gdLst>
                        <a:gd name="T0" fmla="*/ 0 w 16"/>
                        <a:gd name="T1" fmla="*/ 0 h 50"/>
                        <a:gd name="T2" fmla="*/ 0 w 16"/>
                        <a:gd name="T3" fmla="*/ 1 h 50"/>
                        <a:gd name="T4" fmla="*/ 1 w 16"/>
                        <a:gd name="T5" fmla="*/ 1 h 50"/>
                        <a:gd name="T6" fmla="*/ 1 w 16"/>
                        <a:gd name="T7" fmla="*/ 1 h 50"/>
                        <a:gd name="T8" fmla="*/ 0 w 16"/>
                        <a:gd name="T9" fmla="*/ 0 h 50"/>
                        <a:gd name="T10" fmla="*/ 0 60000 65536"/>
                        <a:gd name="T11" fmla="*/ 0 60000 65536"/>
                        <a:gd name="T12" fmla="*/ 0 60000 65536"/>
                        <a:gd name="T13" fmla="*/ 0 60000 65536"/>
                        <a:gd name="T14" fmla="*/ 0 60000 65536"/>
                        <a:gd name="T15" fmla="*/ 0 w 16"/>
                        <a:gd name="T16" fmla="*/ 0 h 50"/>
                        <a:gd name="T17" fmla="*/ 16 w 16"/>
                        <a:gd name="T18" fmla="*/ 50 h 50"/>
                      </a:gdLst>
                      <a:ahLst/>
                      <a:cxnLst>
                        <a:cxn ang="T10">
                          <a:pos x="T0" y="T1"/>
                        </a:cxn>
                        <a:cxn ang="T11">
                          <a:pos x="T2" y="T3"/>
                        </a:cxn>
                        <a:cxn ang="T12">
                          <a:pos x="T4" y="T5"/>
                        </a:cxn>
                        <a:cxn ang="T13">
                          <a:pos x="T6" y="T7"/>
                        </a:cxn>
                        <a:cxn ang="T14">
                          <a:pos x="T8" y="T9"/>
                        </a:cxn>
                      </a:cxnLst>
                      <a:rect l="T15" t="T16" r="T17" b="T18"/>
                      <a:pathLst>
                        <a:path w="16" h="50">
                          <a:moveTo>
                            <a:pt x="0" y="0"/>
                          </a:moveTo>
                          <a:lnTo>
                            <a:pt x="0" y="43"/>
                          </a:lnTo>
                          <a:lnTo>
                            <a:pt x="16" y="50"/>
                          </a:lnTo>
                          <a:lnTo>
                            <a:pt x="16" y="5"/>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894" name="Freeform 118"/>
                    <p:cNvSpPr>
                      <a:spLocks noChangeAspect="1"/>
                    </p:cNvSpPr>
                    <p:nvPr/>
                  </p:nvSpPr>
                  <p:spPr bwMode="gray">
                    <a:xfrm>
                      <a:off x="2437" y="1629"/>
                      <a:ext cx="67" cy="18"/>
                    </a:xfrm>
                    <a:custGeom>
                      <a:avLst/>
                      <a:gdLst>
                        <a:gd name="T0" fmla="*/ 0 w 120"/>
                        <a:gd name="T1" fmla="*/ 1 h 33"/>
                        <a:gd name="T2" fmla="*/ 1 w 120"/>
                        <a:gd name="T3" fmla="*/ 0 h 33"/>
                        <a:gd name="T4" fmla="*/ 1 w 120"/>
                        <a:gd name="T5" fmla="*/ 1 h 33"/>
                        <a:gd name="T6" fmla="*/ 1 w 120"/>
                        <a:gd name="T7" fmla="*/ 1 h 33"/>
                        <a:gd name="T8" fmla="*/ 0 w 120"/>
                        <a:gd name="T9" fmla="*/ 1 h 33"/>
                        <a:gd name="T10" fmla="*/ 0 60000 65536"/>
                        <a:gd name="T11" fmla="*/ 0 60000 65536"/>
                        <a:gd name="T12" fmla="*/ 0 60000 65536"/>
                        <a:gd name="T13" fmla="*/ 0 60000 65536"/>
                        <a:gd name="T14" fmla="*/ 0 60000 65536"/>
                        <a:gd name="T15" fmla="*/ 0 w 120"/>
                        <a:gd name="T16" fmla="*/ 0 h 33"/>
                        <a:gd name="T17" fmla="*/ 120 w 120"/>
                        <a:gd name="T18" fmla="*/ 33 h 33"/>
                      </a:gdLst>
                      <a:ahLst/>
                      <a:cxnLst>
                        <a:cxn ang="T10">
                          <a:pos x="T0" y="T1"/>
                        </a:cxn>
                        <a:cxn ang="T11">
                          <a:pos x="T2" y="T3"/>
                        </a:cxn>
                        <a:cxn ang="T12">
                          <a:pos x="T4" y="T5"/>
                        </a:cxn>
                        <a:cxn ang="T13">
                          <a:pos x="T6" y="T7"/>
                        </a:cxn>
                        <a:cxn ang="T14">
                          <a:pos x="T8" y="T9"/>
                        </a:cxn>
                      </a:cxnLst>
                      <a:rect l="T15" t="T16" r="T17" b="T18"/>
                      <a:pathLst>
                        <a:path w="120" h="33">
                          <a:moveTo>
                            <a:pt x="0" y="28"/>
                          </a:moveTo>
                          <a:lnTo>
                            <a:pt x="101" y="0"/>
                          </a:lnTo>
                          <a:lnTo>
                            <a:pt x="120" y="5"/>
                          </a:lnTo>
                          <a:lnTo>
                            <a:pt x="16" y="33"/>
                          </a:lnTo>
                          <a:lnTo>
                            <a:pt x="0" y="28"/>
                          </a:lnTo>
                          <a:close/>
                        </a:path>
                      </a:pathLst>
                    </a:custGeom>
                    <a:solidFill>
                      <a:srgbClr val="8E4700"/>
                    </a:solidFill>
                    <a:ln w="6350">
                      <a:solidFill>
                        <a:srgbClr val="663300"/>
                      </a:solidFill>
                      <a:miter lim="800000"/>
                      <a:headEnd/>
                      <a:tailEnd/>
                    </a:ln>
                  </p:spPr>
                  <p:txBody>
                    <a:bodyPr/>
                    <a:lstStyle/>
                    <a:p>
                      <a:endParaRPr lang="nl-NL"/>
                    </a:p>
                  </p:txBody>
                </p:sp>
              </p:grpSp>
              <p:sp>
                <p:nvSpPr>
                  <p:cNvPr id="887" name="Freeform 119"/>
                  <p:cNvSpPr>
                    <a:spLocks noChangeAspect="1"/>
                  </p:cNvSpPr>
                  <p:nvPr/>
                </p:nvSpPr>
                <p:spPr bwMode="gray">
                  <a:xfrm>
                    <a:off x="2057" y="2672"/>
                    <a:ext cx="32" cy="153"/>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880" name="Group 120"/>
                <p:cNvGrpSpPr>
                  <a:grpSpLocks noChangeAspect="1"/>
                </p:cNvGrpSpPr>
                <p:nvPr/>
              </p:nvGrpSpPr>
              <p:grpSpPr bwMode="auto">
                <a:xfrm>
                  <a:off x="1658" y="2536"/>
                  <a:ext cx="325" cy="637"/>
                  <a:chOff x="3960" y="782"/>
                  <a:chExt cx="325" cy="637"/>
                </a:xfrm>
              </p:grpSpPr>
              <p:sp>
                <p:nvSpPr>
                  <p:cNvPr id="881" name="Freeform 121"/>
                  <p:cNvSpPr>
                    <a:spLocks noChangeAspect="1"/>
                  </p:cNvSpPr>
                  <p:nvPr/>
                </p:nvSpPr>
                <p:spPr bwMode="gray">
                  <a:xfrm>
                    <a:off x="4040" y="1087"/>
                    <a:ext cx="119" cy="332"/>
                  </a:xfrm>
                  <a:custGeom>
                    <a:avLst/>
                    <a:gdLst/>
                    <a:ahLst/>
                    <a:cxnLst>
                      <a:cxn ang="0">
                        <a:pos x="89" y="156"/>
                      </a:cxn>
                      <a:cxn ang="0">
                        <a:pos x="90" y="7"/>
                      </a:cxn>
                      <a:cxn ang="0">
                        <a:pos x="90" y="5"/>
                      </a:cxn>
                      <a:cxn ang="0">
                        <a:pos x="63" y="20"/>
                      </a:cxn>
                      <a:cxn ang="0">
                        <a:pos x="12" y="11"/>
                      </a:cxn>
                      <a:cxn ang="0">
                        <a:pos x="3" y="0"/>
                      </a:cxn>
                      <a:cxn ang="0">
                        <a:pos x="3" y="36"/>
                      </a:cxn>
                      <a:cxn ang="0">
                        <a:pos x="2" y="205"/>
                      </a:cxn>
                      <a:cxn ang="0">
                        <a:pos x="44" y="205"/>
                      </a:cxn>
                      <a:cxn ang="0">
                        <a:pos x="45" y="51"/>
                      </a:cxn>
                      <a:cxn ang="0">
                        <a:pos x="36" y="40"/>
                      </a:cxn>
                      <a:cxn ang="0">
                        <a:pos x="45" y="51"/>
                      </a:cxn>
                      <a:cxn ang="0">
                        <a:pos x="44" y="205"/>
                      </a:cxn>
                      <a:cxn ang="0">
                        <a:pos x="44" y="211"/>
                      </a:cxn>
                      <a:cxn ang="0">
                        <a:pos x="89" y="218"/>
                      </a:cxn>
                      <a:cxn ang="0">
                        <a:pos x="89" y="156"/>
                      </a:cxn>
                    </a:cxnLst>
                    <a:rect l="0" t="0" r="r" b="b"/>
                    <a:pathLst>
                      <a:path w="90" h="245">
                        <a:moveTo>
                          <a:pt x="89" y="156"/>
                        </a:moveTo>
                        <a:cubicBezTo>
                          <a:pt x="89" y="141"/>
                          <a:pt x="90" y="47"/>
                          <a:pt x="90" y="7"/>
                        </a:cubicBezTo>
                        <a:cubicBezTo>
                          <a:pt x="90" y="6"/>
                          <a:pt x="90" y="6"/>
                          <a:pt x="90"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4" y="225"/>
                          <a:pt x="44" y="205"/>
                        </a:cubicBezTo>
                        <a:cubicBezTo>
                          <a:pt x="43" y="171"/>
                          <a:pt x="46" y="55"/>
                          <a:pt x="45" y="51"/>
                        </a:cubicBezTo>
                        <a:cubicBezTo>
                          <a:pt x="45" y="47"/>
                          <a:pt x="36" y="47"/>
                          <a:pt x="36" y="40"/>
                        </a:cubicBezTo>
                        <a:cubicBezTo>
                          <a:pt x="36" y="47"/>
                          <a:pt x="45" y="47"/>
                          <a:pt x="45" y="51"/>
                        </a:cubicBezTo>
                        <a:cubicBezTo>
                          <a:pt x="46" y="55"/>
                          <a:pt x="43" y="171"/>
                          <a:pt x="44" y="205"/>
                        </a:cubicBezTo>
                        <a:cubicBezTo>
                          <a:pt x="44" y="207"/>
                          <a:pt x="44" y="211"/>
                          <a:pt x="44" y="211"/>
                        </a:cubicBezTo>
                        <a:cubicBezTo>
                          <a:pt x="46" y="245"/>
                          <a:pt x="87" y="235"/>
                          <a:pt x="89" y="218"/>
                        </a:cubicBezTo>
                        <a:cubicBezTo>
                          <a:pt x="90" y="201"/>
                          <a:pt x="89" y="171"/>
                          <a:pt x="89" y="15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82" name="Freeform 122"/>
                  <p:cNvSpPr>
                    <a:spLocks noChangeAspect="1"/>
                  </p:cNvSpPr>
                  <p:nvPr/>
                </p:nvSpPr>
                <p:spPr bwMode="gray">
                  <a:xfrm>
                    <a:off x="3961" y="867"/>
                    <a:ext cx="325" cy="257"/>
                  </a:xfrm>
                  <a:custGeom>
                    <a:avLst/>
                    <a:gdLst/>
                    <a:ahLst/>
                    <a:cxnLst>
                      <a:cxn ang="0">
                        <a:pos x="201" y="107"/>
                      </a:cxn>
                      <a:cxn ang="0">
                        <a:pos x="179" y="113"/>
                      </a:cxn>
                      <a:cxn ang="0">
                        <a:pos x="169" y="49"/>
                      </a:cxn>
                      <a:cxn ang="0">
                        <a:pos x="169" y="49"/>
                      </a:cxn>
                      <a:cxn ang="0">
                        <a:pos x="143" y="24"/>
                      </a:cxn>
                      <a:cxn ang="0">
                        <a:pos x="100" y="13"/>
                      </a:cxn>
                      <a:cxn ang="0">
                        <a:pos x="60" y="2"/>
                      </a:cxn>
                      <a:cxn ang="0">
                        <a:pos x="30" y="12"/>
                      </a:cxn>
                      <a:cxn ang="0">
                        <a:pos x="4" y="159"/>
                      </a:cxn>
                      <a:cxn ang="0">
                        <a:pos x="36" y="168"/>
                      </a:cxn>
                      <a:cxn ang="0">
                        <a:pos x="54" y="47"/>
                      </a:cxn>
                      <a:cxn ang="0">
                        <a:pos x="53" y="164"/>
                      </a:cxn>
                      <a:cxn ang="0">
                        <a:pos x="62" y="175"/>
                      </a:cxn>
                      <a:cxn ang="0">
                        <a:pos x="113" y="189"/>
                      </a:cxn>
                      <a:cxn ang="0">
                        <a:pos x="140" y="169"/>
                      </a:cxn>
                      <a:cxn ang="0">
                        <a:pos x="138" y="88"/>
                      </a:cxn>
                      <a:cxn ang="0">
                        <a:pos x="137" y="75"/>
                      </a:cxn>
                      <a:cxn ang="0">
                        <a:pos x="137" y="76"/>
                      </a:cxn>
                      <a:cxn ang="0">
                        <a:pos x="138" y="80"/>
                      </a:cxn>
                      <a:cxn ang="0">
                        <a:pos x="138" y="82"/>
                      </a:cxn>
                      <a:cxn ang="0">
                        <a:pos x="138" y="87"/>
                      </a:cxn>
                      <a:cxn ang="0">
                        <a:pos x="138" y="88"/>
                      </a:cxn>
                      <a:cxn ang="0">
                        <a:pos x="138" y="88"/>
                      </a:cxn>
                      <a:cxn ang="0">
                        <a:pos x="144" y="121"/>
                      </a:cxn>
                      <a:cxn ang="0">
                        <a:pos x="144" y="123"/>
                      </a:cxn>
                      <a:cxn ang="0">
                        <a:pos x="144" y="123"/>
                      </a:cxn>
                      <a:cxn ang="0">
                        <a:pos x="144" y="127"/>
                      </a:cxn>
                      <a:cxn ang="0">
                        <a:pos x="153" y="147"/>
                      </a:cxn>
                      <a:cxn ang="0">
                        <a:pos x="167" y="153"/>
                      </a:cxn>
                      <a:cxn ang="0">
                        <a:pos x="214" y="139"/>
                      </a:cxn>
                      <a:cxn ang="0">
                        <a:pos x="201" y="107"/>
                      </a:cxn>
                    </a:cxnLst>
                    <a:rect l="0" t="0" r="r" b="b"/>
                    <a:pathLst>
                      <a:path w="241" h="190">
                        <a:moveTo>
                          <a:pt x="201" y="107"/>
                        </a:moveTo>
                        <a:cubicBezTo>
                          <a:pt x="199" y="108"/>
                          <a:pt x="191" y="110"/>
                          <a:pt x="179" y="113"/>
                        </a:cubicBezTo>
                        <a:cubicBezTo>
                          <a:pt x="174" y="85"/>
                          <a:pt x="170" y="58"/>
                          <a:pt x="169" y="49"/>
                        </a:cubicBezTo>
                        <a:cubicBezTo>
                          <a:pt x="169" y="49"/>
                          <a:pt x="169" y="49"/>
                          <a:pt x="169" y="49"/>
                        </a:cubicBezTo>
                        <a:cubicBezTo>
                          <a:pt x="166" y="32"/>
                          <a:pt x="151" y="27"/>
                          <a:pt x="143" y="24"/>
                        </a:cubicBezTo>
                        <a:cubicBezTo>
                          <a:pt x="136" y="21"/>
                          <a:pt x="113" y="16"/>
                          <a:pt x="100" y="13"/>
                        </a:cubicBezTo>
                        <a:cubicBezTo>
                          <a:pt x="89" y="10"/>
                          <a:pt x="69" y="4"/>
                          <a:pt x="60" y="2"/>
                        </a:cubicBezTo>
                        <a:cubicBezTo>
                          <a:pt x="51" y="0"/>
                          <a:pt x="33" y="4"/>
                          <a:pt x="30" y="12"/>
                        </a:cubicBezTo>
                        <a:cubicBezTo>
                          <a:pt x="28" y="17"/>
                          <a:pt x="8" y="139"/>
                          <a:pt x="4" y="159"/>
                        </a:cubicBezTo>
                        <a:cubicBezTo>
                          <a:pt x="0" y="181"/>
                          <a:pt x="31" y="184"/>
                          <a:pt x="36" y="168"/>
                        </a:cubicBezTo>
                        <a:cubicBezTo>
                          <a:pt x="40" y="158"/>
                          <a:pt x="55" y="38"/>
                          <a:pt x="54" y="47"/>
                        </a:cubicBezTo>
                        <a:cubicBezTo>
                          <a:pt x="54" y="53"/>
                          <a:pt x="53" y="122"/>
                          <a:pt x="53" y="164"/>
                        </a:cubicBezTo>
                        <a:cubicBezTo>
                          <a:pt x="54" y="169"/>
                          <a:pt x="56" y="174"/>
                          <a:pt x="62" y="175"/>
                        </a:cubicBezTo>
                        <a:cubicBezTo>
                          <a:pt x="75" y="177"/>
                          <a:pt x="106" y="187"/>
                          <a:pt x="113" y="189"/>
                        </a:cubicBezTo>
                        <a:cubicBezTo>
                          <a:pt x="121" y="190"/>
                          <a:pt x="137" y="181"/>
                          <a:pt x="140" y="169"/>
                        </a:cubicBezTo>
                        <a:cubicBezTo>
                          <a:pt x="140" y="141"/>
                          <a:pt x="140" y="111"/>
                          <a:pt x="138" y="88"/>
                        </a:cubicBezTo>
                        <a:cubicBezTo>
                          <a:pt x="137" y="82"/>
                          <a:pt x="137" y="78"/>
                          <a:pt x="137" y="75"/>
                        </a:cubicBezTo>
                        <a:cubicBezTo>
                          <a:pt x="137" y="75"/>
                          <a:pt x="137" y="75"/>
                          <a:pt x="137" y="76"/>
                        </a:cubicBezTo>
                        <a:cubicBezTo>
                          <a:pt x="137" y="77"/>
                          <a:pt x="137" y="79"/>
                          <a:pt x="138" y="80"/>
                        </a:cubicBezTo>
                        <a:cubicBezTo>
                          <a:pt x="138" y="81"/>
                          <a:pt x="138" y="81"/>
                          <a:pt x="138" y="82"/>
                        </a:cubicBezTo>
                        <a:cubicBezTo>
                          <a:pt x="138" y="84"/>
                          <a:pt x="138" y="85"/>
                          <a:pt x="138" y="87"/>
                        </a:cubicBezTo>
                        <a:cubicBezTo>
                          <a:pt x="138" y="87"/>
                          <a:pt x="138" y="88"/>
                          <a:pt x="138" y="88"/>
                        </a:cubicBezTo>
                        <a:cubicBezTo>
                          <a:pt x="138" y="88"/>
                          <a:pt x="138" y="88"/>
                          <a:pt x="138" y="88"/>
                        </a:cubicBezTo>
                        <a:cubicBezTo>
                          <a:pt x="140" y="96"/>
                          <a:pt x="141" y="108"/>
                          <a:pt x="144" y="121"/>
                        </a:cubicBezTo>
                        <a:cubicBezTo>
                          <a:pt x="144" y="122"/>
                          <a:pt x="144" y="122"/>
                          <a:pt x="144" y="123"/>
                        </a:cubicBezTo>
                        <a:cubicBezTo>
                          <a:pt x="144" y="123"/>
                          <a:pt x="144" y="123"/>
                          <a:pt x="144" y="123"/>
                        </a:cubicBezTo>
                        <a:cubicBezTo>
                          <a:pt x="144" y="127"/>
                          <a:pt x="144" y="127"/>
                          <a:pt x="144" y="127"/>
                        </a:cubicBezTo>
                        <a:cubicBezTo>
                          <a:pt x="146" y="137"/>
                          <a:pt x="149" y="143"/>
                          <a:pt x="153" y="147"/>
                        </a:cubicBezTo>
                        <a:cubicBezTo>
                          <a:pt x="156" y="151"/>
                          <a:pt x="161" y="152"/>
                          <a:pt x="167" y="153"/>
                        </a:cubicBezTo>
                        <a:cubicBezTo>
                          <a:pt x="181" y="149"/>
                          <a:pt x="197" y="144"/>
                          <a:pt x="214" y="139"/>
                        </a:cubicBezTo>
                        <a:cubicBezTo>
                          <a:pt x="241" y="131"/>
                          <a:pt x="225" y="99"/>
                          <a:pt x="201" y="107"/>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83" name="Freeform 123"/>
                  <p:cNvSpPr>
                    <a:spLocks noChangeAspect="1"/>
                  </p:cNvSpPr>
                  <p:nvPr/>
                </p:nvSpPr>
                <p:spPr bwMode="gray">
                  <a:xfrm>
                    <a:off x="4047" y="852"/>
                    <a:ext cx="89" cy="55"/>
                  </a:xfrm>
                  <a:custGeom>
                    <a:avLst/>
                    <a:gdLst>
                      <a:gd name="T0" fmla="*/ 1048 w 66"/>
                      <a:gd name="T1" fmla="*/ 1324 h 41"/>
                      <a:gd name="T2" fmla="*/ 348 w 66"/>
                      <a:gd name="T3" fmla="*/ 755 h 41"/>
                      <a:gd name="T4" fmla="*/ 589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10" y="22"/>
                        </a:cubicBezTo>
                        <a:cubicBezTo>
                          <a:pt x="16" y="21"/>
                          <a:pt x="13" y="15"/>
                          <a:pt x="16"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884" name="Oval 124"/>
                  <p:cNvSpPr>
                    <a:spLocks noChangeAspect="1" noChangeArrowheads="1"/>
                  </p:cNvSpPr>
                  <p:nvPr/>
                </p:nvSpPr>
                <p:spPr bwMode="gray">
                  <a:xfrm flipH="1">
                    <a:off x="4038"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899" name="Group 295"/>
            <p:cNvGrpSpPr>
              <a:grpSpLocks/>
            </p:cNvGrpSpPr>
            <p:nvPr/>
          </p:nvGrpSpPr>
          <p:grpSpPr bwMode="auto">
            <a:xfrm>
              <a:off x="5313364" y="919266"/>
              <a:ext cx="2047875" cy="781050"/>
              <a:chOff x="3260" y="2189"/>
              <a:chExt cx="1290" cy="492"/>
            </a:xfrm>
          </p:grpSpPr>
          <p:sp>
            <p:nvSpPr>
              <p:cNvPr id="900" name="Freeform 127"/>
              <p:cNvSpPr>
                <a:spLocks noChangeAspect="1"/>
              </p:cNvSpPr>
              <p:nvPr/>
            </p:nvSpPr>
            <p:spPr bwMode="gray">
              <a:xfrm>
                <a:off x="3260" y="2335"/>
                <a:ext cx="1290" cy="346"/>
              </a:xfrm>
              <a:custGeom>
                <a:avLst/>
                <a:gdLst>
                  <a:gd name="T0" fmla="*/ 0 w 161"/>
                  <a:gd name="T1" fmla="*/ 10695 h 44"/>
                  <a:gd name="T2" fmla="*/ 41665 w 161"/>
                  <a:gd name="T3" fmla="*/ 0 h 44"/>
                  <a:gd name="T4" fmla="*/ 82816 w 161"/>
                  <a:gd name="T5" fmla="*/ 10695 h 44"/>
                  <a:gd name="T6" fmla="*/ 41665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901" name="Group 128"/>
              <p:cNvGrpSpPr>
                <a:grpSpLocks/>
              </p:cNvGrpSpPr>
              <p:nvPr/>
            </p:nvGrpSpPr>
            <p:grpSpPr bwMode="auto">
              <a:xfrm>
                <a:off x="3760" y="2189"/>
                <a:ext cx="132" cy="315"/>
                <a:chOff x="3717" y="1800"/>
                <a:chExt cx="132" cy="315"/>
              </a:xfrm>
            </p:grpSpPr>
            <p:grpSp>
              <p:nvGrpSpPr>
                <p:cNvPr id="919" name="Group 129"/>
                <p:cNvGrpSpPr>
                  <a:grpSpLocks/>
                </p:cNvGrpSpPr>
                <p:nvPr/>
              </p:nvGrpSpPr>
              <p:grpSpPr bwMode="auto">
                <a:xfrm>
                  <a:off x="3717" y="1800"/>
                  <a:ext cx="132" cy="315"/>
                  <a:chOff x="3717" y="1800"/>
                  <a:chExt cx="132" cy="315"/>
                </a:xfrm>
              </p:grpSpPr>
              <p:sp>
                <p:nvSpPr>
                  <p:cNvPr id="921" name="Freeform 130"/>
                  <p:cNvSpPr>
                    <a:spLocks noChangeAspect="1"/>
                  </p:cNvSpPr>
                  <p:nvPr/>
                </p:nvSpPr>
                <p:spPr bwMode="gray">
                  <a:xfrm flipH="1">
                    <a:off x="3756" y="1952"/>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22" name="Freeform 131"/>
                  <p:cNvSpPr>
                    <a:spLocks noChangeAspect="1"/>
                  </p:cNvSpPr>
                  <p:nvPr/>
                </p:nvSpPr>
                <p:spPr bwMode="gray">
                  <a:xfrm flipH="1">
                    <a:off x="3717" y="1843"/>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23" name="Freeform 132"/>
                  <p:cNvSpPr>
                    <a:spLocks noChangeAspect="1"/>
                  </p:cNvSpPr>
                  <p:nvPr/>
                </p:nvSpPr>
                <p:spPr bwMode="gray">
                  <a:xfrm flipH="1">
                    <a:off x="3763" y="1834"/>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924" name="Oval 133"/>
                  <p:cNvSpPr>
                    <a:spLocks noChangeAspect="1" noChangeArrowheads="1"/>
                  </p:cNvSpPr>
                  <p:nvPr/>
                </p:nvSpPr>
                <p:spPr bwMode="gray">
                  <a:xfrm>
                    <a:off x="3760" y="1800"/>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sp>
              <p:nvSpPr>
                <p:cNvPr id="920" name="Freeform 134"/>
                <p:cNvSpPr>
                  <a:spLocks noChangeAspect="1"/>
                </p:cNvSpPr>
                <p:nvPr/>
              </p:nvSpPr>
              <p:spPr bwMode="gray">
                <a:xfrm flipH="1">
                  <a:off x="3781" y="1870"/>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902" name="Group 135"/>
              <p:cNvGrpSpPr>
                <a:grpSpLocks noChangeAspect="1"/>
              </p:cNvGrpSpPr>
              <p:nvPr/>
            </p:nvGrpSpPr>
            <p:grpSpPr bwMode="auto">
              <a:xfrm>
                <a:off x="3705" y="2338"/>
                <a:ext cx="447" cy="229"/>
                <a:chOff x="786" y="2382"/>
                <a:chExt cx="1190" cy="634"/>
              </a:xfrm>
            </p:grpSpPr>
            <p:sp>
              <p:nvSpPr>
                <p:cNvPr id="907" name="Freeform 136"/>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08" name="Freeform 137"/>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09" name="Freeform 138"/>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10" name="Freeform 139"/>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11" name="Freeform 140"/>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12" name="Freeform 141"/>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913" name="Freeform 142"/>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914" name="Freeform 143"/>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15" name="Freeform 144"/>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16" name="Freeform 145"/>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917" name="Freeform 146"/>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918" name="Freeform 147"/>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903" name="Group 148"/>
              <p:cNvGrpSpPr>
                <a:grpSpLocks noChangeAspect="1"/>
              </p:cNvGrpSpPr>
              <p:nvPr/>
            </p:nvGrpSpPr>
            <p:grpSpPr bwMode="auto">
              <a:xfrm>
                <a:off x="3774" y="2369"/>
                <a:ext cx="228" cy="61"/>
                <a:chOff x="1895" y="2851"/>
                <a:chExt cx="461" cy="124"/>
              </a:xfrm>
            </p:grpSpPr>
            <p:sp>
              <p:nvSpPr>
                <p:cNvPr id="905" name="Freeform 149"/>
                <p:cNvSpPr>
                  <a:spLocks noChangeAspect="1"/>
                </p:cNvSpPr>
                <p:nvPr/>
              </p:nvSpPr>
              <p:spPr bwMode="gray">
                <a:xfrm>
                  <a:off x="1895" y="2889"/>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chemeClr val="bg2"/>
                </a:solidFill>
                <a:ln w="6350">
                  <a:solidFill>
                    <a:srgbClr val="000000"/>
                  </a:solidFill>
                  <a:miter lim="800000"/>
                  <a:headEnd/>
                  <a:tailEnd/>
                </a:ln>
              </p:spPr>
              <p:txBody>
                <a:bodyPr/>
                <a:lstStyle/>
                <a:p>
                  <a:endParaRPr lang="nl-NL"/>
                </a:p>
              </p:txBody>
            </p:sp>
            <p:sp>
              <p:nvSpPr>
                <p:cNvPr id="906" name="Freeform 150"/>
                <p:cNvSpPr>
                  <a:spLocks noChangeAspect="1"/>
                </p:cNvSpPr>
                <p:nvPr/>
              </p:nvSpPr>
              <p:spPr bwMode="gray">
                <a:xfrm>
                  <a:off x="2033" y="2851"/>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FED563"/>
                </a:solidFill>
                <a:ln w="6350">
                  <a:solidFill>
                    <a:srgbClr val="000000"/>
                  </a:solidFill>
                  <a:miter lim="800000"/>
                  <a:headEnd/>
                  <a:tailEnd/>
                </a:ln>
              </p:spPr>
              <p:txBody>
                <a:bodyPr/>
                <a:lstStyle/>
                <a:p>
                  <a:endParaRPr lang="nl-NL"/>
                </a:p>
              </p:txBody>
            </p:sp>
          </p:grpSp>
          <p:sp>
            <p:nvSpPr>
              <p:cNvPr id="904" name="Freeform 154"/>
              <p:cNvSpPr>
                <a:spLocks noChangeAspect="1"/>
              </p:cNvSpPr>
              <p:nvPr/>
            </p:nvSpPr>
            <p:spPr bwMode="gray">
              <a:xfrm flipH="1">
                <a:off x="3974" y="2273"/>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grpSp>
        <p:grpSp>
          <p:nvGrpSpPr>
            <p:cNvPr id="925" name="Group 169"/>
            <p:cNvGrpSpPr>
              <a:grpSpLocks/>
            </p:cNvGrpSpPr>
            <p:nvPr/>
          </p:nvGrpSpPr>
          <p:grpSpPr bwMode="auto">
            <a:xfrm flipH="1">
              <a:off x="6770689" y="1538391"/>
              <a:ext cx="679450" cy="203200"/>
              <a:chOff x="1728" y="-938"/>
              <a:chExt cx="3134" cy="936"/>
            </a:xfrm>
          </p:grpSpPr>
          <p:sp>
            <p:nvSpPr>
              <p:cNvPr id="926" name="Freeform 170"/>
              <p:cNvSpPr>
                <a:spLocks/>
              </p:cNvSpPr>
              <p:nvPr/>
            </p:nvSpPr>
            <p:spPr bwMode="gray">
              <a:xfrm>
                <a:off x="1728" y="-699"/>
                <a:ext cx="196" cy="630"/>
              </a:xfrm>
              <a:custGeom>
                <a:avLst/>
                <a:gdLst>
                  <a:gd name="T0" fmla="*/ 0 w 196"/>
                  <a:gd name="T1" fmla="*/ 0 h 630"/>
                  <a:gd name="T2" fmla="*/ 0 w 196"/>
                  <a:gd name="T3" fmla="*/ 97 h 630"/>
                  <a:gd name="T4" fmla="*/ 196 w 196"/>
                  <a:gd name="T5" fmla="*/ 630 h 630"/>
                  <a:gd name="T6" fmla="*/ 196 w 196"/>
                  <a:gd name="T7" fmla="*/ 534 h 630"/>
                  <a:gd name="T8" fmla="*/ 0 w 196"/>
                  <a:gd name="T9" fmla="*/ 0 h 630"/>
                  <a:gd name="T10" fmla="*/ 0 60000 65536"/>
                  <a:gd name="T11" fmla="*/ 0 60000 65536"/>
                  <a:gd name="T12" fmla="*/ 0 60000 65536"/>
                  <a:gd name="T13" fmla="*/ 0 60000 65536"/>
                  <a:gd name="T14" fmla="*/ 0 60000 65536"/>
                  <a:gd name="T15" fmla="*/ 0 w 196"/>
                  <a:gd name="T16" fmla="*/ 0 h 630"/>
                  <a:gd name="T17" fmla="*/ 196 w 196"/>
                  <a:gd name="T18" fmla="*/ 630 h 630"/>
                </a:gdLst>
                <a:ahLst/>
                <a:cxnLst>
                  <a:cxn ang="T10">
                    <a:pos x="T0" y="T1"/>
                  </a:cxn>
                  <a:cxn ang="T11">
                    <a:pos x="T2" y="T3"/>
                  </a:cxn>
                  <a:cxn ang="T12">
                    <a:pos x="T4" y="T5"/>
                  </a:cxn>
                  <a:cxn ang="T13">
                    <a:pos x="T6" y="T7"/>
                  </a:cxn>
                  <a:cxn ang="T14">
                    <a:pos x="T8" y="T9"/>
                  </a:cxn>
                </a:cxnLst>
                <a:rect l="T15" t="T16" r="T17" b="T18"/>
                <a:pathLst>
                  <a:path w="196" h="630">
                    <a:moveTo>
                      <a:pt x="0" y="0"/>
                    </a:moveTo>
                    <a:lnTo>
                      <a:pt x="0" y="97"/>
                    </a:lnTo>
                    <a:lnTo>
                      <a:pt x="196" y="630"/>
                    </a:lnTo>
                    <a:lnTo>
                      <a:pt x="196" y="534"/>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927" name="Freeform 171"/>
              <p:cNvSpPr>
                <a:spLocks/>
              </p:cNvSpPr>
              <p:nvPr/>
            </p:nvSpPr>
            <p:spPr bwMode="gray">
              <a:xfrm>
                <a:off x="1924" y="-165"/>
                <a:ext cx="2043" cy="163"/>
              </a:xfrm>
              <a:custGeom>
                <a:avLst/>
                <a:gdLst>
                  <a:gd name="T0" fmla="*/ 2043 w 2043"/>
                  <a:gd name="T1" fmla="*/ 163 h 163"/>
                  <a:gd name="T2" fmla="*/ 2043 w 2043"/>
                  <a:gd name="T3" fmla="*/ 68 h 163"/>
                  <a:gd name="T4" fmla="*/ 0 w 2043"/>
                  <a:gd name="T5" fmla="*/ 0 h 163"/>
                  <a:gd name="T6" fmla="*/ 0 w 2043"/>
                  <a:gd name="T7" fmla="*/ 96 h 163"/>
                  <a:gd name="T8" fmla="*/ 2043 w 2043"/>
                  <a:gd name="T9" fmla="*/ 163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2043" y="163"/>
                    </a:moveTo>
                    <a:lnTo>
                      <a:pt x="2043" y="68"/>
                    </a:lnTo>
                    <a:lnTo>
                      <a:pt x="0" y="0"/>
                    </a:lnTo>
                    <a:lnTo>
                      <a:pt x="0" y="96"/>
                    </a:lnTo>
                    <a:lnTo>
                      <a:pt x="2043" y="163"/>
                    </a:lnTo>
                    <a:close/>
                  </a:path>
                </a:pathLst>
              </a:custGeom>
              <a:solidFill>
                <a:schemeClr val="tx1"/>
              </a:solidFill>
              <a:ln w="6350">
                <a:solidFill>
                  <a:schemeClr val="bg1"/>
                </a:solidFill>
                <a:miter lim="800000"/>
                <a:headEnd/>
                <a:tailEnd/>
              </a:ln>
            </p:spPr>
            <p:txBody>
              <a:bodyPr/>
              <a:lstStyle/>
              <a:p>
                <a:endParaRPr lang="nl-NL"/>
              </a:p>
            </p:txBody>
          </p:sp>
          <p:sp>
            <p:nvSpPr>
              <p:cNvPr id="928" name="Freeform 172"/>
              <p:cNvSpPr>
                <a:spLocks/>
              </p:cNvSpPr>
              <p:nvPr/>
            </p:nvSpPr>
            <p:spPr bwMode="gray">
              <a:xfrm>
                <a:off x="3518" y="-579"/>
                <a:ext cx="1344" cy="456"/>
              </a:xfrm>
              <a:custGeom>
                <a:avLst/>
                <a:gdLst>
                  <a:gd name="T0" fmla="*/ 1344 w 1344"/>
                  <a:gd name="T1" fmla="*/ 0 h 456"/>
                  <a:gd name="T2" fmla="*/ 1344 w 1344"/>
                  <a:gd name="T3" fmla="*/ 95 h 456"/>
                  <a:gd name="T4" fmla="*/ 0 w 1344"/>
                  <a:gd name="T5" fmla="*/ 456 h 456"/>
                  <a:gd name="T6" fmla="*/ 0 w 1344"/>
                  <a:gd name="T7" fmla="*/ 362 h 456"/>
                  <a:gd name="T8" fmla="*/ 1344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1344" y="0"/>
                    </a:moveTo>
                    <a:lnTo>
                      <a:pt x="1344" y="95"/>
                    </a:lnTo>
                    <a:lnTo>
                      <a:pt x="0" y="456"/>
                    </a:lnTo>
                    <a:lnTo>
                      <a:pt x="0" y="362"/>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929" name="Freeform 173"/>
              <p:cNvSpPr>
                <a:spLocks/>
              </p:cNvSpPr>
              <p:nvPr/>
            </p:nvSpPr>
            <p:spPr bwMode="gray">
              <a:xfrm>
                <a:off x="1728" y="-938"/>
                <a:ext cx="3134" cy="841"/>
              </a:xfrm>
              <a:custGeom>
                <a:avLst/>
                <a:gdLst>
                  <a:gd name="T0" fmla="*/ 196 w 3134"/>
                  <a:gd name="T1" fmla="*/ 773 h 841"/>
                  <a:gd name="T2" fmla="*/ 0 w 3134"/>
                  <a:gd name="T3" fmla="*/ 239 h 841"/>
                  <a:gd name="T4" fmla="*/ 446 w 3134"/>
                  <a:gd name="T5" fmla="*/ 359 h 841"/>
                  <a:gd name="T6" fmla="*/ 1790 w 3134"/>
                  <a:gd name="T7" fmla="*/ 0 h 841"/>
                  <a:gd name="T8" fmla="*/ 3134 w 3134"/>
                  <a:gd name="T9" fmla="*/ 359 h 841"/>
                  <a:gd name="T10" fmla="*/ 1790 w 3134"/>
                  <a:gd name="T11" fmla="*/ 721 h 841"/>
                  <a:gd name="T12" fmla="*/ 2239 w 3134"/>
                  <a:gd name="T13" fmla="*/ 841 h 841"/>
                  <a:gd name="T14" fmla="*/ 196 w 3134"/>
                  <a:gd name="T15" fmla="*/ 773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196" y="773"/>
                    </a:moveTo>
                    <a:lnTo>
                      <a:pt x="0" y="239"/>
                    </a:lnTo>
                    <a:lnTo>
                      <a:pt x="446" y="359"/>
                    </a:lnTo>
                    <a:lnTo>
                      <a:pt x="1790" y="0"/>
                    </a:lnTo>
                    <a:lnTo>
                      <a:pt x="3134" y="359"/>
                    </a:lnTo>
                    <a:lnTo>
                      <a:pt x="1790" y="721"/>
                    </a:lnTo>
                    <a:lnTo>
                      <a:pt x="2239" y="841"/>
                    </a:lnTo>
                    <a:lnTo>
                      <a:pt x="196" y="773"/>
                    </a:lnTo>
                    <a:close/>
                  </a:path>
                </a:pathLst>
              </a:custGeom>
              <a:solidFill>
                <a:srgbClr val="808080"/>
              </a:solidFill>
              <a:ln w="6350">
                <a:solidFill>
                  <a:schemeClr val="bg1"/>
                </a:solidFill>
                <a:miter lim="800000"/>
                <a:headEnd/>
                <a:tailEnd/>
              </a:ln>
            </p:spPr>
            <p:txBody>
              <a:bodyPr/>
              <a:lstStyle/>
              <a:p>
                <a:endParaRPr lang="nl-NL"/>
              </a:p>
            </p:txBody>
          </p:sp>
        </p:grpSp>
        <p:grpSp>
          <p:nvGrpSpPr>
            <p:cNvPr id="930" name="Group 294"/>
            <p:cNvGrpSpPr>
              <a:grpSpLocks/>
            </p:cNvGrpSpPr>
            <p:nvPr/>
          </p:nvGrpSpPr>
          <p:grpSpPr bwMode="auto">
            <a:xfrm>
              <a:off x="6916739" y="1430441"/>
              <a:ext cx="2044700" cy="698500"/>
              <a:chOff x="4270" y="2511"/>
              <a:chExt cx="1288" cy="440"/>
            </a:xfrm>
          </p:grpSpPr>
          <p:sp>
            <p:nvSpPr>
              <p:cNvPr id="931" name="Freeform 181"/>
              <p:cNvSpPr>
                <a:spLocks/>
              </p:cNvSpPr>
              <p:nvPr/>
            </p:nvSpPr>
            <p:spPr bwMode="gray">
              <a:xfrm>
                <a:off x="4270" y="2605"/>
                <a:ext cx="1288" cy="346"/>
              </a:xfrm>
              <a:custGeom>
                <a:avLst/>
                <a:gdLst>
                  <a:gd name="T0" fmla="*/ 0 w 161"/>
                  <a:gd name="T1" fmla="*/ 10695 h 44"/>
                  <a:gd name="T2" fmla="*/ 41472 w 161"/>
                  <a:gd name="T3" fmla="*/ 0 h 44"/>
                  <a:gd name="T4" fmla="*/ 82432 w 161"/>
                  <a:gd name="T5" fmla="*/ 10695 h 44"/>
                  <a:gd name="T6" fmla="*/ 41472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932" name="Group 182"/>
              <p:cNvGrpSpPr>
                <a:grpSpLocks/>
              </p:cNvGrpSpPr>
              <p:nvPr/>
            </p:nvGrpSpPr>
            <p:grpSpPr bwMode="auto">
              <a:xfrm>
                <a:off x="4723" y="2511"/>
                <a:ext cx="154" cy="264"/>
                <a:chOff x="4680" y="2122"/>
                <a:chExt cx="154" cy="264"/>
              </a:xfrm>
            </p:grpSpPr>
            <p:sp>
              <p:nvSpPr>
                <p:cNvPr id="953" name="Freeform 183"/>
                <p:cNvSpPr>
                  <a:spLocks noChangeAspect="1" noEditPoints="1"/>
                </p:cNvSpPr>
                <p:nvPr/>
              </p:nvSpPr>
              <p:spPr bwMode="gray">
                <a:xfrm flipH="1">
                  <a:off x="4680" y="2165"/>
                  <a:ext cx="154" cy="122"/>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54" name="Freeform 184"/>
                <p:cNvSpPr>
                  <a:spLocks noChangeAspect="1"/>
                </p:cNvSpPr>
                <p:nvPr/>
              </p:nvSpPr>
              <p:spPr bwMode="gray">
                <a:xfrm flipH="1">
                  <a:off x="4715" y="2157"/>
                  <a:ext cx="42"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955" name="Freeform 185"/>
                <p:cNvSpPr>
                  <a:spLocks noChangeAspect="1"/>
                </p:cNvSpPr>
                <p:nvPr/>
              </p:nvSpPr>
              <p:spPr bwMode="gray">
                <a:xfrm flipH="1">
                  <a:off x="4707" y="2268"/>
                  <a:ext cx="103" cy="118"/>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56" name="Oval 186"/>
                <p:cNvSpPr>
                  <a:spLocks noChangeAspect="1" noChangeArrowheads="1"/>
                </p:cNvSpPr>
                <p:nvPr/>
              </p:nvSpPr>
              <p:spPr bwMode="gray">
                <a:xfrm>
                  <a:off x="4711" y="2122"/>
                  <a:ext cx="51"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957" name="Freeform 187"/>
                <p:cNvSpPr>
                  <a:spLocks noChangeAspect="1"/>
                </p:cNvSpPr>
                <p:nvPr/>
              </p:nvSpPr>
              <p:spPr bwMode="gray">
                <a:xfrm flipH="1">
                  <a:off x="4733" y="2196"/>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958" name="Freeform 188"/>
                <p:cNvSpPr>
                  <a:spLocks noChangeAspect="1"/>
                </p:cNvSpPr>
                <p:nvPr/>
              </p:nvSpPr>
              <p:spPr bwMode="gray">
                <a:xfrm flipH="1">
                  <a:off x="4694" y="2246"/>
                  <a:ext cx="59" cy="35"/>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933" name="Group 189"/>
              <p:cNvGrpSpPr>
                <a:grpSpLocks noChangeAspect="1"/>
              </p:cNvGrpSpPr>
              <p:nvPr/>
            </p:nvGrpSpPr>
            <p:grpSpPr bwMode="auto">
              <a:xfrm>
                <a:off x="4701" y="2618"/>
                <a:ext cx="447" cy="229"/>
                <a:chOff x="786" y="2382"/>
                <a:chExt cx="1190" cy="634"/>
              </a:xfrm>
            </p:grpSpPr>
            <p:sp>
              <p:nvSpPr>
                <p:cNvPr id="941" name="Freeform 190"/>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42" name="Freeform 191"/>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43" name="Freeform 192"/>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44" name="Freeform 193"/>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45" name="Freeform 194"/>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46" name="Freeform 195"/>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947" name="Freeform 196"/>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948" name="Freeform 197"/>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49" name="Freeform 198"/>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50" name="Freeform 199"/>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951" name="Freeform 200"/>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952" name="Freeform 201"/>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934" name="Freeform 202"/>
              <p:cNvSpPr>
                <a:spLocks noChangeAspect="1"/>
              </p:cNvSpPr>
              <p:nvPr/>
            </p:nvSpPr>
            <p:spPr bwMode="gray">
              <a:xfrm>
                <a:off x="4841" y="2644"/>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935" name="Group 203"/>
              <p:cNvGrpSpPr>
                <a:grpSpLocks/>
              </p:cNvGrpSpPr>
              <p:nvPr/>
            </p:nvGrpSpPr>
            <p:grpSpPr bwMode="auto">
              <a:xfrm>
                <a:off x="4952" y="2588"/>
                <a:ext cx="156" cy="240"/>
                <a:chOff x="4909" y="2199"/>
                <a:chExt cx="156" cy="240"/>
              </a:xfrm>
            </p:grpSpPr>
            <p:sp>
              <p:nvSpPr>
                <p:cNvPr id="936"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37"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38"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39"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940"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959" name="Groep 958"/>
          <p:cNvGrpSpPr/>
          <p:nvPr/>
        </p:nvGrpSpPr>
        <p:grpSpPr>
          <a:xfrm>
            <a:off x="1803552" y="1325194"/>
            <a:ext cx="8443913" cy="1397000"/>
            <a:chOff x="517526" y="798616"/>
            <a:chExt cx="8443913" cy="1397000"/>
          </a:xfrm>
        </p:grpSpPr>
        <p:grpSp>
          <p:nvGrpSpPr>
            <p:cNvPr id="960" name="Group 12"/>
            <p:cNvGrpSpPr>
              <a:grpSpLocks/>
            </p:cNvGrpSpPr>
            <p:nvPr/>
          </p:nvGrpSpPr>
          <p:grpSpPr bwMode="auto">
            <a:xfrm>
              <a:off x="3683001" y="971654"/>
              <a:ext cx="2065338" cy="314325"/>
              <a:chOff x="2084" y="1834"/>
              <a:chExt cx="1498" cy="226"/>
            </a:xfrm>
          </p:grpSpPr>
          <p:sp>
            <p:nvSpPr>
              <p:cNvPr id="1108" name="Freeform 13"/>
              <p:cNvSpPr>
                <a:spLocks/>
              </p:cNvSpPr>
              <p:nvPr/>
            </p:nvSpPr>
            <p:spPr bwMode="gray">
              <a:xfrm>
                <a:off x="3551" y="1930"/>
                <a:ext cx="31" cy="100"/>
              </a:xfrm>
              <a:custGeom>
                <a:avLst/>
                <a:gdLst>
                  <a:gd name="T0" fmla="*/ 0 w 196"/>
                  <a:gd name="T1" fmla="*/ 0 h 629"/>
                  <a:gd name="T2" fmla="*/ 0 w 196"/>
                  <a:gd name="T3" fmla="*/ 0 h 629"/>
                  <a:gd name="T4" fmla="*/ 0 w 196"/>
                  <a:gd name="T5" fmla="*/ 0 h 629"/>
                  <a:gd name="T6" fmla="*/ 0 w 196"/>
                  <a:gd name="T7" fmla="*/ 0 h 629"/>
                  <a:gd name="T8" fmla="*/ 0 w 196"/>
                  <a:gd name="T9" fmla="*/ 0 h 629"/>
                  <a:gd name="T10" fmla="*/ 0 60000 65536"/>
                  <a:gd name="T11" fmla="*/ 0 60000 65536"/>
                  <a:gd name="T12" fmla="*/ 0 60000 65536"/>
                  <a:gd name="T13" fmla="*/ 0 60000 65536"/>
                  <a:gd name="T14" fmla="*/ 0 60000 65536"/>
                  <a:gd name="T15" fmla="*/ 0 w 196"/>
                  <a:gd name="T16" fmla="*/ 0 h 629"/>
                  <a:gd name="T17" fmla="*/ 196 w 196"/>
                  <a:gd name="T18" fmla="*/ 629 h 629"/>
                </a:gdLst>
                <a:ahLst/>
                <a:cxnLst>
                  <a:cxn ang="T10">
                    <a:pos x="T0" y="T1"/>
                  </a:cxn>
                  <a:cxn ang="T11">
                    <a:pos x="T2" y="T3"/>
                  </a:cxn>
                  <a:cxn ang="T12">
                    <a:pos x="T4" y="T5"/>
                  </a:cxn>
                  <a:cxn ang="T13">
                    <a:pos x="T6" y="T7"/>
                  </a:cxn>
                  <a:cxn ang="T14">
                    <a:pos x="T8" y="T9"/>
                  </a:cxn>
                </a:cxnLst>
                <a:rect l="T15" t="T16" r="T17" b="T18"/>
                <a:pathLst>
                  <a:path w="196" h="629">
                    <a:moveTo>
                      <a:pt x="196" y="0"/>
                    </a:moveTo>
                    <a:lnTo>
                      <a:pt x="196" y="97"/>
                    </a:lnTo>
                    <a:lnTo>
                      <a:pt x="0" y="629"/>
                    </a:lnTo>
                    <a:lnTo>
                      <a:pt x="0" y="534"/>
                    </a:lnTo>
                    <a:lnTo>
                      <a:pt x="196" y="0"/>
                    </a:lnTo>
                    <a:close/>
                  </a:path>
                </a:pathLst>
              </a:custGeom>
              <a:solidFill>
                <a:schemeClr val="tx1"/>
              </a:solidFill>
              <a:ln w="6350">
                <a:solidFill>
                  <a:schemeClr val="bg1"/>
                </a:solidFill>
                <a:miter lim="800000"/>
                <a:headEnd/>
                <a:tailEnd/>
              </a:ln>
            </p:spPr>
            <p:txBody>
              <a:bodyPr/>
              <a:lstStyle/>
              <a:p>
                <a:endParaRPr lang="nl-NL"/>
              </a:p>
            </p:txBody>
          </p:sp>
          <p:sp>
            <p:nvSpPr>
              <p:cNvPr id="1109" name="Freeform 14"/>
              <p:cNvSpPr>
                <a:spLocks/>
              </p:cNvSpPr>
              <p:nvPr/>
            </p:nvSpPr>
            <p:spPr bwMode="gray">
              <a:xfrm>
                <a:off x="3225" y="2015"/>
                <a:ext cx="326" cy="26"/>
              </a:xfrm>
              <a:custGeom>
                <a:avLst/>
                <a:gdLst>
                  <a:gd name="T0" fmla="*/ 0 w 2043"/>
                  <a:gd name="T1" fmla="*/ 0 h 163"/>
                  <a:gd name="T2" fmla="*/ 0 w 2043"/>
                  <a:gd name="T3" fmla="*/ 0 h 163"/>
                  <a:gd name="T4" fmla="*/ 0 w 2043"/>
                  <a:gd name="T5" fmla="*/ 0 h 163"/>
                  <a:gd name="T6" fmla="*/ 0 w 2043"/>
                  <a:gd name="T7" fmla="*/ 0 h 163"/>
                  <a:gd name="T8" fmla="*/ 0 w 2043"/>
                  <a:gd name="T9" fmla="*/ 0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0" y="163"/>
                    </a:moveTo>
                    <a:lnTo>
                      <a:pt x="0" y="69"/>
                    </a:lnTo>
                    <a:lnTo>
                      <a:pt x="2043" y="0"/>
                    </a:lnTo>
                    <a:lnTo>
                      <a:pt x="2043" y="95"/>
                    </a:lnTo>
                    <a:lnTo>
                      <a:pt x="0" y="163"/>
                    </a:lnTo>
                    <a:close/>
                  </a:path>
                </a:pathLst>
              </a:custGeom>
              <a:solidFill>
                <a:schemeClr val="tx1"/>
              </a:solidFill>
              <a:ln w="6350">
                <a:solidFill>
                  <a:schemeClr val="bg1"/>
                </a:solidFill>
                <a:miter lim="800000"/>
                <a:headEnd/>
                <a:tailEnd/>
              </a:ln>
            </p:spPr>
            <p:txBody>
              <a:bodyPr/>
              <a:lstStyle/>
              <a:p>
                <a:endParaRPr lang="nl-NL"/>
              </a:p>
            </p:txBody>
          </p:sp>
          <p:sp>
            <p:nvSpPr>
              <p:cNvPr id="1110" name="Freeform 15"/>
              <p:cNvSpPr>
                <a:spLocks/>
              </p:cNvSpPr>
              <p:nvPr/>
            </p:nvSpPr>
            <p:spPr bwMode="gray">
              <a:xfrm>
                <a:off x="3083" y="1949"/>
                <a:ext cx="214" cy="73"/>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4"/>
                    </a:lnTo>
                    <a:lnTo>
                      <a:pt x="1344" y="456"/>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11" name="Freeform 16"/>
              <p:cNvSpPr>
                <a:spLocks/>
              </p:cNvSpPr>
              <p:nvPr/>
            </p:nvSpPr>
            <p:spPr bwMode="gray">
              <a:xfrm>
                <a:off x="3083" y="1892"/>
                <a:ext cx="499" cy="134"/>
              </a:xfrm>
              <a:custGeom>
                <a:avLst/>
                <a:gdLst>
                  <a:gd name="T0" fmla="*/ 0 w 3134"/>
                  <a:gd name="T1" fmla="*/ 0 h 841"/>
                  <a:gd name="T2" fmla="*/ 0 w 3134"/>
                  <a:gd name="T3" fmla="*/ 0 h 841"/>
                  <a:gd name="T4" fmla="*/ 0 w 3134"/>
                  <a:gd name="T5" fmla="*/ 0 h 841"/>
                  <a:gd name="T6" fmla="*/ 0 w 3134"/>
                  <a:gd name="T7" fmla="*/ 0 h 841"/>
                  <a:gd name="T8" fmla="*/ 0 w 3134"/>
                  <a:gd name="T9" fmla="*/ 0 h 841"/>
                  <a:gd name="T10" fmla="*/ 0 w 3134"/>
                  <a:gd name="T11" fmla="*/ 0 h 841"/>
                  <a:gd name="T12" fmla="*/ 0 w 3134"/>
                  <a:gd name="T13" fmla="*/ 0 h 841"/>
                  <a:gd name="T14" fmla="*/ 0 w 3134"/>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2938" y="772"/>
                    </a:moveTo>
                    <a:lnTo>
                      <a:pt x="3134" y="238"/>
                    </a:lnTo>
                    <a:lnTo>
                      <a:pt x="2688" y="359"/>
                    </a:lnTo>
                    <a:lnTo>
                      <a:pt x="1344" y="0"/>
                    </a:lnTo>
                    <a:lnTo>
                      <a:pt x="0" y="359"/>
                    </a:lnTo>
                    <a:lnTo>
                      <a:pt x="1344" y="720"/>
                    </a:lnTo>
                    <a:lnTo>
                      <a:pt x="895" y="841"/>
                    </a:lnTo>
                    <a:lnTo>
                      <a:pt x="2938" y="772"/>
                    </a:lnTo>
                    <a:close/>
                  </a:path>
                </a:pathLst>
              </a:custGeom>
              <a:solidFill>
                <a:srgbClr val="808080"/>
              </a:solidFill>
              <a:ln w="6350">
                <a:solidFill>
                  <a:schemeClr val="bg1"/>
                </a:solidFill>
                <a:miter lim="800000"/>
                <a:headEnd/>
                <a:tailEnd/>
              </a:ln>
            </p:spPr>
            <p:txBody>
              <a:bodyPr/>
              <a:lstStyle/>
              <a:p>
                <a:endParaRPr lang="nl-NL"/>
              </a:p>
            </p:txBody>
          </p:sp>
          <p:sp>
            <p:nvSpPr>
              <p:cNvPr id="1112" name="Freeform 17"/>
              <p:cNvSpPr>
                <a:spLocks/>
              </p:cNvSpPr>
              <p:nvPr/>
            </p:nvSpPr>
            <p:spPr bwMode="gray">
              <a:xfrm>
                <a:off x="2369" y="1911"/>
                <a:ext cx="214" cy="72"/>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6"/>
                    </a:lnTo>
                    <a:lnTo>
                      <a:pt x="1344" y="456"/>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13" name="Freeform 18"/>
              <p:cNvSpPr>
                <a:spLocks/>
              </p:cNvSpPr>
              <p:nvPr/>
            </p:nvSpPr>
            <p:spPr bwMode="gray">
              <a:xfrm>
                <a:off x="2583" y="1949"/>
                <a:ext cx="72" cy="34"/>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114" name="Freeform 19"/>
              <p:cNvSpPr>
                <a:spLocks/>
              </p:cNvSpPr>
              <p:nvPr/>
            </p:nvSpPr>
            <p:spPr bwMode="gray">
              <a:xfrm>
                <a:off x="2369" y="1891"/>
                <a:ext cx="286" cy="77"/>
              </a:xfrm>
              <a:custGeom>
                <a:avLst/>
                <a:gdLst>
                  <a:gd name="T0" fmla="*/ 0 w 1791"/>
                  <a:gd name="T1" fmla="*/ 0 h 480"/>
                  <a:gd name="T2" fmla="*/ 0 w 1791"/>
                  <a:gd name="T3" fmla="*/ 0 h 480"/>
                  <a:gd name="T4" fmla="*/ 0 w 1791"/>
                  <a:gd name="T5" fmla="*/ 0 h 480"/>
                  <a:gd name="T6" fmla="*/ 0 w 1791"/>
                  <a:gd name="T7" fmla="*/ 0 h 480"/>
                  <a:gd name="T8" fmla="*/ 0 w 1791"/>
                  <a:gd name="T9" fmla="*/ 0 h 480"/>
                  <a:gd name="T10" fmla="*/ 0 60000 65536"/>
                  <a:gd name="T11" fmla="*/ 0 60000 65536"/>
                  <a:gd name="T12" fmla="*/ 0 60000 65536"/>
                  <a:gd name="T13" fmla="*/ 0 60000 65536"/>
                  <a:gd name="T14" fmla="*/ 0 60000 65536"/>
                  <a:gd name="T15" fmla="*/ 0 w 1791"/>
                  <a:gd name="T16" fmla="*/ 0 h 480"/>
                  <a:gd name="T17" fmla="*/ 1791 w 1791"/>
                  <a:gd name="T18" fmla="*/ 480 h 480"/>
                </a:gdLst>
                <a:ahLst/>
                <a:cxnLst>
                  <a:cxn ang="T10">
                    <a:pos x="T0" y="T1"/>
                  </a:cxn>
                  <a:cxn ang="T11">
                    <a:pos x="T2" y="T3"/>
                  </a:cxn>
                  <a:cxn ang="T12">
                    <a:pos x="T4" y="T5"/>
                  </a:cxn>
                  <a:cxn ang="T13">
                    <a:pos x="T6" y="T7"/>
                  </a:cxn>
                  <a:cxn ang="T14">
                    <a:pos x="T8" y="T9"/>
                  </a:cxn>
                </a:cxnLst>
                <a:rect l="T15" t="T16" r="T17" b="T18"/>
                <a:pathLst>
                  <a:path w="1791" h="480">
                    <a:moveTo>
                      <a:pt x="449" y="0"/>
                    </a:moveTo>
                    <a:lnTo>
                      <a:pt x="1791" y="359"/>
                    </a:lnTo>
                    <a:lnTo>
                      <a:pt x="1344" y="480"/>
                    </a:lnTo>
                    <a:lnTo>
                      <a:pt x="0" y="121"/>
                    </a:lnTo>
                    <a:lnTo>
                      <a:pt x="449" y="0"/>
                    </a:lnTo>
                    <a:close/>
                  </a:path>
                </a:pathLst>
              </a:custGeom>
              <a:solidFill>
                <a:srgbClr val="808080"/>
              </a:solidFill>
              <a:ln w="6350">
                <a:solidFill>
                  <a:schemeClr val="bg1"/>
                </a:solidFill>
                <a:miter lim="800000"/>
                <a:headEnd/>
                <a:tailEnd/>
              </a:ln>
            </p:spPr>
            <p:txBody>
              <a:bodyPr/>
              <a:lstStyle/>
              <a:p>
                <a:endParaRPr lang="nl-NL"/>
              </a:p>
            </p:txBody>
          </p:sp>
          <p:sp>
            <p:nvSpPr>
              <p:cNvPr id="1115" name="Freeform 20"/>
              <p:cNvSpPr>
                <a:spLocks/>
              </p:cNvSpPr>
              <p:nvPr/>
            </p:nvSpPr>
            <p:spPr bwMode="gray">
              <a:xfrm>
                <a:off x="2512"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16" name="Freeform 21"/>
              <p:cNvSpPr>
                <a:spLocks/>
              </p:cNvSpPr>
              <p:nvPr/>
            </p:nvSpPr>
            <p:spPr bwMode="gray">
              <a:xfrm>
                <a:off x="2726" y="1911"/>
                <a:ext cx="72" cy="34"/>
              </a:xfrm>
              <a:custGeom>
                <a:avLst/>
                <a:gdLst>
                  <a:gd name="T0" fmla="*/ 0 w 448"/>
                  <a:gd name="T1" fmla="*/ 0 h 217"/>
                  <a:gd name="T2" fmla="*/ 0 w 448"/>
                  <a:gd name="T3" fmla="*/ 0 h 217"/>
                  <a:gd name="T4" fmla="*/ 0 w 448"/>
                  <a:gd name="T5" fmla="*/ 0 h 217"/>
                  <a:gd name="T6" fmla="*/ 0 w 448"/>
                  <a:gd name="T7" fmla="*/ 0 h 217"/>
                  <a:gd name="T8" fmla="*/ 0 w 448"/>
                  <a:gd name="T9" fmla="*/ 0 h 217"/>
                  <a:gd name="T10" fmla="*/ 0 60000 65536"/>
                  <a:gd name="T11" fmla="*/ 0 60000 65536"/>
                  <a:gd name="T12" fmla="*/ 0 60000 65536"/>
                  <a:gd name="T13" fmla="*/ 0 60000 65536"/>
                  <a:gd name="T14" fmla="*/ 0 60000 65536"/>
                  <a:gd name="T15" fmla="*/ 0 w 448"/>
                  <a:gd name="T16" fmla="*/ 0 h 217"/>
                  <a:gd name="T17" fmla="*/ 448 w 448"/>
                  <a:gd name="T18" fmla="*/ 217 h 217"/>
                </a:gdLst>
                <a:ahLst/>
                <a:cxnLst>
                  <a:cxn ang="T10">
                    <a:pos x="T0" y="T1"/>
                  </a:cxn>
                  <a:cxn ang="T11">
                    <a:pos x="T2" y="T3"/>
                  </a:cxn>
                  <a:cxn ang="T12">
                    <a:pos x="T4" y="T5"/>
                  </a:cxn>
                  <a:cxn ang="T13">
                    <a:pos x="T6" y="T7"/>
                  </a:cxn>
                  <a:cxn ang="T14">
                    <a:pos x="T8" y="T9"/>
                  </a:cxn>
                </a:cxnLst>
                <a:rect l="T15" t="T16" r="T17" b="T18"/>
                <a:pathLst>
                  <a:path w="448" h="217">
                    <a:moveTo>
                      <a:pt x="0" y="217"/>
                    </a:moveTo>
                    <a:lnTo>
                      <a:pt x="0" y="118"/>
                    </a:lnTo>
                    <a:lnTo>
                      <a:pt x="448" y="0"/>
                    </a:lnTo>
                    <a:lnTo>
                      <a:pt x="448" y="96"/>
                    </a:lnTo>
                    <a:lnTo>
                      <a:pt x="0" y="217"/>
                    </a:lnTo>
                    <a:close/>
                  </a:path>
                </a:pathLst>
              </a:custGeom>
              <a:solidFill>
                <a:schemeClr val="tx1"/>
              </a:solidFill>
              <a:ln w="6350">
                <a:solidFill>
                  <a:schemeClr val="bg1"/>
                </a:solidFill>
                <a:miter lim="800000"/>
                <a:headEnd/>
                <a:tailEnd/>
              </a:ln>
            </p:spPr>
            <p:txBody>
              <a:bodyPr/>
              <a:lstStyle/>
              <a:p>
                <a:endParaRPr lang="nl-NL"/>
              </a:p>
            </p:txBody>
          </p:sp>
          <p:sp>
            <p:nvSpPr>
              <p:cNvPr id="1117" name="Freeform 22"/>
              <p:cNvSpPr>
                <a:spLocks/>
              </p:cNvSpPr>
              <p:nvPr/>
            </p:nvSpPr>
            <p:spPr bwMode="gray">
              <a:xfrm>
                <a:off x="2512" y="1853"/>
                <a:ext cx="286" cy="76"/>
              </a:xfrm>
              <a:custGeom>
                <a:avLst/>
                <a:gdLst>
                  <a:gd name="T0" fmla="*/ 0 w 1792"/>
                  <a:gd name="T1" fmla="*/ 0 h 480"/>
                  <a:gd name="T2" fmla="*/ 0 w 1792"/>
                  <a:gd name="T3" fmla="*/ 0 h 480"/>
                  <a:gd name="T4" fmla="*/ 0 w 1792"/>
                  <a:gd name="T5" fmla="*/ 0 h 480"/>
                  <a:gd name="T6" fmla="*/ 0 w 1792"/>
                  <a:gd name="T7" fmla="*/ 0 h 480"/>
                  <a:gd name="T8" fmla="*/ 0 w 1792"/>
                  <a:gd name="T9" fmla="*/ 0 h 480"/>
                  <a:gd name="T10" fmla="*/ 0 60000 65536"/>
                  <a:gd name="T11" fmla="*/ 0 60000 65536"/>
                  <a:gd name="T12" fmla="*/ 0 60000 65536"/>
                  <a:gd name="T13" fmla="*/ 0 60000 65536"/>
                  <a:gd name="T14" fmla="*/ 0 60000 65536"/>
                  <a:gd name="T15" fmla="*/ 0 w 1792"/>
                  <a:gd name="T16" fmla="*/ 0 h 480"/>
                  <a:gd name="T17" fmla="*/ 1792 w 1792"/>
                  <a:gd name="T18" fmla="*/ 480 h 480"/>
                </a:gdLst>
                <a:ahLst/>
                <a:cxnLst>
                  <a:cxn ang="T10">
                    <a:pos x="T0" y="T1"/>
                  </a:cxn>
                  <a:cxn ang="T11">
                    <a:pos x="T2" y="T3"/>
                  </a:cxn>
                  <a:cxn ang="T12">
                    <a:pos x="T4" y="T5"/>
                  </a:cxn>
                  <a:cxn ang="T13">
                    <a:pos x="T6" y="T7"/>
                  </a:cxn>
                  <a:cxn ang="T14">
                    <a:pos x="T8" y="T9"/>
                  </a:cxn>
                </a:cxnLst>
                <a:rect l="T15" t="T16" r="T17" b="T18"/>
                <a:pathLst>
                  <a:path w="1792" h="480">
                    <a:moveTo>
                      <a:pt x="448" y="0"/>
                    </a:moveTo>
                    <a:lnTo>
                      <a:pt x="1792" y="362"/>
                    </a:lnTo>
                    <a:lnTo>
                      <a:pt x="1344" y="480"/>
                    </a:lnTo>
                    <a:lnTo>
                      <a:pt x="0" y="121"/>
                    </a:lnTo>
                    <a:lnTo>
                      <a:pt x="448" y="0"/>
                    </a:lnTo>
                    <a:close/>
                  </a:path>
                </a:pathLst>
              </a:custGeom>
              <a:solidFill>
                <a:srgbClr val="808080"/>
              </a:solidFill>
              <a:ln w="6350">
                <a:solidFill>
                  <a:schemeClr val="bg1"/>
                </a:solidFill>
                <a:miter lim="800000"/>
                <a:headEnd/>
                <a:tailEnd/>
              </a:ln>
            </p:spPr>
            <p:txBody>
              <a:bodyPr/>
              <a:lstStyle/>
              <a:p>
                <a:endParaRPr lang="nl-NL"/>
              </a:p>
            </p:txBody>
          </p:sp>
          <p:sp>
            <p:nvSpPr>
              <p:cNvPr id="1118" name="Freeform 23"/>
              <p:cNvSpPr>
                <a:spLocks/>
              </p:cNvSpPr>
              <p:nvPr/>
            </p:nvSpPr>
            <p:spPr bwMode="gray">
              <a:xfrm>
                <a:off x="3011"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59"/>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119" name="Freeform 24"/>
              <p:cNvSpPr>
                <a:spLocks/>
              </p:cNvSpPr>
              <p:nvPr/>
            </p:nvSpPr>
            <p:spPr bwMode="gray">
              <a:xfrm>
                <a:off x="2940" y="1911"/>
                <a:ext cx="71" cy="34"/>
              </a:xfrm>
              <a:custGeom>
                <a:avLst/>
                <a:gdLst>
                  <a:gd name="T0" fmla="*/ 0 w 446"/>
                  <a:gd name="T1" fmla="*/ 0 h 217"/>
                  <a:gd name="T2" fmla="*/ 0 w 446"/>
                  <a:gd name="T3" fmla="*/ 0 h 217"/>
                  <a:gd name="T4" fmla="*/ 0 w 446"/>
                  <a:gd name="T5" fmla="*/ 0 h 217"/>
                  <a:gd name="T6" fmla="*/ 0 w 446"/>
                  <a:gd name="T7" fmla="*/ 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446" y="217"/>
                    </a:moveTo>
                    <a:lnTo>
                      <a:pt x="446" y="118"/>
                    </a:lnTo>
                    <a:lnTo>
                      <a:pt x="0" y="0"/>
                    </a:lnTo>
                    <a:lnTo>
                      <a:pt x="0" y="96"/>
                    </a:lnTo>
                    <a:lnTo>
                      <a:pt x="446" y="217"/>
                    </a:lnTo>
                    <a:close/>
                  </a:path>
                </a:pathLst>
              </a:custGeom>
              <a:solidFill>
                <a:schemeClr val="tx1"/>
              </a:solidFill>
              <a:ln w="6350">
                <a:solidFill>
                  <a:schemeClr val="bg1"/>
                </a:solidFill>
                <a:miter lim="800000"/>
                <a:headEnd/>
                <a:tailEnd/>
              </a:ln>
            </p:spPr>
            <p:txBody>
              <a:bodyPr/>
              <a:lstStyle/>
              <a:p>
                <a:endParaRPr lang="nl-NL"/>
              </a:p>
            </p:txBody>
          </p:sp>
          <p:sp>
            <p:nvSpPr>
              <p:cNvPr id="1120" name="Freeform 25"/>
              <p:cNvSpPr>
                <a:spLocks/>
              </p:cNvSpPr>
              <p:nvPr/>
            </p:nvSpPr>
            <p:spPr bwMode="gray">
              <a:xfrm>
                <a:off x="2940" y="1853"/>
                <a:ext cx="285" cy="76"/>
              </a:xfrm>
              <a:custGeom>
                <a:avLst/>
                <a:gdLst>
                  <a:gd name="T0" fmla="*/ 0 w 1790"/>
                  <a:gd name="T1" fmla="*/ 0 h 480"/>
                  <a:gd name="T2" fmla="*/ 0 w 1790"/>
                  <a:gd name="T3" fmla="*/ 0 h 480"/>
                  <a:gd name="T4" fmla="*/ 0 w 1790"/>
                  <a:gd name="T5" fmla="*/ 0 h 480"/>
                  <a:gd name="T6" fmla="*/ 0 w 1790"/>
                  <a:gd name="T7" fmla="*/ 0 h 480"/>
                  <a:gd name="T8" fmla="*/ 0 w 1790"/>
                  <a:gd name="T9" fmla="*/ 0 h 480"/>
                  <a:gd name="T10" fmla="*/ 0 60000 65536"/>
                  <a:gd name="T11" fmla="*/ 0 60000 65536"/>
                  <a:gd name="T12" fmla="*/ 0 60000 65536"/>
                  <a:gd name="T13" fmla="*/ 0 60000 65536"/>
                  <a:gd name="T14" fmla="*/ 0 60000 65536"/>
                  <a:gd name="T15" fmla="*/ 0 w 1790"/>
                  <a:gd name="T16" fmla="*/ 0 h 480"/>
                  <a:gd name="T17" fmla="*/ 1790 w 1790"/>
                  <a:gd name="T18" fmla="*/ 480 h 480"/>
                </a:gdLst>
                <a:ahLst/>
                <a:cxnLst>
                  <a:cxn ang="T10">
                    <a:pos x="T0" y="T1"/>
                  </a:cxn>
                  <a:cxn ang="T11">
                    <a:pos x="T2" y="T3"/>
                  </a:cxn>
                  <a:cxn ang="T12">
                    <a:pos x="T4" y="T5"/>
                  </a:cxn>
                  <a:cxn ang="T13">
                    <a:pos x="T6" y="T7"/>
                  </a:cxn>
                  <a:cxn ang="T14">
                    <a:pos x="T8" y="T9"/>
                  </a:cxn>
                </a:cxnLst>
                <a:rect l="T15" t="T16" r="T17" b="T18"/>
                <a:pathLst>
                  <a:path w="1790" h="480">
                    <a:moveTo>
                      <a:pt x="1344" y="0"/>
                    </a:moveTo>
                    <a:lnTo>
                      <a:pt x="0" y="362"/>
                    </a:lnTo>
                    <a:lnTo>
                      <a:pt x="446" y="480"/>
                    </a:lnTo>
                    <a:lnTo>
                      <a:pt x="1790" y="121"/>
                    </a:lnTo>
                    <a:lnTo>
                      <a:pt x="1344" y="0"/>
                    </a:lnTo>
                    <a:close/>
                  </a:path>
                </a:pathLst>
              </a:custGeom>
              <a:solidFill>
                <a:srgbClr val="808080"/>
              </a:solidFill>
              <a:ln w="6350">
                <a:solidFill>
                  <a:schemeClr val="bg1"/>
                </a:solidFill>
                <a:miter lim="800000"/>
                <a:headEnd/>
                <a:tailEnd/>
              </a:ln>
            </p:spPr>
            <p:txBody>
              <a:bodyPr/>
              <a:lstStyle/>
              <a:p>
                <a:endParaRPr lang="nl-NL"/>
              </a:p>
            </p:txBody>
          </p:sp>
          <p:sp>
            <p:nvSpPr>
              <p:cNvPr id="1121" name="Freeform 26"/>
              <p:cNvSpPr>
                <a:spLocks/>
              </p:cNvSpPr>
              <p:nvPr/>
            </p:nvSpPr>
            <p:spPr bwMode="gray">
              <a:xfrm>
                <a:off x="2869"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61"/>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122" name="Freeform 27"/>
              <p:cNvSpPr>
                <a:spLocks/>
              </p:cNvSpPr>
              <p:nvPr/>
            </p:nvSpPr>
            <p:spPr bwMode="gray">
              <a:xfrm>
                <a:off x="2655"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458"/>
                    </a:moveTo>
                    <a:lnTo>
                      <a:pt x="1344" y="361"/>
                    </a:lnTo>
                    <a:lnTo>
                      <a:pt x="0" y="0"/>
                    </a:lnTo>
                    <a:lnTo>
                      <a:pt x="0" y="97"/>
                    </a:lnTo>
                    <a:lnTo>
                      <a:pt x="1344" y="458"/>
                    </a:lnTo>
                    <a:close/>
                  </a:path>
                </a:pathLst>
              </a:custGeom>
              <a:solidFill>
                <a:schemeClr val="tx1"/>
              </a:solidFill>
              <a:ln w="6350">
                <a:solidFill>
                  <a:schemeClr val="bg1"/>
                </a:solidFill>
                <a:miter lim="800000"/>
                <a:headEnd/>
                <a:tailEnd/>
              </a:ln>
            </p:spPr>
            <p:txBody>
              <a:bodyPr/>
              <a:lstStyle/>
              <a:p>
                <a:endParaRPr lang="nl-NL"/>
              </a:p>
            </p:txBody>
          </p:sp>
          <p:sp>
            <p:nvSpPr>
              <p:cNvPr id="1123" name="Freeform 28"/>
              <p:cNvSpPr>
                <a:spLocks/>
              </p:cNvSpPr>
              <p:nvPr/>
            </p:nvSpPr>
            <p:spPr bwMode="gray">
              <a:xfrm>
                <a:off x="2655" y="1834"/>
                <a:ext cx="428" cy="57"/>
              </a:xfrm>
              <a:custGeom>
                <a:avLst/>
                <a:gdLst>
                  <a:gd name="T0" fmla="*/ 0 w 2688"/>
                  <a:gd name="T1" fmla="*/ 0 h 361"/>
                  <a:gd name="T2" fmla="*/ 0 w 2688"/>
                  <a:gd name="T3" fmla="*/ 0 h 361"/>
                  <a:gd name="T4" fmla="*/ 0 w 2688"/>
                  <a:gd name="T5" fmla="*/ 0 h 361"/>
                  <a:gd name="T6" fmla="*/ 0 w 2688"/>
                  <a:gd name="T7" fmla="*/ 0 h 361"/>
                  <a:gd name="T8" fmla="*/ 0 60000 65536"/>
                  <a:gd name="T9" fmla="*/ 0 60000 65536"/>
                  <a:gd name="T10" fmla="*/ 0 60000 65536"/>
                  <a:gd name="T11" fmla="*/ 0 60000 65536"/>
                  <a:gd name="T12" fmla="*/ 0 w 2688"/>
                  <a:gd name="T13" fmla="*/ 0 h 361"/>
                  <a:gd name="T14" fmla="*/ 2688 w 2688"/>
                  <a:gd name="T15" fmla="*/ 361 h 361"/>
                </a:gdLst>
                <a:ahLst/>
                <a:cxnLst>
                  <a:cxn ang="T8">
                    <a:pos x="T0" y="T1"/>
                  </a:cxn>
                  <a:cxn ang="T9">
                    <a:pos x="T2" y="T3"/>
                  </a:cxn>
                  <a:cxn ang="T10">
                    <a:pos x="T4" y="T5"/>
                  </a:cxn>
                  <a:cxn ang="T11">
                    <a:pos x="T6" y="T7"/>
                  </a:cxn>
                </a:cxnLst>
                <a:rect l="T12" t="T13" r="T14" b="T15"/>
                <a:pathLst>
                  <a:path w="2688" h="361">
                    <a:moveTo>
                      <a:pt x="0" y="0"/>
                    </a:moveTo>
                    <a:lnTo>
                      <a:pt x="1344" y="361"/>
                    </a:lnTo>
                    <a:lnTo>
                      <a:pt x="2688" y="0"/>
                    </a:lnTo>
                    <a:lnTo>
                      <a:pt x="0" y="0"/>
                    </a:lnTo>
                    <a:close/>
                  </a:path>
                </a:pathLst>
              </a:custGeom>
              <a:solidFill>
                <a:srgbClr val="808080"/>
              </a:solidFill>
              <a:ln w="6350">
                <a:solidFill>
                  <a:schemeClr val="bg1"/>
                </a:solidFill>
                <a:miter lim="800000"/>
                <a:headEnd/>
                <a:tailEnd/>
              </a:ln>
            </p:spPr>
            <p:txBody>
              <a:bodyPr/>
              <a:lstStyle/>
              <a:p>
                <a:endParaRPr lang="nl-NL"/>
              </a:p>
            </p:txBody>
          </p:sp>
          <p:sp>
            <p:nvSpPr>
              <p:cNvPr id="1124" name="Freeform 29"/>
              <p:cNvSpPr>
                <a:spLocks/>
              </p:cNvSpPr>
              <p:nvPr/>
            </p:nvSpPr>
            <p:spPr bwMode="gray">
              <a:xfrm>
                <a:off x="2227" y="1949"/>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25" name="Freeform 30"/>
              <p:cNvSpPr>
                <a:spLocks/>
              </p:cNvSpPr>
              <p:nvPr/>
            </p:nvSpPr>
            <p:spPr bwMode="gray">
              <a:xfrm>
                <a:off x="2441" y="1987"/>
                <a:ext cx="71" cy="35"/>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126" name="Freeform 31"/>
              <p:cNvSpPr>
                <a:spLocks/>
              </p:cNvSpPr>
              <p:nvPr/>
            </p:nvSpPr>
            <p:spPr bwMode="gray">
              <a:xfrm>
                <a:off x="2227" y="1929"/>
                <a:ext cx="285" cy="77"/>
              </a:xfrm>
              <a:custGeom>
                <a:avLst/>
                <a:gdLst>
                  <a:gd name="T0" fmla="*/ 0 w 1791"/>
                  <a:gd name="T1" fmla="*/ 0 h 482"/>
                  <a:gd name="T2" fmla="*/ 0 w 1791"/>
                  <a:gd name="T3" fmla="*/ 0 h 482"/>
                  <a:gd name="T4" fmla="*/ 0 w 1791"/>
                  <a:gd name="T5" fmla="*/ 0 h 482"/>
                  <a:gd name="T6" fmla="*/ 0 w 1791"/>
                  <a:gd name="T7" fmla="*/ 0 h 482"/>
                  <a:gd name="T8" fmla="*/ 0 w 1791"/>
                  <a:gd name="T9" fmla="*/ 0 h 482"/>
                  <a:gd name="T10" fmla="*/ 0 60000 65536"/>
                  <a:gd name="T11" fmla="*/ 0 60000 65536"/>
                  <a:gd name="T12" fmla="*/ 0 60000 65536"/>
                  <a:gd name="T13" fmla="*/ 0 60000 65536"/>
                  <a:gd name="T14" fmla="*/ 0 60000 65536"/>
                  <a:gd name="T15" fmla="*/ 0 w 1791"/>
                  <a:gd name="T16" fmla="*/ 0 h 482"/>
                  <a:gd name="T17" fmla="*/ 1791 w 1791"/>
                  <a:gd name="T18" fmla="*/ 482 h 482"/>
                </a:gdLst>
                <a:ahLst/>
                <a:cxnLst>
                  <a:cxn ang="T10">
                    <a:pos x="T0" y="T1"/>
                  </a:cxn>
                  <a:cxn ang="T11">
                    <a:pos x="T2" y="T3"/>
                  </a:cxn>
                  <a:cxn ang="T12">
                    <a:pos x="T4" y="T5"/>
                  </a:cxn>
                  <a:cxn ang="T13">
                    <a:pos x="T6" y="T7"/>
                  </a:cxn>
                  <a:cxn ang="T14">
                    <a:pos x="T8" y="T9"/>
                  </a:cxn>
                </a:cxnLst>
                <a:rect l="T15" t="T16" r="T17" b="T18"/>
                <a:pathLst>
                  <a:path w="1791" h="482">
                    <a:moveTo>
                      <a:pt x="447" y="0"/>
                    </a:moveTo>
                    <a:lnTo>
                      <a:pt x="1791" y="361"/>
                    </a:lnTo>
                    <a:lnTo>
                      <a:pt x="1344" y="482"/>
                    </a:lnTo>
                    <a:lnTo>
                      <a:pt x="0" y="120"/>
                    </a:lnTo>
                    <a:lnTo>
                      <a:pt x="447" y="0"/>
                    </a:lnTo>
                    <a:close/>
                  </a:path>
                </a:pathLst>
              </a:custGeom>
              <a:solidFill>
                <a:srgbClr val="808080"/>
              </a:solidFill>
              <a:ln w="6350">
                <a:solidFill>
                  <a:schemeClr val="bg1"/>
                </a:solidFill>
                <a:miter lim="800000"/>
                <a:headEnd/>
                <a:tailEnd/>
              </a:ln>
            </p:spPr>
            <p:txBody>
              <a:bodyPr/>
              <a:lstStyle/>
              <a:p>
                <a:endParaRPr lang="nl-NL"/>
              </a:p>
            </p:txBody>
          </p:sp>
          <p:sp>
            <p:nvSpPr>
              <p:cNvPr id="1127" name="Freeform 32"/>
              <p:cNvSpPr>
                <a:spLocks/>
              </p:cNvSpPr>
              <p:nvPr/>
            </p:nvSpPr>
            <p:spPr bwMode="gray">
              <a:xfrm>
                <a:off x="2084" y="1987"/>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28" name="Freeform 33"/>
              <p:cNvSpPr>
                <a:spLocks/>
              </p:cNvSpPr>
              <p:nvPr/>
            </p:nvSpPr>
            <p:spPr bwMode="gray">
              <a:xfrm>
                <a:off x="2298" y="2025"/>
                <a:ext cx="71" cy="35"/>
              </a:xfrm>
              <a:custGeom>
                <a:avLst/>
                <a:gdLst>
                  <a:gd name="T0" fmla="*/ 0 w 448"/>
                  <a:gd name="T1" fmla="*/ 0 h 218"/>
                  <a:gd name="T2" fmla="*/ 0 w 448"/>
                  <a:gd name="T3" fmla="*/ 0 h 218"/>
                  <a:gd name="T4" fmla="*/ 0 w 448"/>
                  <a:gd name="T5" fmla="*/ 0 h 218"/>
                  <a:gd name="T6" fmla="*/ 0 w 448"/>
                  <a:gd name="T7" fmla="*/ 0 h 218"/>
                  <a:gd name="T8" fmla="*/ 0 w 448"/>
                  <a:gd name="T9" fmla="*/ 0 h 218"/>
                  <a:gd name="T10" fmla="*/ 0 60000 65536"/>
                  <a:gd name="T11" fmla="*/ 0 60000 65536"/>
                  <a:gd name="T12" fmla="*/ 0 60000 65536"/>
                  <a:gd name="T13" fmla="*/ 0 60000 65536"/>
                  <a:gd name="T14" fmla="*/ 0 60000 65536"/>
                  <a:gd name="T15" fmla="*/ 0 w 448"/>
                  <a:gd name="T16" fmla="*/ 0 h 218"/>
                  <a:gd name="T17" fmla="*/ 448 w 448"/>
                  <a:gd name="T18" fmla="*/ 218 h 218"/>
                </a:gdLst>
                <a:ahLst/>
                <a:cxnLst>
                  <a:cxn ang="T10">
                    <a:pos x="T0" y="T1"/>
                  </a:cxn>
                  <a:cxn ang="T11">
                    <a:pos x="T2" y="T3"/>
                  </a:cxn>
                  <a:cxn ang="T12">
                    <a:pos x="T4" y="T5"/>
                  </a:cxn>
                  <a:cxn ang="T13">
                    <a:pos x="T6" y="T7"/>
                  </a:cxn>
                  <a:cxn ang="T14">
                    <a:pos x="T8" y="T9"/>
                  </a:cxn>
                </a:cxnLst>
                <a:rect l="T15" t="T16" r="T17" b="T18"/>
                <a:pathLst>
                  <a:path w="448" h="218">
                    <a:moveTo>
                      <a:pt x="0" y="218"/>
                    </a:moveTo>
                    <a:lnTo>
                      <a:pt x="0" y="121"/>
                    </a:lnTo>
                    <a:lnTo>
                      <a:pt x="448" y="0"/>
                    </a:lnTo>
                    <a:lnTo>
                      <a:pt x="448"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129" name="Freeform 34"/>
              <p:cNvSpPr>
                <a:spLocks/>
              </p:cNvSpPr>
              <p:nvPr/>
            </p:nvSpPr>
            <p:spPr bwMode="gray">
              <a:xfrm>
                <a:off x="2084" y="1968"/>
                <a:ext cx="285" cy="77"/>
              </a:xfrm>
              <a:custGeom>
                <a:avLst/>
                <a:gdLst>
                  <a:gd name="T0" fmla="*/ 0 w 1792"/>
                  <a:gd name="T1" fmla="*/ 0 h 482"/>
                  <a:gd name="T2" fmla="*/ 0 w 1792"/>
                  <a:gd name="T3" fmla="*/ 0 h 482"/>
                  <a:gd name="T4" fmla="*/ 0 w 1792"/>
                  <a:gd name="T5" fmla="*/ 0 h 482"/>
                  <a:gd name="T6" fmla="*/ 0 w 1792"/>
                  <a:gd name="T7" fmla="*/ 0 h 482"/>
                  <a:gd name="T8" fmla="*/ 0 w 1792"/>
                  <a:gd name="T9" fmla="*/ 0 h 482"/>
                  <a:gd name="T10" fmla="*/ 0 60000 65536"/>
                  <a:gd name="T11" fmla="*/ 0 60000 65536"/>
                  <a:gd name="T12" fmla="*/ 0 60000 65536"/>
                  <a:gd name="T13" fmla="*/ 0 60000 65536"/>
                  <a:gd name="T14" fmla="*/ 0 60000 65536"/>
                  <a:gd name="T15" fmla="*/ 0 w 1792"/>
                  <a:gd name="T16" fmla="*/ 0 h 482"/>
                  <a:gd name="T17" fmla="*/ 1792 w 1792"/>
                  <a:gd name="T18" fmla="*/ 482 h 482"/>
                </a:gdLst>
                <a:ahLst/>
                <a:cxnLst>
                  <a:cxn ang="T10">
                    <a:pos x="T0" y="T1"/>
                  </a:cxn>
                  <a:cxn ang="T11">
                    <a:pos x="T2" y="T3"/>
                  </a:cxn>
                  <a:cxn ang="T12">
                    <a:pos x="T4" y="T5"/>
                  </a:cxn>
                  <a:cxn ang="T13">
                    <a:pos x="T6" y="T7"/>
                  </a:cxn>
                  <a:cxn ang="T14">
                    <a:pos x="T8" y="T9"/>
                  </a:cxn>
                </a:cxnLst>
                <a:rect l="T15" t="T16" r="T17" b="T18"/>
                <a:pathLst>
                  <a:path w="1792" h="482">
                    <a:moveTo>
                      <a:pt x="448" y="0"/>
                    </a:moveTo>
                    <a:lnTo>
                      <a:pt x="1792" y="361"/>
                    </a:lnTo>
                    <a:lnTo>
                      <a:pt x="1344" y="482"/>
                    </a:lnTo>
                    <a:lnTo>
                      <a:pt x="0" y="120"/>
                    </a:lnTo>
                    <a:lnTo>
                      <a:pt x="448" y="0"/>
                    </a:lnTo>
                    <a:close/>
                  </a:path>
                </a:pathLst>
              </a:custGeom>
              <a:solidFill>
                <a:srgbClr val="808080"/>
              </a:solidFill>
              <a:ln w="6350">
                <a:solidFill>
                  <a:schemeClr val="bg1"/>
                </a:solidFill>
                <a:miter lim="800000"/>
                <a:headEnd/>
                <a:tailEnd/>
              </a:ln>
            </p:spPr>
            <p:txBody>
              <a:bodyPr/>
              <a:lstStyle/>
              <a:p>
                <a:endParaRPr lang="nl-NL"/>
              </a:p>
            </p:txBody>
          </p:sp>
        </p:grpSp>
        <p:grpSp>
          <p:nvGrpSpPr>
            <p:cNvPr id="961" name="Group 297"/>
            <p:cNvGrpSpPr>
              <a:grpSpLocks/>
            </p:cNvGrpSpPr>
            <p:nvPr/>
          </p:nvGrpSpPr>
          <p:grpSpPr bwMode="auto">
            <a:xfrm>
              <a:off x="2143126" y="798616"/>
              <a:ext cx="2044700" cy="896938"/>
              <a:chOff x="1263" y="2113"/>
              <a:chExt cx="1288" cy="565"/>
            </a:xfrm>
          </p:grpSpPr>
          <p:grpSp>
            <p:nvGrpSpPr>
              <p:cNvPr id="1051" name="Group 35"/>
              <p:cNvGrpSpPr>
                <a:grpSpLocks noChangeAspect="1"/>
              </p:cNvGrpSpPr>
              <p:nvPr/>
            </p:nvGrpSpPr>
            <p:grpSpPr bwMode="auto">
              <a:xfrm>
                <a:off x="1397" y="2113"/>
                <a:ext cx="282" cy="269"/>
                <a:chOff x="5875" y="-4975"/>
                <a:chExt cx="1345" cy="1285"/>
              </a:xfrm>
            </p:grpSpPr>
            <p:sp>
              <p:nvSpPr>
                <p:cNvPr id="1095" name="Freeform 36"/>
                <p:cNvSpPr>
                  <a:spLocks noChangeAspect="1"/>
                </p:cNvSpPr>
                <p:nvPr/>
              </p:nvSpPr>
              <p:spPr bwMode="gray">
                <a:xfrm>
                  <a:off x="5875" y="-4975"/>
                  <a:ext cx="1345" cy="1285"/>
                </a:xfrm>
                <a:custGeom>
                  <a:avLst/>
                  <a:gdLst>
                    <a:gd name="T0" fmla="*/ 0 w 1345"/>
                    <a:gd name="T1" fmla="*/ 362 h 1285"/>
                    <a:gd name="T2" fmla="*/ 0 w 1345"/>
                    <a:gd name="T3" fmla="*/ 1285 h 1285"/>
                    <a:gd name="T4" fmla="*/ 1345 w 1345"/>
                    <a:gd name="T5" fmla="*/ 924 h 1285"/>
                    <a:gd name="T6" fmla="*/ 1345 w 1345"/>
                    <a:gd name="T7" fmla="*/ 0 h 1285"/>
                    <a:gd name="T8" fmla="*/ 0 w 1345"/>
                    <a:gd name="T9" fmla="*/ 362 h 1285"/>
                    <a:gd name="T10" fmla="*/ 0 60000 65536"/>
                    <a:gd name="T11" fmla="*/ 0 60000 65536"/>
                    <a:gd name="T12" fmla="*/ 0 60000 65536"/>
                    <a:gd name="T13" fmla="*/ 0 60000 65536"/>
                    <a:gd name="T14" fmla="*/ 0 60000 65536"/>
                    <a:gd name="T15" fmla="*/ 0 w 1345"/>
                    <a:gd name="T16" fmla="*/ 0 h 1285"/>
                    <a:gd name="T17" fmla="*/ 1345 w 1345"/>
                    <a:gd name="T18" fmla="*/ 1285 h 1285"/>
                  </a:gdLst>
                  <a:ahLst/>
                  <a:cxnLst>
                    <a:cxn ang="T10">
                      <a:pos x="T0" y="T1"/>
                    </a:cxn>
                    <a:cxn ang="T11">
                      <a:pos x="T2" y="T3"/>
                    </a:cxn>
                    <a:cxn ang="T12">
                      <a:pos x="T4" y="T5"/>
                    </a:cxn>
                    <a:cxn ang="T13">
                      <a:pos x="T6" y="T7"/>
                    </a:cxn>
                    <a:cxn ang="T14">
                      <a:pos x="T8" y="T9"/>
                    </a:cxn>
                  </a:cxnLst>
                  <a:rect l="T15" t="T16" r="T17" b="T18"/>
                  <a:pathLst>
                    <a:path w="1345" h="1285">
                      <a:moveTo>
                        <a:pt x="0" y="362"/>
                      </a:moveTo>
                      <a:lnTo>
                        <a:pt x="0" y="1285"/>
                      </a:lnTo>
                      <a:lnTo>
                        <a:pt x="1345" y="924"/>
                      </a:lnTo>
                      <a:lnTo>
                        <a:pt x="1345"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1096" name="Freeform 37"/>
                <p:cNvSpPr>
                  <a:spLocks noChangeAspect="1"/>
                </p:cNvSpPr>
                <p:nvPr/>
              </p:nvSpPr>
              <p:spPr bwMode="gray">
                <a:xfrm>
                  <a:off x="5965" y="-4207"/>
                  <a:ext cx="312" cy="139"/>
                </a:xfrm>
                <a:custGeom>
                  <a:avLst/>
                  <a:gdLst>
                    <a:gd name="T0" fmla="*/ 0 w 312"/>
                    <a:gd name="T1" fmla="*/ 139 h 139"/>
                    <a:gd name="T2" fmla="*/ 0 w 312"/>
                    <a:gd name="T3" fmla="*/ 83 h 139"/>
                    <a:gd name="T4" fmla="*/ 312 w 312"/>
                    <a:gd name="T5" fmla="*/ 0 h 139"/>
                    <a:gd name="T6" fmla="*/ 312 w 312"/>
                    <a:gd name="T7" fmla="*/ 54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3"/>
                      </a:lnTo>
                      <a:lnTo>
                        <a:pt x="312" y="0"/>
                      </a:lnTo>
                      <a:lnTo>
                        <a:pt x="312" y="54"/>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097" name="Freeform 38"/>
                <p:cNvSpPr>
                  <a:spLocks noChangeAspect="1"/>
                </p:cNvSpPr>
                <p:nvPr/>
              </p:nvSpPr>
              <p:spPr bwMode="gray">
                <a:xfrm>
                  <a:off x="5965" y="-4098"/>
                  <a:ext cx="312" cy="139"/>
                </a:xfrm>
                <a:custGeom>
                  <a:avLst/>
                  <a:gdLst>
                    <a:gd name="T0" fmla="*/ 0 w 312"/>
                    <a:gd name="T1" fmla="*/ 139 h 139"/>
                    <a:gd name="T2" fmla="*/ 0 w 312"/>
                    <a:gd name="T3" fmla="*/ 82 h 139"/>
                    <a:gd name="T4" fmla="*/ 312 w 312"/>
                    <a:gd name="T5" fmla="*/ 0 h 139"/>
                    <a:gd name="T6" fmla="*/ 312 w 312"/>
                    <a:gd name="T7" fmla="*/ 56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2"/>
                      </a:lnTo>
                      <a:lnTo>
                        <a:pt x="312" y="0"/>
                      </a:lnTo>
                      <a:lnTo>
                        <a:pt x="312"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098" name="Freeform 39"/>
                <p:cNvSpPr>
                  <a:spLocks noChangeAspect="1"/>
                </p:cNvSpPr>
                <p:nvPr/>
              </p:nvSpPr>
              <p:spPr bwMode="gray">
                <a:xfrm>
                  <a:off x="6395" y="-4325"/>
                  <a:ext cx="310" cy="139"/>
                </a:xfrm>
                <a:custGeom>
                  <a:avLst/>
                  <a:gdLst>
                    <a:gd name="T0" fmla="*/ 0 w 310"/>
                    <a:gd name="T1" fmla="*/ 139 h 139"/>
                    <a:gd name="T2" fmla="*/ 0 w 310"/>
                    <a:gd name="T3" fmla="*/ 82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2"/>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099" name="Freeform 40"/>
                <p:cNvSpPr>
                  <a:spLocks noChangeAspect="1"/>
                </p:cNvSpPr>
                <p:nvPr/>
              </p:nvSpPr>
              <p:spPr bwMode="gray">
                <a:xfrm>
                  <a:off x="6818" y="-4439"/>
                  <a:ext cx="309" cy="140"/>
                </a:xfrm>
                <a:custGeom>
                  <a:avLst/>
                  <a:gdLst>
                    <a:gd name="T0" fmla="*/ 0 w 309"/>
                    <a:gd name="T1" fmla="*/ 140 h 140"/>
                    <a:gd name="T2" fmla="*/ 0 w 309"/>
                    <a:gd name="T3" fmla="*/ 83 h 140"/>
                    <a:gd name="T4" fmla="*/ 309 w 309"/>
                    <a:gd name="T5" fmla="*/ 0 h 140"/>
                    <a:gd name="T6" fmla="*/ 309 w 309"/>
                    <a:gd name="T7" fmla="*/ 57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7"/>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100" name="Freeform 41"/>
                <p:cNvSpPr>
                  <a:spLocks noChangeAspect="1"/>
                </p:cNvSpPr>
                <p:nvPr/>
              </p:nvSpPr>
              <p:spPr bwMode="gray">
                <a:xfrm>
                  <a:off x="6818" y="-4328"/>
                  <a:ext cx="309" cy="140"/>
                </a:xfrm>
                <a:custGeom>
                  <a:avLst/>
                  <a:gdLst>
                    <a:gd name="T0" fmla="*/ 0 w 309"/>
                    <a:gd name="T1" fmla="*/ 140 h 140"/>
                    <a:gd name="T2" fmla="*/ 0 w 309"/>
                    <a:gd name="T3" fmla="*/ 83 h 140"/>
                    <a:gd name="T4" fmla="*/ 309 w 309"/>
                    <a:gd name="T5" fmla="*/ 0 h 140"/>
                    <a:gd name="T6" fmla="*/ 309 w 309"/>
                    <a:gd name="T7" fmla="*/ 55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5"/>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101" name="Freeform 42"/>
                <p:cNvSpPr>
                  <a:spLocks noChangeAspect="1"/>
                </p:cNvSpPr>
                <p:nvPr/>
              </p:nvSpPr>
              <p:spPr bwMode="gray">
                <a:xfrm>
                  <a:off x="6820" y="-4221"/>
                  <a:ext cx="310" cy="139"/>
                </a:xfrm>
                <a:custGeom>
                  <a:avLst/>
                  <a:gdLst>
                    <a:gd name="T0" fmla="*/ 0 w 310"/>
                    <a:gd name="T1" fmla="*/ 139 h 139"/>
                    <a:gd name="T2" fmla="*/ 0 w 310"/>
                    <a:gd name="T3" fmla="*/ 85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5"/>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102" name="Freeform 43"/>
                <p:cNvSpPr>
                  <a:spLocks noChangeAspect="1"/>
                </p:cNvSpPr>
                <p:nvPr/>
              </p:nvSpPr>
              <p:spPr bwMode="gray">
                <a:xfrm>
                  <a:off x="5968" y="-4628"/>
                  <a:ext cx="311" cy="404"/>
                </a:xfrm>
                <a:custGeom>
                  <a:avLst/>
                  <a:gdLst>
                    <a:gd name="T0" fmla="*/ 0 w 311"/>
                    <a:gd name="T1" fmla="*/ 404 h 404"/>
                    <a:gd name="T2" fmla="*/ 0 w 311"/>
                    <a:gd name="T3" fmla="*/ 85 h 404"/>
                    <a:gd name="T4" fmla="*/ 311 w 311"/>
                    <a:gd name="T5" fmla="*/ 0 h 404"/>
                    <a:gd name="T6" fmla="*/ 311 w 311"/>
                    <a:gd name="T7" fmla="*/ 322 h 404"/>
                    <a:gd name="T8" fmla="*/ 0 w 311"/>
                    <a:gd name="T9" fmla="*/ 404 h 404"/>
                    <a:gd name="T10" fmla="*/ 0 60000 65536"/>
                    <a:gd name="T11" fmla="*/ 0 60000 65536"/>
                    <a:gd name="T12" fmla="*/ 0 60000 65536"/>
                    <a:gd name="T13" fmla="*/ 0 60000 65536"/>
                    <a:gd name="T14" fmla="*/ 0 60000 65536"/>
                    <a:gd name="T15" fmla="*/ 0 w 311"/>
                    <a:gd name="T16" fmla="*/ 0 h 404"/>
                    <a:gd name="T17" fmla="*/ 311 w 311"/>
                    <a:gd name="T18" fmla="*/ 404 h 404"/>
                  </a:gdLst>
                  <a:ahLst/>
                  <a:cxnLst>
                    <a:cxn ang="T10">
                      <a:pos x="T0" y="T1"/>
                    </a:cxn>
                    <a:cxn ang="T11">
                      <a:pos x="T2" y="T3"/>
                    </a:cxn>
                    <a:cxn ang="T12">
                      <a:pos x="T4" y="T5"/>
                    </a:cxn>
                    <a:cxn ang="T13">
                      <a:pos x="T6" y="T7"/>
                    </a:cxn>
                    <a:cxn ang="T14">
                      <a:pos x="T8" y="T9"/>
                    </a:cxn>
                  </a:cxnLst>
                  <a:rect l="T15" t="T16" r="T17" b="T18"/>
                  <a:pathLst>
                    <a:path w="311" h="404">
                      <a:moveTo>
                        <a:pt x="0" y="404"/>
                      </a:moveTo>
                      <a:lnTo>
                        <a:pt x="0" y="85"/>
                      </a:lnTo>
                      <a:lnTo>
                        <a:pt x="311" y="0"/>
                      </a:lnTo>
                      <a:lnTo>
                        <a:pt x="311" y="322"/>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103" name="Freeform 44"/>
                <p:cNvSpPr>
                  <a:spLocks noChangeAspect="1" noEditPoints="1"/>
                </p:cNvSpPr>
                <p:nvPr/>
              </p:nvSpPr>
              <p:spPr bwMode="gray">
                <a:xfrm>
                  <a:off x="6012" y="-4547"/>
                  <a:ext cx="223" cy="269"/>
                </a:xfrm>
                <a:custGeom>
                  <a:avLst/>
                  <a:gdLst>
                    <a:gd name="T0" fmla="*/ 0 w 94"/>
                    <a:gd name="T1" fmla="*/ 3397482 h 114"/>
                    <a:gd name="T2" fmla="*/ 1247154 w 94"/>
                    <a:gd name="T3" fmla="*/ 113251 h 114"/>
                    <a:gd name="T4" fmla="*/ 1687488 w 94"/>
                    <a:gd name="T5" fmla="*/ 0 h 114"/>
                    <a:gd name="T6" fmla="*/ 2986442 w 94"/>
                    <a:gd name="T7" fmla="*/ 2675753 h 114"/>
                    <a:gd name="T8" fmla="*/ 2506013 w 94"/>
                    <a:gd name="T9" fmla="*/ 2803483 h 114"/>
                    <a:gd name="T10" fmla="*/ 2128098 w 94"/>
                    <a:gd name="T11" fmla="*/ 1968502 h 114"/>
                    <a:gd name="T12" fmla="*/ 790435 w 94"/>
                    <a:gd name="T13" fmla="*/ 2295261 h 114"/>
                    <a:gd name="T14" fmla="*/ 440335 w 94"/>
                    <a:gd name="T15" fmla="*/ 3306119 h 114"/>
                    <a:gd name="T16" fmla="*/ 0 w 94"/>
                    <a:gd name="T17" fmla="*/ 3397482 h 114"/>
                    <a:gd name="T18" fmla="*/ 926064 w 94"/>
                    <a:gd name="T19" fmla="*/ 1968502 h 114"/>
                    <a:gd name="T20" fmla="*/ 1992249 w 94"/>
                    <a:gd name="T21" fmla="*/ 1707834 h 114"/>
                    <a:gd name="T22" fmla="*/ 1687488 w 94"/>
                    <a:gd name="T23" fmla="*/ 957159 h 114"/>
                    <a:gd name="T24" fmla="*/ 1435731 w 94"/>
                    <a:gd name="T25" fmla="*/ 390291 h 114"/>
                    <a:gd name="T26" fmla="*/ 1271186 w 94"/>
                    <a:gd name="T27" fmla="*/ 984068 h 114"/>
                    <a:gd name="T28" fmla="*/ 926064 w 94"/>
                    <a:gd name="T29" fmla="*/ 1968502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14"/>
                    <a:gd name="T47" fmla="*/ 94 w 94"/>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14">
                      <a:moveTo>
                        <a:pt x="0" y="114"/>
                      </a:moveTo>
                      <a:cubicBezTo>
                        <a:pt x="39" y="4"/>
                        <a:pt x="39" y="4"/>
                        <a:pt x="39" y="4"/>
                      </a:cubicBezTo>
                      <a:cubicBezTo>
                        <a:pt x="53" y="0"/>
                        <a:pt x="53" y="0"/>
                        <a:pt x="53" y="0"/>
                      </a:cubicBezTo>
                      <a:cubicBezTo>
                        <a:pt x="94" y="90"/>
                        <a:pt x="94" y="90"/>
                        <a:pt x="94" y="90"/>
                      </a:cubicBezTo>
                      <a:cubicBezTo>
                        <a:pt x="79" y="94"/>
                        <a:pt x="79" y="94"/>
                        <a:pt x="79" y="94"/>
                      </a:cubicBezTo>
                      <a:cubicBezTo>
                        <a:pt x="67" y="66"/>
                        <a:pt x="67" y="66"/>
                        <a:pt x="67" y="66"/>
                      </a:cubicBezTo>
                      <a:cubicBezTo>
                        <a:pt x="25" y="77"/>
                        <a:pt x="25" y="77"/>
                        <a:pt x="25" y="77"/>
                      </a:cubicBezTo>
                      <a:cubicBezTo>
                        <a:pt x="14" y="111"/>
                        <a:pt x="14" y="111"/>
                        <a:pt x="14" y="111"/>
                      </a:cubicBezTo>
                      <a:lnTo>
                        <a:pt x="0" y="114"/>
                      </a:lnTo>
                      <a:close/>
                      <a:moveTo>
                        <a:pt x="29" y="66"/>
                      </a:moveTo>
                      <a:cubicBezTo>
                        <a:pt x="63" y="57"/>
                        <a:pt x="63" y="57"/>
                        <a:pt x="63" y="57"/>
                      </a:cubicBezTo>
                      <a:cubicBezTo>
                        <a:pt x="53" y="32"/>
                        <a:pt x="53" y="32"/>
                        <a:pt x="53" y="32"/>
                      </a:cubicBezTo>
                      <a:cubicBezTo>
                        <a:pt x="49" y="24"/>
                        <a:pt x="47" y="18"/>
                        <a:pt x="45" y="13"/>
                      </a:cubicBezTo>
                      <a:cubicBezTo>
                        <a:pt x="44" y="20"/>
                        <a:pt x="42" y="26"/>
                        <a:pt x="40" y="33"/>
                      </a:cubicBezTo>
                      <a:lnTo>
                        <a:pt x="29" y="66"/>
                      </a:lnTo>
                      <a:close/>
                    </a:path>
                  </a:pathLst>
                </a:custGeom>
                <a:solidFill>
                  <a:srgbClr val="000000"/>
                </a:solidFill>
                <a:ln w="6350">
                  <a:solidFill>
                    <a:srgbClr val="000000"/>
                  </a:solidFill>
                  <a:round/>
                  <a:headEnd/>
                  <a:tailEnd/>
                </a:ln>
              </p:spPr>
              <p:txBody>
                <a:bodyPr/>
                <a:lstStyle/>
                <a:p>
                  <a:endParaRPr lang="nl-NL"/>
                </a:p>
              </p:txBody>
            </p:sp>
            <p:sp>
              <p:nvSpPr>
                <p:cNvPr id="1104" name="Freeform 45"/>
                <p:cNvSpPr>
                  <a:spLocks noChangeAspect="1"/>
                </p:cNvSpPr>
                <p:nvPr/>
              </p:nvSpPr>
              <p:spPr bwMode="gray">
                <a:xfrm>
                  <a:off x="6395" y="-4741"/>
                  <a:ext cx="310" cy="404"/>
                </a:xfrm>
                <a:custGeom>
                  <a:avLst/>
                  <a:gdLst>
                    <a:gd name="T0" fmla="*/ 0 w 310"/>
                    <a:gd name="T1" fmla="*/ 404 h 404"/>
                    <a:gd name="T2" fmla="*/ 0 w 310"/>
                    <a:gd name="T3" fmla="*/ 83 h 404"/>
                    <a:gd name="T4" fmla="*/ 310 w 310"/>
                    <a:gd name="T5" fmla="*/ 0 h 404"/>
                    <a:gd name="T6" fmla="*/ 310 w 310"/>
                    <a:gd name="T7" fmla="*/ 321 h 404"/>
                    <a:gd name="T8" fmla="*/ 0 w 310"/>
                    <a:gd name="T9" fmla="*/ 404 h 404"/>
                    <a:gd name="T10" fmla="*/ 0 60000 65536"/>
                    <a:gd name="T11" fmla="*/ 0 60000 65536"/>
                    <a:gd name="T12" fmla="*/ 0 60000 65536"/>
                    <a:gd name="T13" fmla="*/ 0 60000 65536"/>
                    <a:gd name="T14" fmla="*/ 0 60000 65536"/>
                    <a:gd name="T15" fmla="*/ 0 w 310"/>
                    <a:gd name="T16" fmla="*/ 0 h 404"/>
                    <a:gd name="T17" fmla="*/ 310 w 310"/>
                    <a:gd name="T18" fmla="*/ 404 h 404"/>
                  </a:gdLst>
                  <a:ahLst/>
                  <a:cxnLst>
                    <a:cxn ang="T10">
                      <a:pos x="T0" y="T1"/>
                    </a:cxn>
                    <a:cxn ang="T11">
                      <a:pos x="T2" y="T3"/>
                    </a:cxn>
                    <a:cxn ang="T12">
                      <a:pos x="T4" y="T5"/>
                    </a:cxn>
                    <a:cxn ang="T13">
                      <a:pos x="T6" y="T7"/>
                    </a:cxn>
                    <a:cxn ang="T14">
                      <a:pos x="T8" y="T9"/>
                    </a:cxn>
                  </a:cxnLst>
                  <a:rect l="T15" t="T16" r="T17" b="T18"/>
                  <a:pathLst>
                    <a:path w="310" h="404">
                      <a:moveTo>
                        <a:pt x="0" y="404"/>
                      </a:moveTo>
                      <a:lnTo>
                        <a:pt x="0" y="83"/>
                      </a:lnTo>
                      <a:lnTo>
                        <a:pt x="310" y="0"/>
                      </a:lnTo>
                      <a:lnTo>
                        <a:pt x="310"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105" name="Freeform 46"/>
                <p:cNvSpPr>
                  <a:spLocks noChangeAspect="1" noEditPoints="1"/>
                </p:cNvSpPr>
                <p:nvPr/>
              </p:nvSpPr>
              <p:spPr bwMode="gray">
                <a:xfrm>
                  <a:off x="6461" y="-4663"/>
                  <a:ext cx="180" cy="267"/>
                </a:xfrm>
                <a:custGeom>
                  <a:avLst/>
                  <a:gdLst>
                    <a:gd name="T0" fmla="*/ 0 w 76"/>
                    <a:gd name="T1" fmla="*/ 3422609 h 113"/>
                    <a:gd name="T2" fmla="*/ 0 w 76"/>
                    <a:gd name="T3" fmla="*/ 394326 h 113"/>
                    <a:gd name="T4" fmla="*/ 1156303 w 76"/>
                    <a:gd name="T5" fmla="*/ 92080 h 113"/>
                    <a:gd name="T6" fmla="*/ 1749522 w 76"/>
                    <a:gd name="T7" fmla="*/ 27173 h 113"/>
                    <a:gd name="T8" fmla="*/ 2093907 w 76"/>
                    <a:gd name="T9" fmla="*/ 217570 h 113"/>
                    <a:gd name="T10" fmla="*/ 2211058 w 76"/>
                    <a:gd name="T11" fmla="*/ 601577 h 113"/>
                    <a:gd name="T12" fmla="*/ 2093907 w 76"/>
                    <a:gd name="T13" fmla="*/ 998672 h 113"/>
                    <a:gd name="T14" fmla="*/ 1777024 w 76"/>
                    <a:gd name="T15" fmla="*/ 1356467 h 113"/>
                    <a:gd name="T16" fmla="*/ 2211058 w 76"/>
                    <a:gd name="T17" fmla="*/ 1512751 h 113"/>
                    <a:gd name="T18" fmla="*/ 2366590 w 76"/>
                    <a:gd name="T19" fmla="*/ 1937035 h 113"/>
                    <a:gd name="T20" fmla="*/ 2277075 w 76"/>
                    <a:gd name="T21" fmla="*/ 2359694 h 113"/>
                    <a:gd name="T22" fmla="*/ 2025689 w 76"/>
                    <a:gd name="T23" fmla="*/ 2690314 h 113"/>
                    <a:gd name="T24" fmla="*/ 1684160 w 76"/>
                    <a:gd name="T25" fmla="*/ 2934151 h 113"/>
                    <a:gd name="T26" fmla="*/ 1182256 w 76"/>
                    <a:gd name="T27" fmla="*/ 3113067 h 113"/>
                    <a:gd name="T28" fmla="*/ 0 w 76"/>
                    <a:gd name="T29" fmla="*/ 3422609 h 113"/>
                    <a:gd name="T30" fmla="*/ 405938 w 76"/>
                    <a:gd name="T31" fmla="*/ 1551402 h 113"/>
                    <a:gd name="T32" fmla="*/ 1094812 w 76"/>
                    <a:gd name="T33" fmla="*/ 1399988 h 113"/>
                    <a:gd name="T34" fmla="*/ 1497787 w 76"/>
                    <a:gd name="T35" fmla="*/ 1241794 h 113"/>
                    <a:gd name="T36" fmla="*/ 1709813 w 76"/>
                    <a:gd name="T37" fmla="*/ 1025861 h 113"/>
                    <a:gd name="T38" fmla="*/ 1798799 w 76"/>
                    <a:gd name="T39" fmla="*/ 752831 h 113"/>
                    <a:gd name="T40" fmla="*/ 1709813 w 76"/>
                    <a:gd name="T41" fmla="*/ 488801 h 113"/>
                    <a:gd name="T42" fmla="*/ 1497787 w 76"/>
                    <a:gd name="T43" fmla="*/ 394326 h 113"/>
                    <a:gd name="T44" fmla="*/ 1026725 w 76"/>
                    <a:gd name="T45" fmla="*/ 488801 h 113"/>
                    <a:gd name="T46" fmla="*/ 405938 w 76"/>
                    <a:gd name="T47" fmla="*/ 640228 h 113"/>
                    <a:gd name="T48" fmla="*/ 405938 w 76"/>
                    <a:gd name="T49" fmla="*/ 1551402 h 113"/>
                    <a:gd name="T50" fmla="*/ 405938 w 76"/>
                    <a:gd name="T51" fmla="*/ 2972733 h 113"/>
                    <a:gd name="T52" fmla="*/ 1182256 w 76"/>
                    <a:gd name="T53" fmla="*/ 2754517 h 113"/>
                    <a:gd name="T54" fmla="*/ 1461484 w 76"/>
                    <a:gd name="T55" fmla="*/ 2663191 h 113"/>
                    <a:gd name="T56" fmla="*/ 1709813 w 76"/>
                    <a:gd name="T57" fmla="*/ 2538573 h 113"/>
                    <a:gd name="T58" fmla="*/ 1866157 w 76"/>
                    <a:gd name="T59" fmla="*/ 2332517 h 113"/>
                    <a:gd name="T60" fmla="*/ 1932556 w 76"/>
                    <a:gd name="T61" fmla="*/ 2061564 h 113"/>
                    <a:gd name="T62" fmla="*/ 1843569 w 76"/>
                    <a:gd name="T63" fmla="*/ 1778813 h 113"/>
                    <a:gd name="T64" fmla="*/ 1595240 w 76"/>
                    <a:gd name="T65" fmla="*/ 1664452 h 113"/>
                    <a:gd name="T66" fmla="*/ 1115701 w 76"/>
                    <a:gd name="T67" fmla="*/ 1731464 h 113"/>
                    <a:gd name="T68" fmla="*/ 405938 w 76"/>
                    <a:gd name="T69" fmla="*/ 1909858 h 113"/>
                    <a:gd name="T70" fmla="*/ 405938 w 76"/>
                    <a:gd name="T71" fmla="*/ 2972733 h 1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113"/>
                    <a:gd name="T110" fmla="*/ 76 w 76"/>
                    <a:gd name="T111" fmla="*/ 113 h 1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113">
                      <a:moveTo>
                        <a:pt x="0" y="113"/>
                      </a:moveTo>
                      <a:cubicBezTo>
                        <a:pt x="0" y="13"/>
                        <a:pt x="0" y="13"/>
                        <a:pt x="0" y="13"/>
                      </a:cubicBezTo>
                      <a:cubicBezTo>
                        <a:pt x="37" y="3"/>
                        <a:pt x="37" y="3"/>
                        <a:pt x="37" y="3"/>
                      </a:cubicBezTo>
                      <a:cubicBezTo>
                        <a:pt x="45" y="1"/>
                        <a:pt x="51" y="0"/>
                        <a:pt x="56" y="1"/>
                      </a:cubicBezTo>
                      <a:cubicBezTo>
                        <a:pt x="61" y="2"/>
                        <a:pt x="64" y="4"/>
                        <a:pt x="67" y="7"/>
                      </a:cubicBezTo>
                      <a:cubicBezTo>
                        <a:pt x="69" y="11"/>
                        <a:pt x="71" y="15"/>
                        <a:pt x="71" y="20"/>
                      </a:cubicBezTo>
                      <a:cubicBezTo>
                        <a:pt x="71" y="24"/>
                        <a:pt x="70" y="28"/>
                        <a:pt x="67" y="33"/>
                      </a:cubicBezTo>
                      <a:cubicBezTo>
                        <a:pt x="65" y="37"/>
                        <a:pt x="61" y="41"/>
                        <a:pt x="57" y="45"/>
                      </a:cubicBezTo>
                      <a:cubicBezTo>
                        <a:pt x="63" y="45"/>
                        <a:pt x="68" y="47"/>
                        <a:pt x="71" y="50"/>
                      </a:cubicBezTo>
                      <a:cubicBezTo>
                        <a:pt x="74" y="54"/>
                        <a:pt x="76" y="58"/>
                        <a:pt x="76" y="64"/>
                      </a:cubicBezTo>
                      <a:cubicBezTo>
                        <a:pt x="76" y="69"/>
                        <a:pt x="75" y="73"/>
                        <a:pt x="73" y="78"/>
                      </a:cubicBezTo>
                      <a:cubicBezTo>
                        <a:pt x="71" y="83"/>
                        <a:pt x="68" y="86"/>
                        <a:pt x="65" y="89"/>
                      </a:cubicBezTo>
                      <a:cubicBezTo>
                        <a:pt x="62" y="92"/>
                        <a:pt x="59" y="95"/>
                        <a:pt x="54" y="97"/>
                      </a:cubicBezTo>
                      <a:cubicBezTo>
                        <a:pt x="50" y="100"/>
                        <a:pt x="44" y="101"/>
                        <a:pt x="38" y="103"/>
                      </a:cubicBezTo>
                      <a:lnTo>
                        <a:pt x="0" y="113"/>
                      </a:lnTo>
                      <a:close/>
                      <a:moveTo>
                        <a:pt x="13" y="51"/>
                      </a:moveTo>
                      <a:cubicBezTo>
                        <a:pt x="35" y="46"/>
                        <a:pt x="35" y="46"/>
                        <a:pt x="35" y="46"/>
                      </a:cubicBezTo>
                      <a:cubicBezTo>
                        <a:pt x="41" y="44"/>
                        <a:pt x="45" y="43"/>
                        <a:pt x="48" y="41"/>
                      </a:cubicBezTo>
                      <a:cubicBezTo>
                        <a:pt x="51" y="39"/>
                        <a:pt x="53" y="37"/>
                        <a:pt x="55" y="34"/>
                      </a:cubicBezTo>
                      <a:cubicBezTo>
                        <a:pt x="57" y="31"/>
                        <a:pt x="58" y="28"/>
                        <a:pt x="58" y="25"/>
                      </a:cubicBezTo>
                      <a:cubicBezTo>
                        <a:pt x="58" y="21"/>
                        <a:pt x="57" y="19"/>
                        <a:pt x="55" y="16"/>
                      </a:cubicBezTo>
                      <a:cubicBezTo>
                        <a:pt x="54" y="14"/>
                        <a:pt x="51" y="13"/>
                        <a:pt x="48" y="13"/>
                      </a:cubicBezTo>
                      <a:cubicBezTo>
                        <a:pt x="45" y="13"/>
                        <a:pt x="40" y="14"/>
                        <a:pt x="33" y="16"/>
                      </a:cubicBezTo>
                      <a:cubicBezTo>
                        <a:pt x="13" y="21"/>
                        <a:pt x="13" y="21"/>
                        <a:pt x="13" y="21"/>
                      </a:cubicBezTo>
                      <a:lnTo>
                        <a:pt x="13" y="51"/>
                      </a:lnTo>
                      <a:close/>
                      <a:moveTo>
                        <a:pt x="13" y="98"/>
                      </a:moveTo>
                      <a:cubicBezTo>
                        <a:pt x="38" y="91"/>
                        <a:pt x="38" y="91"/>
                        <a:pt x="38" y="91"/>
                      </a:cubicBezTo>
                      <a:cubicBezTo>
                        <a:pt x="42" y="90"/>
                        <a:pt x="45" y="89"/>
                        <a:pt x="47" y="88"/>
                      </a:cubicBezTo>
                      <a:cubicBezTo>
                        <a:pt x="50" y="87"/>
                        <a:pt x="53" y="85"/>
                        <a:pt x="55" y="84"/>
                      </a:cubicBezTo>
                      <a:cubicBezTo>
                        <a:pt x="57" y="82"/>
                        <a:pt x="59" y="80"/>
                        <a:pt x="60" y="77"/>
                      </a:cubicBezTo>
                      <a:cubicBezTo>
                        <a:pt x="61" y="74"/>
                        <a:pt x="62" y="71"/>
                        <a:pt x="62" y="68"/>
                      </a:cubicBezTo>
                      <a:cubicBezTo>
                        <a:pt x="62" y="64"/>
                        <a:pt x="61" y="61"/>
                        <a:pt x="59" y="59"/>
                      </a:cubicBezTo>
                      <a:cubicBezTo>
                        <a:pt x="57" y="56"/>
                        <a:pt x="54" y="55"/>
                        <a:pt x="51" y="55"/>
                      </a:cubicBezTo>
                      <a:cubicBezTo>
                        <a:pt x="48" y="55"/>
                        <a:pt x="43" y="55"/>
                        <a:pt x="36" y="57"/>
                      </a:cubicBezTo>
                      <a:cubicBezTo>
                        <a:pt x="13" y="63"/>
                        <a:pt x="13" y="63"/>
                        <a:pt x="13" y="63"/>
                      </a:cubicBezTo>
                      <a:lnTo>
                        <a:pt x="13" y="98"/>
                      </a:lnTo>
                      <a:close/>
                    </a:path>
                  </a:pathLst>
                </a:custGeom>
                <a:solidFill>
                  <a:srgbClr val="000000"/>
                </a:solidFill>
                <a:ln w="6350">
                  <a:solidFill>
                    <a:srgbClr val="000000"/>
                  </a:solidFill>
                  <a:round/>
                  <a:headEnd/>
                  <a:tailEnd/>
                </a:ln>
              </p:spPr>
              <p:txBody>
                <a:bodyPr/>
                <a:lstStyle/>
                <a:p>
                  <a:endParaRPr lang="nl-NL"/>
                </a:p>
              </p:txBody>
            </p:sp>
            <p:sp>
              <p:nvSpPr>
                <p:cNvPr id="1106" name="Freeform 47"/>
                <p:cNvSpPr>
                  <a:spLocks noChangeAspect="1"/>
                </p:cNvSpPr>
                <p:nvPr/>
              </p:nvSpPr>
              <p:spPr bwMode="gray">
                <a:xfrm>
                  <a:off x="6818" y="-4854"/>
                  <a:ext cx="309" cy="404"/>
                </a:xfrm>
                <a:custGeom>
                  <a:avLst/>
                  <a:gdLst>
                    <a:gd name="T0" fmla="*/ 0 w 309"/>
                    <a:gd name="T1" fmla="*/ 404 h 404"/>
                    <a:gd name="T2" fmla="*/ 0 w 309"/>
                    <a:gd name="T3" fmla="*/ 82 h 404"/>
                    <a:gd name="T4" fmla="*/ 309 w 309"/>
                    <a:gd name="T5" fmla="*/ 0 h 404"/>
                    <a:gd name="T6" fmla="*/ 309 w 309"/>
                    <a:gd name="T7" fmla="*/ 321 h 404"/>
                    <a:gd name="T8" fmla="*/ 0 w 309"/>
                    <a:gd name="T9" fmla="*/ 404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0" y="404"/>
                      </a:moveTo>
                      <a:lnTo>
                        <a:pt x="0" y="82"/>
                      </a:lnTo>
                      <a:lnTo>
                        <a:pt x="309" y="0"/>
                      </a:lnTo>
                      <a:lnTo>
                        <a:pt x="309"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107" name="Freeform 48"/>
                <p:cNvSpPr>
                  <a:spLocks noChangeAspect="1"/>
                </p:cNvSpPr>
                <p:nvPr/>
              </p:nvSpPr>
              <p:spPr bwMode="gray">
                <a:xfrm>
                  <a:off x="6868" y="-4784"/>
                  <a:ext cx="212" cy="263"/>
                </a:xfrm>
                <a:custGeom>
                  <a:avLst/>
                  <a:gdLst>
                    <a:gd name="T0" fmla="*/ 2218879 w 90"/>
                    <a:gd name="T1" fmla="*/ 1967799 h 111"/>
                    <a:gd name="T2" fmla="*/ 2623609 w 90"/>
                    <a:gd name="T3" fmla="*/ 1967799 h 111"/>
                    <a:gd name="T4" fmla="*/ 2192252 w 90"/>
                    <a:gd name="T5" fmla="*/ 2882514 h 111"/>
                    <a:gd name="T6" fmla="*/ 1399966 w 90"/>
                    <a:gd name="T7" fmla="*/ 3383964 h 111"/>
                    <a:gd name="T8" fmla="*/ 604758 w 90"/>
                    <a:gd name="T9" fmla="*/ 3383964 h 111"/>
                    <a:gd name="T10" fmla="*/ 146923 w 90"/>
                    <a:gd name="T11" fmla="*/ 2904262 h 111"/>
                    <a:gd name="T12" fmla="*/ 0 w 90"/>
                    <a:gd name="T13" fmla="*/ 2101894 h 111"/>
                    <a:gd name="T14" fmla="*/ 174250 w 90"/>
                    <a:gd name="T15" fmla="*/ 1164898 h 111"/>
                    <a:gd name="T16" fmla="*/ 667258 w 90"/>
                    <a:gd name="T17" fmla="*/ 472893 h 111"/>
                    <a:gd name="T18" fmla="*/ 1399966 w 90"/>
                    <a:gd name="T19" fmla="*/ 65496 h 111"/>
                    <a:gd name="T20" fmla="*/ 2156351 w 90"/>
                    <a:gd name="T21" fmla="*/ 94336 h 111"/>
                    <a:gd name="T22" fmla="*/ 2567707 w 90"/>
                    <a:gd name="T23" fmla="*/ 658528 h 111"/>
                    <a:gd name="T24" fmla="*/ 2192252 w 90"/>
                    <a:gd name="T25" fmla="*/ 871189 h 111"/>
                    <a:gd name="T26" fmla="*/ 1893612 w 90"/>
                    <a:gd name="T27" fmla="*/ 435049 h 111"/>
                    <a:gd name="T28" fmla="*/ 1399966 w 90"/>
                    <a:gd name="T29" fmla="*/ 435049 h 111"/>
                    <a:gd name="T30" fmla="*/ 815222 w 90"/>
                    <a:gd name="T31" fmla="*/ 781816 h 111"/>
                    <a:gd name="T32" fmla="*/ 493734 w 90"/>
                    <a:gd name="T33" fmla="*/ 1349046 h 111"/>
                    <a:gd name="T34" fmla="*/ 410456 w 90"/>
                    <a:gd name="T35" fmla="*/ 1967799 h 111"/>
                    <a:gd name="T36" fmla="*/ 493734 w 90"/>
                    <a:gd name="T37" fmla="*/ 2654779 h 111"/>
                    <a:gd name="T38" fmla="*/ 841824 w 90"/>
                    <a:gd name="T39" fmla="*/ 3000738 h 111"/>
                    <a:gd name="T40" fmla="*/ 1335558 w 90"/>
                    <a:gd name="T41" fmla="*/ 3038368 h 111"/>
                    <a:gd name="T42" fmla="*/ 1920301 w 90"/>
                    <a:gd name="T43" fmla="*/ 2654779 h 111"/>
                    <a:gd name="T44" fmla="*/ 2218879 w 90"/>
                    <a:gd name="T45" fmla="*/ 1967799 h 1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0"/>
                    <a:gd name="T70" fmla="*/ 0 h 111"/>
                    <a:gd name="T71" fmla="*/ 90 w 90"/>
                    <a:gd name="T72" fmla="*/ 111 h 1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0" h="111">
                      <a:moveTo>
                        <a:pt x="76" y="63"/>
                      </a:moveTo>
                      <a:cubicBezTo>
                        <a:pt x="90" y="63"/>
                        <a:pt x="90" y="63"/>
                        <a:pt x="90" y="63"/>
                      </a:cubicBezTo>
                      <a:cubicBezTo>
                        <a:pt x="87" y="75"/>
                        <a:pt x="82" y="84"/>
                        <a:pt x="75" y="92"/>
                      </a:cubicBezTo>
                      <a:cubicBezTo>
                        <a:pt x="67" y="100"/>
                        <a:pt x="58" y="105"/>
                        <a:pt x="48" y="108"/>
                      </a:cubicBezTo>
                      <a:cubicBezTo>
                        <a:pt x="37" y="111"/>
                        <a:pt x="28" y="111"/>
                        <a:pt x="21" y="108"/>
                      </a:cubicBezTo>
                      <a:cubicBezTo>
                        <a:pt x="14" y="106"/>
                        <a:pt x="9" y="100"/>
                        <a:pt x="5" y="93"/>
                      </a:cubicBezTo>
                      <a:cubicBezTo>
                        <a:pt x="1" y="85"/>
                        <a:pt x="0" y="77"/>
                        <a:pt x="0" y="67"/>
                      </a:cubicBezTo>
                      <a:cubicBezTo>
                        <a:pt x="0" y="56"/>
                        <a:pt x="2" y="46"/>
                        <a:pt x="6" y="37"/>
                      </a:cubicBezTo>
                      <a:cubicBezTo>
                        <a:pt x="10" y="28"/>
                        <a:pt x="16" y="21"/>
                        <a:pt x="23" y="15"/>
                      </a:cubicBezTo>
                      <a:cubicBezTo>
                        <a:pt x="31" y="9"/>
                        <a:pt x="39" y="5"/>
                        <a:pt x="48" y="2"/>
                      </a:cubicBezTo>
                      <a:cubicBezTo>
                        <a:pt x="58" y="0"/>
                        <a:pt x="67" y="0"/>
                        <a:pt x="74" y="3"/>
                      </a:cubicBezTo>
                      <a:cubicBezTo>
                        <a:pt x="81" y="7"/>
                        <a:pt x="85" y="13"/>
                        <a:pt x="88" y="21"/>
                      </a:cubicBezTo>
                      <a:cubicBezTo>
                        <a:pt x="75" y="28"/>
                        <a:pt x="75" y="28"/>
                        <a:pt x="75" y="28"/>
                      </a:cubicBezTo>
                      <a:cubicBezTo>
                        <a:pt x="72" y="21"/>
                        <a:pt x="69" y="17"/>
                        <a:pt x="65" y="14"/>
                      </a:cubicBezTo>
                      <a:cubicBezTo>
                        <a:pt x="60" y="12"/>
                        <a:pt x="54" y="12"/>
                        <a:pt x="48" y="14"/>
                      </a:cubicBezTo>
                      <a:cubicBezTo>
                        <a:pt x="40" y="16"/>
                        <a:pt x="33" y="20"/>
                        <a:pt x="28" y="25"/>
                      </a:cubicBezTo>
                      <a:cubicBezTo>
                        <a:pt x="23" y="30"/>
                        <a:pt x="19" y="36"/>
                        <a:pt x="17" y="43"/>
                      </a:cubicBezTo>
                      <a:cubicBezTo>
                        <a:pt x="15" y="50"/>
                        <a:pt x="14" y="56"/>
                        <a:pt x="14" y="63"/>
                      </a:cubicBezTo>
                      <a:cubicBezTo>
                        <a:pt x="14" y="72"/>
                        <a:pt x="15" y="79"/>
                        <a:pt x="17" y="85"/>
                      </a:cubicBezTo>
                      <a:cubicBezTo>
                        <a:pt x="20" y="91"/>
                        <a:pt x="24" y="95"/>
                        <a:pt x="29" y="96"/>
                      </a:cubicBezTo>
                      <a:cubicBezTo>
                        <a:pt x="34" y="98"/>
                        <a:pt x="40" y="98"/>
                        <a:pt x="46" y="97"/>
                      </a:cubicBezTo>
                      <a:cubicBezTo>
                        <a:pt x="54" y="95"/>
                        <a:pt x="60" y="91"/>
                        <a:pt x="66" y="85"/>
                      </a:cubicBezTo>
                      <a:cubicBezTo>
                        <a:pt x="71" y="79"/>
                        <a:pt x="74" y="72"/>
                        <a:pt x="76" y="63"/>
                      </a:cubicBezTo>
                      <a:close/>
                    </a:path>
                  </a:pathLst>
                </a:custGeom>
                <a:solidFill>
                  <a:srgbClr val="000000"/>
                </a:solidFill>
                <a:ln w="6350">
                  <a:solidFill>
                    <a:srgbClr val="000000"/>
                  </a:solidFill>
                  <a:round/>
                  <a:headEnd/>
                  <a:tailEnd/>
                </a:ln>
              </p:spPr>
              <p:txBody>
                <a:bodyPr/>
                <a:lstStyle/>
                <a:p>
                  <a:endParaRPr lang="nl-NL"/>
                </a:p>
              </p:txBody>
            </p:sp>
          </p:grpSp>
          <p:sp>
            <p:nvSpPr>
              <p:cNvPr id="1052" name="Freeform 49"/>
              <p:cNvSpPr>
                <a:spLocks noChangeAspect="1"/>
              </p:cNvSpPr>
              <p:nvPr/>
            </p:nvSpPr>
            <p:spPr bwMode="gray">
              <a:xfrm>
                <a:off x="1263" y="2333"/>
                <a:ext cx="1288" cy="345"/>
              </a:xfrm>
              <a:custGeom>
                <a:avLst/>
                <a:gdLst>
                  <a:gd name="T0" fmla="*/ 0 w 161"/>
                  <a:gd name="T1" fmla="*/ 10632 h 44"/>
                  <a:gd name="T2" fmla="*/ 41472 w 161"/>
                  <a:gd name="T3" fmla="*/ 0 h 44"/>
                  <a:gd name="T4" fmla="*/ 82432 w 161"/>
                  <a:gd name="T5" fmla="*/ 10632 h 44"/>
                  <a:gd name="T6" fmla="*/ 41472 w 161"/>
                  <a:gd name="T7" fmla="*/ 21210 h 44"/>
                  <a:gd name="T8" fmla="*/ 0 w 161"/>
                  <a:gd name="T9" fmla="*/ 10632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053" name="Group 50"/>
              <p:cNvGrpSpPr>
                <a:grpSpLocks/>
              </p:cNvGrpSpPr>
              <p:nvPr/>
            </p:nvGrpSpPr>
            <p:grpSpPr bwMode="auto">
              <a:xfrm>
                <a:off x="1659" y="2161"/>
                <a:ext cx="452" cy="410"/>
                <a:chOff x="1616" y="1772"/>
                <a:chExt cx="452" cy="410"/>
              </a:xfrm>
            </p:grpSpPr>
            <p:grpSp>
              <p:nvGrpSpPr>
                <p:cNvPr id="1054" name="Group 51"/>
                <p:cNvGrpSpPr>
                  <a:grpSpLocks/>
                </p:cNvGrpSpPr>
                <p:nvPr/>
              </p:nvGrpSpPr>
              <p:grpSpPr bwMode="auto">
                <a:xfrm>
                  <a:off x="1616" y="1772"/>
                  <a:ext cx="132" cy="314"/>
                  <a:chOff x="1616" y="1772"/>
                  <a:chExt cx="132" cy="314"/>
                </a:xfrm>
              </p:grpSpPr>
              <p:sp>
                <p:nvSpPr>
                  <p:cNvPr id="1090" name="Freeform 52"/>
                  <p:cNvSpPr>
                    <a:spLocks noChangeAspect="1"/>
                  </p:cNvSpPr>
                  <p:nvPr/>
                </p:nvSpPr>
                <p:spPr bwMode="gray">
                  <a:xfrm flipH="1">
                    <a:off x="1655" y="1923"/>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91" name="Freeform 53"/>
                  <p:cNvSpPr>
                    <a:spLocks noChangeAspect="1"/>
                  </p:cNvSpPr>
                  <p:nvPr/>
                </p:nvSpPr>
                <p:spPr bwMode="gray">
                  <a:xfrm flipH="1">
                    <a:off x="1616" y="1815"/>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92" name="Freeform 54"/>
                  <p:cNvSpPr>
                    <a:spLocks noChangeAspect="1"/>
                  </p:cNvSpPr>
                  <p:nvPr/>
                </p:nvSpPr>
                <p:spPr bwMode="gray">
                  <a:xfrm flipH="1">
                    <a:off x="1662" y="1806"/>
                    <a:ext cx="43"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093" name="Oval 55"/>
                  <p:cNvSpPr>
                    <a:spLocks noChangeAspect="1" noChangeArrowheads="1"/>
                  </p:cNvSpPr>
                  <p:nvPr/>
                </p:nvSpPr>
                <p:spPr bwMode="gray">
                  <a:xfrm>
                    <a:off x="1659" y="1772"/>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094" name="Freeform 56"/>
                  <p:cNvSpPr>
                    <a:spLocks noChangeAspect="1"/>
                  </p:cNvSpPr>
                  <p:nvPr/>
                </p:nvSpPr>
                <p:spPr bwMode="gray">
                  <a:xfrm flipH="1">
                    <a:off x="1680" y="1839"/>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055" name="Group 57"/>
                <p:cNvGrpSpPr>
                  <a:grpSpLocks noChangeAspect="1"/>
                </p:cNvGrpSpPr>
                <p:nvPr/>
              </p:nvGrpSpPr>
              <p:grpSpPr bwMode="auto">
                <a:xfrm>
                  <a:off x="1885" y="1851"/>
                  <a:ext cx="155" cy="263"/>
                  <a:chOff x="2191" y="2591"/>
                  <a:chExt cx="312" cy="532"/>
                </a:xfrm>
              </p:grpSpPr>
              <p:sp>
                <p:nvSpPr>
                  <p:cNvPr id="1084" name="Freeform 58"/>
                  <p:cNvSpPr>
                    <a:spLocks noChangeAspect="1" noEditPoints="1"/>
                  </p:cNvSpPr>
                  <p:nvPr/>
                </p:nvSpPr>
                <p:spPr bwMode="gray">
                  <a:xfrm>
                    <a:off x="2191" y="2678"/>
                    <a:ext cx="312" cy="245"/>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85" name="Freeform 59"/>
                  <p:cNvSpPr>
                    <a:spLocks noChangeAspect="1"/>
                  </p:cNvSpPr>
                  <p:nvPr/>
                </p:nvSpPr>
                <p:spPr bwMode="gray">
                  <a:xfrm>
                    <a:off x="2346" y="2662"/>
                    <a:ext cx="87" cy="54"/>
                  </a:xfrm>
                  <a:custGeom>
                    <a:avLst/>
                    <a:gdLst>
                      <a:gd name="T0" fmla="*/ 836 w 66"/>
                      <a:gd name="T1" fmla="*/ 1052 h 41"/>
                      <a:gd name="T2" fmla="*/ 264 w 66"/>
                      <a:gd name="T3" fmla="*/ 628 h 41"/>
                      <a:gd name="T4" fmla="*/ 448 w 66"/>
                      <a:gd name="T5" fmla="*/ 345 h 41"/>
                      <a:gd name="T6" fmla="*/ 1487 w 66"/>
                      <a:gd name="T7" fmla="*/ 448 h 41"/>
                      <a:gd name="T8" fmla="*/ 1555 w 66"/>
                      <a:gd name="T9" fmla="*/ 788 h 41"/>
                      <a:gd name="T10" fmla="*/ 836 w 66"/>
                      <a:gd name="T11" fmla="*/ 1052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086" name="Freeform 60"/>
                  <p:cNvSpPr>
                    <a:spLocks noChangeAspect="1"/>
                  </p:cNvSpPr>
                  <p:nvPr/>
                </p:nvSpPr>
                <p:spPr bwMode="gray">
                  <a:xfrm>
                    <a:off x="2239" y="2886"/>
                    <a:ext cx="209" cy="237"/>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87" name="Oval 61"/>
                  <p:cNvSpPr>
                    <a:spLocks noChangeAspect="1" noChangeArrowheads="1"/>
                  </p:cNvSpPr>
                  <p:nvPr/>
                </p:nvSpPr>
                <p:spPr bwMode="gray">
                  <a:xfrm flipH="1">
                    <a:off x="2336" y="2591"/>
                    <a:ext cx="105"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088" name="Freeform 62"/>
                  <p:cNvSpPr>
                    <a:spLocks noChangeAspect="1"/>
                  </p:cNvSpPr>
                  <p:nvPr/>
                </p:nvSpPr>
                <p:spPr bwMode="gray">
                  <a:xfrm>
                    <a:off x="2356" y="2721"/>
                    <a:ext cx="35" cy="165"/>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089" name="Freeform 63"/>
                  <p:cNvSpPr>
                    <a:spLocks noChangeAspect="1"/>
                  </p:cNvSpPr>
                  <p:nvPr/>
                </p:nvSpPr>
                <p:spPr bwMode="gray">
                  <a:xfrm>
                    <a:off x="2356" y="2840"/>
                    <a:ext cx="119" cy="71"/>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1056" name="Group 64"/>
                <p:cNvGrpSpPr>
                  <a:grpSpLocks noChangeAspect="1"/>
                </p:cNvGrpSpPr>
                <p:nvPr/>
              </p:nvGrpSpPr>
              <p:grpSpPr bwMode="auto">
                <a:xfrm flipH="1">
                  <a:off x="1621" y="1953"/>
                  <a:ext cx="447" cy="229"/>
                  <a:chOff x="786" y="2382"/>
                  <a:chExt cx="1190" cy="634"/>
                </a:xfrm>
              </p:grpSpPr>
              <p:sp>
                <p:nvSpPr>
                  <p:cNvPr id="1072" name="Freeform 65"/>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73" name="Freeform 66"/>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074" name="Freeform 67"/>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075" name="Freeform 68"/>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76" name="Freeform 69"/>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077" name="Freeform 70"/>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078" name="Freeform 71"/>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079" name="Freeform 72"/>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080" name="Freeform 73"/>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81" name="Freeform 74"/>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082" name="Freeform 75"/>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083" name="Freeform 76"/>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057" name="Group 77"/>
                <p:cNvGrpSpPr>
                  <a:grpSpLocks noChangeAspect="1"/>
                </p:cNvGrpSpPr>
                <p:nvPr/>
              </p:nvGrpSpPr>
              <p:grpSpPr bwMode="auto">
                <a:xfrm>
                  <a:off x="1772" y="1916"/>
                  <a:ext cx="191" cy="108"/>
                  <a:chOff x="347" y="3532"/>
                  <a:chExt cx="907" cy="516"/>
                </a:xfrm>
              </p:grpSpPr>
              <p:sp>
                <p:nvSpPr>
                  <p:cNvPr id="1064" name="Freeform 78"/>
                  <p:cNvSpPr>
                    <a:spLocks noChangeAspect="1"/>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065" name="Freeform 79"/>
                  <p:cNvSpPr>
                    <a:spLocks noChangeAspect="1"/>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1066" name="Freeform 80"/>
                  <p:cNvSpPr>
                    <a:spLocks noChangeAspect="1"/>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1067" name="Freeform 81"/>
                  <p:cNvSpPr>
                    <a:spLocks noChangeAspect="1"/>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068" name="Freeform 82"/>
                  <p:cNvSpPr>
                    <a:spLocks noChangeAspect="1"/>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069" name="Freeform 83"/>
                  <p:cNvSpPr>
                    <a:spLocks noChangeAspect="1"/>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070" name="Freeform 84"/>
                  <p:cNvSpPr>
                    <a:spLocks noChangeAspect="1"/>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1071" name="Freeform 85"/>
                  <p:cNvSpPr>
                    <a:spLocks noChangeAspect="1"/>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nvGrpSpPr>
                <p:cNvPr id="1058" name="Group 86"/>
                <p:cNvGrpSpPr>
                  <a:grpSpLocks noChangeAspect="1"/>
                </p:cNvGrpSpPr>
                <p:nvPr/>
              </p:nvGrpSpPr>
              <p:grpSpPr bwMode="auto">
                <a:xfrm>
                  <a:off x="1840" y="1892"/>
                  <a:ext cx="55" cy="44"/>
                  <a:chOff x="1315" y="1508"/>
                  <a:chExt cx="596" cy="469"/>
                </a:xfrm>
              </p:grpSpPr>
              <p:sp>
                <p:nvSpPr>
                  <p:cNvPr id="1061" name="Freeform 87"/>
                  <p:cNvSpPr>
                    <a:spLocks noChangeAspect="1"/>
                  </p:cNvSpPr>
                  <p:nvPr/>
                </p:nvSpPr>
                <p:spPr bwMode="gray">
                  <a:xfrm>
                    <a:off x="1315" y="1508"/>
                    <a:ext cx="596" cy="161"/>
                  </a:xfrm>
                  <a:custGeom>
                    <a:avLst/>
                    <a:gdLst>
                      <a:gd name="T0" fmla="*/ 0 w 904"/>
                      <a:gd name="T1" fmla="*/ 1 h 244"/>
                      <a:gd name="T2" fmla="*/ 3 w 904"/>
                      <a:gd name="T3" fmla="*/ 0 h 244"/>
                      <a:gd name="T4" fmla="*/ 6 w 904"/>
                      <a:gd name="T5" fmla="*/ 1 h 244"/>
                      <a:gd name="T6" fmla="*/ 3 w 904"/>
                      <a:gd name="T7" fmla="*/ 2 h 244"/>
                      <a:gd name="T8" fmla="*/ 0 w 904"/>
                      <a:gd name="T9" fmla="*/ 1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2A79D0"/>
                  </a:solidFill>
                  <a:ln w="6350">
                    <a:solidFill>
                      <a:srgbClr val="000000"/>
                    </a:solidFill>
                    <a:miter lim="800000"/>
                    <a:headEnd/>
                    <a:tailEnd/>
                  </a:ln>
                </p:spPr>
                <p:txBody>
                  <a:bodyPr/>
                  <a:lstStyle/>
                  <a:p>
                    <a:endParaRPr lang="nl-NL"/>
                  </a:p>
                </p:txBody>
              </p:sp>
              <p:sp>
                <p:nvSpPr>
                  <p:cNvPr id="1062" name="Freeform 88"/>
                  <p:cNvSpPr>
                    <a:spLocks noChangeAspect="1"/>
                  </p:cNvSpPr>
                  <p:nvPr/>
                </p:nvSpPr>
                <p:spPr bwMode="gray">
                  <a:xfrm>
                    <a:off x="1612" y="1589"/>
                    <a:ext cx="299" cy="388"/>
                  </a:xfrm>
                  <a:custGeom>
                    <a:avLst/>
                    <a:gdLst>
                      <a:gd name="T0" fmla="*/ 0 w 453"/>
                      <a:gd name="T1" fmla="*/ 4 h 589"/>
                      <a:gd name="T2" fmla="*/ 0 w 453"/>
                      <a:gd name="T3" fmla="*/ 1 h 589"/>
                      <a:gd name="T4" fmla="*/ 3 w 453"/>
                      <a:gd name="T5" fmla="*/ 0 h 589"/>
                      <a:gd name="T6" fmla="*/ 3 w 453"/>
                      <a:gd name="T7" fmla="*/ 3 h 589"/>
                      <a:gd name="T8" fmla="*/ 0 w 453"/>
                      <a:gd name="T9" fmla="*/ 4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2A79D0"/>
                  </a:solidFill>
                  <a:ln w="6350">
                    <a:solidFill>
                      <a:srgbClr val="000000"/>
                    </a:solidFill>
                    <a:miter lim="800000"/>
                    <a:headEnd/>
                    <a:tailEnd/>
                  </a:ln>
                </p:spPr>
                <p:txBody>
                  <a:bodyPr/>
                  <a:lstStyle/>
                  <a:p>
                    <a:endParaRPr lang="nl-NL"/>
                  </a:p>
                </p:txBody>
              </p:sp>
              <p:sp>
                <p:nvSpPr>
                  <p:cNvPr id="1063" name="Freeform 89"/>
                  <p:cNvSpPr>
                    <a:spLocks noChangeAspect="1"/>
                  </p:cNvSpPr>
                  <p:nvPr/>
                </p:nvSpPr>
                <p:spPr bwMode="gray">
                  <a:xfrm>
                    <a:off x="1315" y="1589"/>
                    <a:ext cx="297" cy="388"/>
                  </a:xfrm>
                  <a:custGeom>
                    <a:avLst/>
                    <a:gdLst>
                      <a:gd name="T0" fmla="*/ 0 w 451"/>
                      <a:gd name="T1" fmla="*/ 0 h 589"/>
                      <a:gd name="T2" fmla="*/ 0 w 451"/>
                      <a:gd name="T3" fmla="*/ 3 h 589"/>
                      <a:gd name="T4" fmla="*/ 3 w 451"/>
                      <a:gd name="T5" fmla="*/ 4 h 589"/>
                      <a:gd name="T6" fmla="*/ 3 w 451"/>
                      <a:gd name="T7" fmla="*/ 1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2A79D0"/>
                  </a:solidFill>
                  <a:ln w="6350">
                    <a:solidFill>
                      <a:srgbClr val="000000"/>
                    </a:solidFill>
                    <a:miter lim="800000"/>
                    <a:headEnd/>
                    <a:tailEnd/>
                  </a:ln>
                </p:spPr>
                <p:txBody>
                  <a:bodyPr/>
                  <a:lstStyle/>
                  <a:p>
                    <a:endParaRPr lang="nl-NL"/>
                  </a:p>
                </p:txBody>
              </p:sp>
            </p:grpSp>
            <p:sp>
              <p:nvSpPr>
                <p:cNvPr id="1059" name="Freeform 90"/>
                <p:cNvSpPr>
                  <a:spLocks noChangeAspect="1"/>
                </p:cNvSpPr>
                <p:nvPr/>
              </p:nvSpPr>
              <p:spPr bwMode="gray">
                <a:xfrm>
                  <a:off x="1902" y="2014"/>
                  <a:ext cx="135" cy="35"/>
                </a:xfrm>
                <a:custGeom>
                  <a:avLst/>
                  <a:gdLst>
                    <a:gd name="T0" fmla="*/ 0 w 668"/>
                    <a:gd name="T1" fmla="*/ 0 h 177"/>
                    <a:gd name="T2" fmla="*/ 0 w 668"/>
                    <a:gd name="T3" fmla="*/ 0 h 177"/>
                    <a:gd name="T4" fmla="*/ 0 w 668"/>
                    <a:gd name="T5" fmla="*/ 0 h 177"/>
                    <a:gd name="T6" fmla="*/ 0 w 668"/>
                    <a:gd name="T7" fmla="*/ 0 h 177"/>
                    <a:gd name="T8" fmla="*/ 0 w 668"/>
                    <a:gd name="T9" fmla="*/ 0 h 177"/>
                    <a:gd name="T10" fmla="*/ 0 60000 65536"/>
                    <a:gd name="T11" fmla="*/ 0 60000 65536"/>
                    <a:gd name="T12" fmla="*/ 0 60000 65536"/>
                    <a:gd name="T13" fmla="*/ 0 60000 65536"/>
                    <a:gd name="T14" fmla="*/ 0 60000 65536"/>
                    <a:gd name="T15" fmla="*/ 0 w 668"/>
                    <a:gd name="T16" fmla="*/ 0 h 177"/>
                    <a:gd name="T17" fmla="*/ 668 w 668"/>
                    <a:gd name="T18" fmla="*/ 177 h 177"/>
                  </a:gdLst>
                  <a:ahLst/>
                  <a:cxnLst>
                    <a:cxn ang="T10">
                      <a:pos x="T0" y="T1"/>
                    </a:cxn>
                    <a:cxn ang="T11">
                      <a:pos x="T2" y="T3"/>
                    </a:cxn>
                    <a:cxn ang="T12">
                      <a:pos x="T4" y="T5"/>
                    </a:cxn>
                    <a:cxn ang="T13">
                      <a:pos x="T6" y="T7"/>
                    </a:cxn>
                    <a:cxn ang="T14">
                      <a:pos x="T8" y="T9"/>
                    </a:cxn>
                  </a:cxnLst>
                  <a:rect l="T15" t="T16" r="T17" b="T18"/>
                  <a:pathLst>
                    <a:path w="668" h="177">
                      <a:moveTo>
                        <a:pt x="668" y="76"/>
                      </a:moveTo>
                      <a:lnTo>
                        <a:pt x="377" y="0"/>
                      </a:lnTo>
                      <a:lnTo>
                        <a:pt x="0" y="102"/>
                      </a:lnTo>
                      <a:lnTo>
                        <a:pt x="288" y="177"/>
                      </a:lnTo>
                      <a:lnTo>
                        <a:pt x="668" y="76"/>
                      </a:lnTo>
                      <a:close/>
                    </a:path>
                  </a:pathLst>
                </a:custGeom>
                <a:solidFill>
                  <a:srgbClr val="FFFFFF"/>
                </a:solidFill>
                <a:ln w="6350">
                  <a:solidFill>
                    <a:srgbClr val="000000"/>
                  </a:solidFill>
                  <a:miter lim="800000"/>
                  <a:headEnd/>
                  <a:tailEnd/>
                </a:ln>
              </p:spPr>
              <p:txBody>
                <a:bodyPr/>
                <a:lstStyle/>
                <a:p>
                  <a:endParaRPr lang="nl-NL"/>
                </a:p>
              </p:txBody>
            </p:sp>
            <p:sp>
              <p:nvSpPr>
                <p:cNvPr id="1060" name="Freeform 95"/>
                <p:cNvSpPr>
                  <a:spLocks noChangeAspect="1"/>
                </p:cNvSpPr>
                <p:nvPr/>
              </p:nvSpPr>
              <p:spPr bwMode="gray">
                <a:xfrm>
                  <a:off x="1699" y="1940"/>
                  <a:ext cx="44"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grpSp>
        </p:grpSp>
        <p:grpSp>
          <p:nvGrpSpPr>
            <p:cNvPr id="962" name="Group 97"/>
            <p:cNvGrpSpPr>
              <a:grpSpLocks/>
            </p:cNvGrpSpPr>
            <p:nvPr/>
          </p:nvGrpSpPr>
          <p:grpSpPr bwMode="auto">
            <a:xfrm>
              <a:off x="1992314" y="1563791"/>
              <a:ext cx="654050" cy="196850"/>
              <a:chOff x="-240" y="-1656"/>
              <a:chExt cx="3137" cy="940"/>
            </a:xfrm>
          </p:grpSpPr>
          <p:sp>
            <p:nvSpPr>
              <p:cNvPr id="1046" name="Freeform 98"/>
              <p:cNvSpPr>
                <a:spLocks/>
              </p:cNvSpPr>
              <p:nvPr/>
            </p:nvSpPr>
            <p:spPr bwMode="gray">
              <a:xfrm>
                <a:off x="658" y="-1656"/>
                <a:ext cx="446" cy="217"/>
              </a:xfrm>
              <a:custGeom>
                <a:avLst/>
                <a:gdLst>
                  <a:gd name="T0" fmla="*/ 0 w 446"/>
                  <a:gd name="T1" fmla="*/ 0 h 217"/>
                  <a:gd name="T2" fmla="*/ 0 w 446"/>
                  <a:gd name="T3" fmla="*/ 97 h 217"/>
                  <a:gd name="T4" fmla="*/ 446 w 446"/>
                  <a:gd name="T5" fmla="*/ 217 h 217"/>
                  <a:gd name="T6" fmla="*/ 446 w 446"/>
                  <a:gd name="T7" fmla="*/ 12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0" y="0"/>
                    </a:moveTo>
                    <a:lnTo>
                      <a:pt x="0" y="97"/>
                    </a:lnTo>
                    <a:lnTo>
                      <a:pt x="446" y="217"/>
                    </a:lnTo>
                    <a:lnTo>
                      <a:pt x="446"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047" name="Freeform 99"/>
              <p:cNvSpPr>
                <a:spLocks/>
              </p:cNvSpPr>
              <p:nvPr/>
            </p:nvSpPr>
            <p:spPr bwMode="gray">
              <a:xfrm>
                <a:off x="-240" y="-1656"/>
                <a:ext cx="3137" cy="843"/>
              </a:xfrm>
              <a:custGeom>
                <a:avLst/>
                <a:gdLst>
                  <a:gd name="T0" fmla="*/ 2887 w 3137"/>
                  <a:gd name="T1" fmla="*/ 54 h 843"/>
                  <a:gd name="T2" fmla="*/ 898 w 3137"/>
                  <a:gd name="T3" fmla="*/ 0 h 843"/>
                  <a:gd name="T4" fmla="*/ 1344 w 3137"/>
                  <a:gd name="T5" fmla="*/ 120 h 843"/>
                  <a:gd name="T6" fmla="*/ 0 w 3137"/>
                  <a:gd name="T7" fmla="*/ 482 h 843"/>
                  <a:gd name="T8" fmla="*/ 1344 w 3137"/>
                  <a:gd name="T9" fmla="*/ 843 h 843"/>
                  <a:gd name="T10" fmla="*/ 2688 w 3137"/>
                  <a:gd name="T11" fmla="*/ 482 h 843"/>
                  <a:gd name="T12" fmla="*/ 3137 w 3137"/>
                  <a:gd name="T13" fmla="*/ 602 h 843"/>
                  <a:gd name="T14" fmla="*/ 2887 w 3137"/>
                  <a:gd name="T15" fmla="*/ 54 h 843"/>
                  <a:gd name="T16" fmla="*/ 0 60000 65536"/>
                  <a:gd name="T17" fmla="*/ 0 60000 65536"/>
                  <a:gd name="T18" fmla="*/ 0 60000 65536"/>
                  <a:gd name="T19" fmla="*/ 0 60000 65536"/>
                  <a:gd name="T20" fmla="*/ 0 60000 65536"/>
                  <a:gd name="T21" fmla="*/ 0 60000 65536"/>
                  <a:gd name="T22" fmla="*/ 0 60000 65536"/>
                  <a:gd name="T23" fmla="*/ 0 60000 65536"/>
                  <a:gd name="T24" fmla="*/ 0 w 3137"/>
                  <a:gd name="T25" fmla="*/ 0 h 843"/>
                  <a:gd name="T26" fmla="*/ 3137 w 3137"/>
                  <a:gd name="T27" fmla="*/ 843 h 8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7" h="843">
                    <a:moveTo>
                      <a:pt x="2887" y="54"/>
                    </a:moveTo>
                    <a:lnTo>
                      <a:pt x="898" y="0"/>
                    </a:lnTo>
                    <a:lnTo>
                      <a:pt x="1344" y="120"/>
                    </a:lnTo>
                    <a:lnTo>
                      <a:pt x="0" y="482"/>
                    </a:lnTo>
                    <a:lnTo>
                      <a:pt x="1344" y="843"/>
                    </a:lnTo>
                    <a:lnTo>
                      <a:pt x="2688" y="482"/>
                    </a:lnTo>
                    <a:lnTo>
                      <a:pt x="3137" y="602"/>
                    </a:lnTo>
                    <a:lnTo>
                      <a:pt x="2887" y="54"/>
                    </a:lnTo>
                    <a:close/>
                  </a:path>
                </a:pathLst>
              </a:custGeom>
              <a:solidFill>
                <a:srgbClr val="808080"/>
              </a:solidFill>
              <a:ln w="6350">
                <a:solidFill>
                  <a:schemeClr val="bg1"/>
                </a:solidFill>
                <a:miter lim="800000"/>
                <a:headEnd/>
                <a:tailEnd/>
              </a:ln>
            </p:spPr>
            <p:txBody>
              <a:bodyPr/>
              <a:lstStyle/>
              <a:p>
                <a:endParaRPr lang="nl-NL"/>
              </a:p>
            </p:txBody>
          </p:sp>
          <p:sp>
            <p:nvSpPr>
              <p:cNvPr id="1048" name="Freeform 100"/>
              <p:cNvSpPr>
                <a:spLocks/>
              </p:cNvSpPr>
              <p:nvPr/>
            </p:nvSpPr>
            <p:spPr bwMode="gray">
              <a:xfrm>
                <a:off x="-240" y="-1174"/>
                <a:ext cx="1344" cy="458"/>
              </a:xfrm>
              <a:custGeom>
                <a:avLst/>
                <a:gdLst>
                  <a:gd name="T0" fmla="*/ 0 w 1344"/>
                  <a:gd name="T1" fmla="*/ 0 h 458"/>
                  <a:gd name="T2" fmla="*/ 0 w 1344"/>
                  <a:gd name="T3" fmla="*/ 97 h 458"/>
                  <a:gd name="T4" fmla="*/ 1344 w 1344"/>
                  <a:gd name="T5" fmla="*/ 458 h 458"/>
                  <a:gd name="T6" fmla="*/ 1344 w 1344"/>
                  <a:gd name="T7" fmla="*/ 361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049" name="Freeform 101"/>
              <p:cNvSpPr>
                <a:spLocks/>
              </p:cNvSpPr>
              <p:nvPr/>
            </p:nvSpPr>
            <p:spPr bwMode="gray">
              <a:xfrm>
                <a:off x="2448" y="-1174"/>
                <a:ext cx="449" cy="217"/>
              </a:xfrm>
              <a:custGeom>
                <a:avLst/>
                <a:gdLst>
                  <a:gd name="T0" fmla="*/ 0 w 449"/>
                  <a:gd name="T1" fmla="*/ 0 h 217"/>
                  <a:gd name="T2" fmla="*/ 0 w 449"/>
                  <a:gd name="T3" fmla="*/ 97 h 217"/>
                  <a:gd name="T4" fmla="*/ 449 w 449"/>
                  <a:gd name="T5" fmla="*/ 217 h 217"/>
                  <a:gd name="T6" fmla="*/ 449 w 449"/>
                  <a:gd name="T7" fmla="*/ 120 h 217"/>
                  <a:gd name="T8" fmla="*/ 0 w 449"/>
                  <a:gd name="T9" fmla="*/ 0 h 217"/>
                  <a:gd name="T10" fmla="*/ 0 60000 65536"/>
                  <a:gd name="T11" fmla="*/ 0 60000 65536"/>
                  <a:gd name="T12" fmla="*/ 0 60000 65536"/>
                  <a:gd name="T13" fmla="*/ 0 60000 65536"/>
                  <a:gd name="T14" fmla="*/ 0 60000 65536"/>
                  <a:gd name="T15" fmla="*/ 0 w 449"/>
                  <a:gd name="T16" fmla="*/ 0 h 217"/>
                  <a:gd name="T17" fmla="*/ 449 w 449"/>
                  <a:gd name="T18" fmla="*/ 217 h 217"/>
                </a:gdLst>
                <a:ahLst/>
                <a:cxnLst>
                  <a:cxn ang="T10">
                    <a:pos x="T0" y="T1"/>
                  </a:cxn>
                  <a:cxn ang="T11">
                    <a:pos x="T2" y="T3"/>
                  </a:cxn>
                  <a:cxn ang="T12">
                    <a:pos x="T4" y="T5"/>
                  </a:cxn>
                  <a:cxn ang="T13">
                    <a:pos x="T6" y="T7"/>
                  </a:cxn>
                  <a:cxn ang="T14">
                    <a:pos x="T8" y="T9"/>
                  </a:cxn>
                </a:cxnLst>
                <a:rect l="T15" t="T16" r="T17" b="T18"/>
                <a:pathLst>
                  <a:path w="449" h="217">
                    <a:moveTo>
                      <a:pt x="0" y="0"/>
                    </a:moveTo>
                    <a:lnTo>
                      <a:pt x="0" y="97"/>
                    </a:lnTo>
                    <a:lnTo>
                      <a:pt x="449" y="217"/>
                    </a:lnTo>
                    <a:lnTo>
                      <a:pt x="449"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050" name="Freeform 102"/>
              <p:cNvSpPr>
                <a:spLocks/>
              </p:cNvSpPr>
              <p:nvPr/>
            </p:nvSpPr>
            <p:spPr bwMode="gray">
              <a:xfrm>
                <a:off x="1104" y="-1174"/>
                <a:ext cx="1344" cy="458"/>
              </a:xfrm>
              <a:custGeom>
                <a:avLst/>
                <a:gdLst>
                  <a:gd name="T0" fmla="*/ 0 w 1344"/>
                  <a:gd name="T1" fmla="*/ 458 h 458"/>
                  <a:gd name="T2" fmla="*/ 0 w 1344"/>
                  <a:gd name="T3" fmla="*/ 361 h 458"/>
                  <a:gd name="T4" fmla="*/ 1344 w 1344"/>
                  <a:gd name="T5" fmla="*/ 0 h 458"/>
                  <a:gd name="T6" fmla="*/ 1344 w 1344"/>
                  <a:gd name="T7" fmla="*/ 97 h 458"/>
                  <a:gd name="T8" fmla="*/ 0 w 1344"/>
                  <a:gd name="T9" fmla="*/ 458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458"/>
                    </a:moveTo>
                    <a:lnTo>
                      <a:pt x="0" y="361"/>
                    </a:lnTo>
                    <a:lnTo>
                      <a:pt x="1344" y="0"/>
                    </a:lnTo>
                    <a:lnTo>
                      <a:pt x="1344" y="97"/>
                    </a:lnTo>
                    <a:lnTo>
                      <a:pt x="0" y="458"/>
                    </a:lnTo>
                    <a:close/>
                  </a:path>
                </a:pathLst>
              </a:custGeom>
              <a:solidFill>
                <a:schemeClr val="tx1"/>
              </a:solidFill>
              <a:ln w="6350">
                <a:solidFill>
                  <a:schemeClr val="bg1"/>
                </a:solidFill>
                <a:miter lim="800000"/>
                <a:headEnd/>
                <a:tailEnd/>
              </a:ln>
            </p:spPr>
            <p:txBody>
              <a:bodyPr/>
              <a:lstStyle/>
              <a:p>
                <a:endParaRPr lang="nl-NL"/>
              </a:p>
            </p:txBody>
          </p:sp>
        </p:grpSp>
        <p:grpSp>
          <p:nvGrpSpPr>
            <p:cNvPr id="963" name="Groep 231"/>
            <p:cNvGrpSpPr>
              <a:grpSpLocks/>
            </p:cNvGrpSpPr>
            <p:nvPr/>
          </p:nvGrpSpPr>
          <p:grpSpPr bwMode="auto">
            <a:xfrm>
              <a:off x="517526" y="1381229"/>
              <a:ext cx="2044700" cy="814387"/>
              <a:chOff x="-96007" y="3671795"/>
              <a:chExt cx="2044700" cy="814457"/>
            </a:xfrm>
          </p:grpSpPr>
          <p:sp>
            <p:nvSpPr>
              <p:cNvPr id="1024" name="Freeform 49"/>
              <p:cNvSpPr>
                <a:spLocks noChangeAspect="1"/>
              </p:cNvSpPr>
              <p:nvPr/>
            </p:nvSpPr>
            <p:spPr bwMode="gray">
              <a:xfrm>
                <a:off x="-96007" y="3938518"/>
                <a:ext cx="2044700" cy="547734"/>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025" name="Group 104"/>
              <p:cNvGrpSpPr>
                <a:grpSpLocks noChangeAspect="1"/>
              </p:cNvGrpSpPr>
              <p:nvPr/>
            </p:nvGrpSpPr>
            <p:grpSpPr bwMode="auto">
              <a:xfrm>
                <a:off x="611320" y="3671795"/>
                <a:ext cx="468313" cy="500062"/>
                <a:chOff x="1658" y="2536"/>
                <a:chExt cx="596" cy="637"/>
              </a:xfrm>
            </p:grpSpPr>
            <p:grpSp>
              <p:nvGrpSpPr>
                <p:cNvPr id="1026" name="Group 105"/>
                <p:cNvGrpSpPr>
                  <a:grpSpLocks noChangeAspect="1"/>
                </p:cNvGrpSpPr>
                <p:nvPr/>
              </p:nvGrpSpPr>
              <p:grpSpPr bwMode="auto">
                <a:xfrm>
                  <a:off x="1876" y="2536"/>
                  <a:ext cx="378" cy="637"/>
                  <a:chOff x="1876" y="2536"/>
                  <a:chExt cx="378" cy="637"/>
                </a:xfrm>
              </p:grpSpPr>
              <p:grpSp>
                <p:nvGrpSpPr>
                  <p:cNvPr id="1032" name="Group 106"/>
                  <p:cNvGrpSpPr>
                    <a:grpSpLocks noChangeAspect="1"/>
                  </p:cNvGrpSpPr>
                  <p:nvPr/>
                </p:nvGrpSpPr>
                <p:grpSpPr bwMode="auto">
                  <a:xfrm>
                    <a:off x="1876" y="2536"/>
                    <a:ext cx="343" cy="637"/>
                    <a:chOff x="4178" y="782"/>
                    <a:chExt cx="343" cy="637"/>
                  </a:xfrm>
                </p:grpSpPr>
                <p:sp>
                  <p:nvSpPr>
                    <p:cNvPr id="1042" name="Freeform 107"/>
                    <p:cNvSpPr>
                      <a:spLocks noChangeAspect="1"/>
                    </p:cNvSpPr>
                    <p:nvPr/>
                  </p:nvSpPr>
                  <p:spPr bwMode="gray">
                    <a:xfrm>
                      <a:off x="4333" y="1087"/>
                      <a:ext cx="121" cy="332"/>
                    </a:xfrm>
                    <a:custGeom>
                      <a:avLst/>
                      <a:gdLst/>
                      <a:ahLst/>
                      <a:cxnLst>
                        <a:cxn ang="0">
                          <a:pos x="89" y="156"/>
                        </a:cxn>
                        <a:cxn ang="0">
                          <a:pos x="89" y="7"/>
                        </a:cxn>
                        <a:cxn ang="0">
                          <a:pos x="89" y="5"/>
                        </a:cxn>
                        <a:cxn ang="0">
                          <a:pos x="63" y="20"/>
                        </a:cxn>
                        <a:cxn ang="0">
                          <a:pos x="12" y="11"/>
                        </a:cxn>
                        <a:cxn ang="0">
                          <a:pos x="3" y="0"/>
                        </a:cxn>
                        <a:cxn ang="0">
                          <a:pos x="3" y="36"/>
                        </a:cxn>
                        <a:cxn ang="0">
                          <a:pos x="2" y="205"/>
                        </a:cxn>
                        <a:cxn ang="0">
                          <a:pos x="43" y="205"/>
                        </a:cxn>
                        <a:cxn ang="0">
                          <a:pos x="45" y="51"/>
                        </a:cxn>
                        <a:cxn ang="0">
                          <a:pos x="36" y="40"/>
                        </a:cxn>
                        <a:cxn ang="0">
                          <a:pos x="45" y="51"/>
                        </a:cxn>
                        <a:cxn ang="0">
                          <a:pos x="43" y="205"/>
                        </a:cxn>
                        <a:cxn ang="0">
                          <a:pos x="44" y="211"/>
                        </a:cxn>
                        <a:cxn ang="0">
                          <a:pos x="88" y="218"/>
                        </a:cxn>
                        <a:cxn ang="0">
                          <a:pos x="89" y="156"/>
                        </a:cxn>
                      </a:cxnLst>
                      <a:rect l="0" t="0" r="r" b="b"/>
                      <a:pathLst>
                        <a:path w="90" h="245">
                          <a:moveTo>
                            <a:pt x="89" y="156"/>
                          </a:moveTo>
                          <a:cubicBezTo>
                            <a:pt x="89" y="141"/>
                            <a:pt x="90" y="47"/>
                            <a:pt x="89" y="7"/>
                          </a:cubicBezTo>
                          <a:cubicBezTo>
                            <a:pt x="89" y="6"/>
                            <a:pt x="89" y="6"/>
                            <a:pt x="89"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3" y="225"/>
                            <a:pt x="43" y="205"/>
                          </a:cubicBezTo>
                          <a:cubicBezTo>
                            <a:pt x="43" y="171"/>
                            <a:pt x="46" y="55"/>
                            <a:pt x="45" y="51"/>
                          </a:cubicBezTo>
                          <a:cubicBezTo>
                            <a:pt x="45" y="47"/>
                            <a:pt x="36" y="47"/>
                            <a:pt x="36" y="40"/>
                          </a:cubicBezTo>
                          <a:cubicBezTo>
                            <a:pt x="36" y="47"/>
                            <a:pt x="45" y="47"/>
                            <a:pt x="45" y="51"/>
                          </a:cubicBezTo>
                          <a:cubicBezTo>
                            <a:pt x="46" y="55"/>
                            <a:pt x="43" y="171"/>
                            <a:pt x="43" y="205"/>
                          </a:cubicBezTo>
                          <a:cubicBezTo>
                            <a:pt x="44" y="207"/>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43" name="Freeform 108"/>
                    <p:cNvSpPr>
                      <a:spLocks noChangeAspect="1"/>
                    </p:cNvSpPr>
                    <p:nvPr/>
                  </p:nvSpPr>
                  <p:spPr bwMode="gray">
                    <a:xfrm>
                      <a:off x="4179" y="867"/>
                      <a:ext cx="343" cy="313"/>
                    </a:xfrm>
                    <a:custGeom>
                      <a:avLst/>
                      <a:gdLst/>
                      <a:ahLst/>
                      <a:cxnLst>
                        <a:cxn ang="0">
                          <a:pos x="248" y="194"/>
                        </a:cxn>
                        <a:cxn ang="0">
                          <a:pos x="225" y="49"/>
                        </a:cxn>
                        <a:cxn ang="0">
                          <a:pos x="199" y="24"/>
                        </a:cxn>
                        <a:cxn ang="0">
                          <a:pos x="156" y="13"/>
                        </a:cxn>
                        <a:cxn ang="0">
                          <a:pos x="116" y="2"/>
                        </a:cxn>
                        <a:cxn ang="0">
                          <a:pos x="86" y="12"/>
                        </a:cxn>
                        <a:cxn ang="0">
                          <a:pos x="73" y="86"/>
                        </a:cxn>
                        <a:cxn ang="0">
                          <a:pos x="73" y="86"/>
                        </a:cxn>
                        <a:cxn ang="0">
                          <a:pos x="72" y="91"/>
                        </a:cxn>
                        <a:cxn ang="0">
                          <a:pos x="21" y="104"/>
                        </a:cxn>
                        <a:cxn ang="0">
                          <a:pos x="26" y="135"/>
                        </a:cxn>
                        <a:cxn ang="0">
                          <a:pos x="80" y="122"/>
                        </a:cxn>
                        <a:cxn ang="0">
                          <a:pos x="80" y="122"/>
                        </a:cxn>
                        <a:cxn ang="0">
                          <a:pos x="86" y="120"/>
                        </a:cxn>
                        <a:cxn ang="0">
                          <a:pos x="99" y="113"/>
                        </a:cxn>
                        <a:cxn ang="0">
                          <a:pos x="104" y="92"/>
                        </a:cxn>
                        <a:cxn ang="0">
                          <a:pos x="104" y="92"/>
                        </a:cxn>
                        <a:cxn ang="0">
                          <a:pos x="110" y="47"/>
                        </a:cxn>
                        <a:cxn ang="0">
                          <a:pos x="110" y="47"/>
                        </a:cxn>
                        <a:cxn ang="0">
                          <a:pos x="109" y="164"/>
                        </a:cxn>
                        <a:cxn ang="0">
                          <a:pos x="118" y="175"/>
                        </a:cxn>
                        <a:cxn ang="0">
                          <a:pos x="169" y="189"/>
                        </a:cxn>
                        <a:cxn ang="0">
                          <a:pos x="196" y="169"/>
                        </a:cxn>
                        <a:cxn ang="0">
                          <a:pos x="194" y="88"/>
                        </a:cxn>
                        <a:cxn ang="0">
                          <a:pos x="192" y="75"/>
                        </a:cxn>
                        <a:cxn ang="0">
                          <a:pos x="194" y="88"/>
                        </a:cxn>
                        <a:cxn ang="0">
                          <a:pos x="215" y="204"/>
                        </a:cxn>
                        <a:cxn ang="0">
                          <a:pos x="248" y="194"/>
                        </a:cxn>
                      </a:cxnLst>
                      <a:rect l="0" t="0" r="r" b="b"/>
                      <a:pathLst>
                        <a:path w="254" h="232">
                          <a:moveTo>
                            <a:pt x="248" y="194"/>
                          </a:moveTo>
                          <a:cubicBezTo>
                            <a:pt x="245" y="184"/>
                            <a:pt x="228" y="67"/>
                            <a:pt x="225" y="49"/>
                          </a:cubicBezTo>
                          <a:cubicBezTo>
                            <a:pt x="222" y="32"/>
                            <a:pt x="207" y="27"/>
                            <a:pt x="199" y="24"/>
                          </a:cubicBezTo>
                          <a:cubicBezTo>
                            <a:pt x="191" y="21"/>
                            <a:pt x="169" y="16"/>
                            <a:pt x="156" y="13"/>
                          </a:cubicBezTo>
                          <a:cubicBezTo>
                            <a:pt x="144" y="10"/>
                            <a:pt x="125" y="4"/>
                            <a:pt x="116" y="2"/>
                          </a:cubicBezTo>
                          <a:cubicBezTo>
                            <a:pt x="107" y="0"/>
                            <a:pt x="89" y="4"/>
                            <a:pt x="86" y="12"/>
                          </a:cubicBezTo>
                          <a:cubicBezTo>
                            <a:pt x="85" y="15"/>
                            <a:pt x="79" y="50"/>
                            <a:pt x="73" y="86"/>
                          </a:cubicBezTo>
                          <a:cubicBezTo>
                            <a:pt x="73" y="86"/>
                            <a:pt x="73" y="86"/>
                            <a:pt x="73" y="86"/>
                          </a:cubicBezTo>
                          <a:cubicBezTo>
                            <a:pt x="72" y="91"/>
                            <a:pt x="72" y="91"/>
                            <a:pt x="72" y="91"/>
                          </a:cubicBezTo>
                          <a:cubicBezTo>
                            <a:pt x="49" y="96"/>
                            <a:pt x="28" y="103"/>
                            <a:pt x="21" y="104"/>
                          </a:cubicBezTo>
                          <a:cubicBezTo>
                            <a:pt x="0" y="109"/>
                            <a:pt x="9" y="137"/>
                            <a:pt x="26" y="135"/>
                          </a:cubicBezTo>
                          <a:cubicBezTo>
                            <a:pt x="30" y="135"/>
                            <a:pt x="55" y="129"/>
                            <a:pt x="80" y="122"/>
                          </a:cubicBezTo>
                          <a:cubicBezTo>
                            <a:pt x="80" y="122"/>
                            <a:pt x="80" y="122"/>
                            <a:pt x="80" y="122"/>
                          </a:cubicBezTo>
                          <a:cubicBezTo>
                            <a:pt x="86" y="120"/>
                            <a:pt x="86" y="120"/>
                            <a:pt x="86" y="120"/>
                          </a:cubicBezTo>
                          <a:cubicBezTo>
                            <a:pt x="92" y="119"/>
                            <a:pt x="96" y="116"/>
                            <a:pt x="99" y="113"/>
                          </a:cubicBezTo>
                          <a:cubicBezTo>
                            <a:pt x="102" y="108"/>
                            <a:pt x="104" y="102"/>
                            <a:pt x="104" y="92"/>
                          </a:cubicBezTo>
                          <a:cubicBezTo>
                            <a:pt x="104" y="92"/>
                            <a:pt x="104" y="92"/>
                            <a:pt x="104" y="92"/>
                          </a:cubicBezTo>
                          <a:cubicBezTo>
                            <a:pt x="107" y="69"/>
                            <a:pt x="109" y="49"/>
                            <a:pt x="110" y="47"/>
                          </a:cubicBezTo>
                          <a:cubicBezTo>
                            <a:pt x="110" y="47"/>
                            <a:pt x="110" y="47"/>
                            <a:pt x="110" y="47"/>
                          </a:cubicBezTo>
                          <a:cubicBezTo>
                            <a:pt x="110" y="53"/>
                            <a:pt x="109" y="122"/>
                            <a:pt x="109" y="164"/>
                          </a:cubicBezTo>
                          <a:cubicBezTo>
                            <a:pt x="110" y="169"/>
                            <a:pt x="112" y="174"/>
                            <a:pt x="118" y="175"/>
                          </a:cubicBezTo>
                          <a:cubicBezTo>
                            <a:pt x="130" y="177"/>
                            <a:pt x="162" y="187"/>
                            <a:pt x="169" y="189"/>
                          </a:cubicBezTo>
                          <a:cubicBezTo>
                            <a:pt x="177" y="190"/>
                            <a:pt x="193" y="181"/>
                            <a:pt x="196" y="169"/>
                          </a:cubicBezTo>
                          <a:cubicBezTo>
                            <a:pt x="196" y="141"/>
                            <a:pt x="196" y="111"/>
                            <a:pt x="194" y="88"/>
                          </a:cubicBezTo>
                          <a:cubicBezTo>
                            <a:pt x="193" y="82"/>
                            <a:pt x="193" y="78"/>
                            <a:pt x="192" y="75"/>
                          </a:cubicBezTo>
                          <a:cubicBezTo>
                            <a:pt x="193" y="79"/>
                            <a:pt x="194" y="83"/>
                            <a:pt x="194" y="88"/>
                          </a:cubicBezTo>
                          <a:cubicBezTo>
                            <a:pt x="197" y="110"/>
                            <a:pt x="204" y="150"/>
                            <a:pt x="215" y="204"/>
                          </a:cubicBezTo>
                          <a:cubicBezTo>
                            <a:pt x="221" y="232"/>
                            <a:pt x="254" y="218"/>
                            <a:pt x="248" y="194"/>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44" name="Freeform 109"/>
                    <p:cNvSpPr>
                      <a:spLocks noChangeAspect="1"/>
                    </p:cNvSpPr>
                    <p:nvPr/>
                  </p:nvSpPr>
                  <p:spPr bwMode="gray">
                    <a:xfrm>
                      <a:off x="4340" y="852"/>
                      <a:ext cx="89" cy="55"/>
                    </a:xfrm>
                    <a:custGeom>
                      <a:avLst/>
                      <a:gdLst>
                        <a:gd name="T0" fmla="*/ 1048 w 66"/>
                        <a:gd name="T1" fmla="*/ 1324 h 41"/>
                        <a:gd name="T2" fmla="*/ 324 w 66"/>
                        <a:gd name="T3" fmla="*/ 755 h 41"/>
                        <a:gd name="T4" fmla="*/ 534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3" y="37"/>
                            <a:pt x="0" y="25"/>
                            <a:pt x="9" y="22"/>
                          </a:cubicBezTo>
                          <a:cubicBezTo>
                            <a:pt x="16" y="21"/>
                            <a:pt x="13" y="15"/>
                            <a:pt x="15"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045" name="Oval 110"/>
                    <p:cNvSpPr>
                      <a:spLocks noChangeAspect="1" noChangeArrowheads="1"/>
                    </p:cNvSpPr>
                    <p:nvPr/>
                  </p:nvSpPr>
                  <p:spPr bwMode="gray">
                    <a:xfrm flipH="1">
                      <a:off x="4331"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1033" name="Group 111"/>
                  <p:cNvGrpSpPr>
                    <a:grpSpLocks noChangeAspect="1"/>
                  </p:cNvGrpSpPr>
                  <p:nvPr/>
                </p:nvGrpSpPr>
                <p:grpSpPr bwMode="auto">
                  <a:xfrm>
                    <a:off x="2127" y="2897"/>
                    <a:ext cx="127" cy="137"/>
                    <a:chOff x="2408" y="1629"/>
                    <a:chExt cx="127" cy="137"/>
                  </a:xfrm>
                </p:grpSpPr>
                <p:sp>
                  <p:nvSpPr>
                    <p:cNvPr id="1035" name="Freeform 112"/>
                    <p:cNvSpPr>
                      <a:spLocks noChangeAspect="1"/>
                    </p:cNvSpPr>
                    <p:nvPr/>
                  </p:nvSpPr>
                  <p:spPr bwMode="gray">
                    <a:xfrm>
                      <a:off x="2408" y="1645"/>
                      <a:ext cx="127" cy="34"/>
                    </a:xfrm>
                    <a:custGeom>
                      <a:avLst/>
                      <a:gdLst>
                        <a:gd name="T0" fmla="*/ 0 w 227"/>
                        <a:gd name="T1" fmla="*/ 1 h 62"/>
                        <a:gd name="T2" fmla="*/ 1 w 227"/>
                        <a:gd name="T3" fmla="*/ 0 h 62"/>
                        <a:gd name="T4" fmla="*/ 1 w 227"/>
                        <a:gd name="T5" fmla="*/ 1 h 62"/>
                        <a:gd name="T6" fmla="*/ 1 w 227"/>
                        <a:gd name="T7" fmla="*/ 1 h 62"/>
                        <a:gd name="T8" fmla="*/ 0 w 227"/>
                        <a:gd name="T9" fmla="*/ 1 h 62"/>
                        <a:gd name="T10" fmla="*/ 0 60000 65536"/>
                        <a:gd name="T11" fmla="*/ 0 60000 65536"/>
                        <a:gd name="T12" fmla="*/ 0 60000 65536"/>
                        <a:gd name="T13" fmla="*/ 0 60000 65536"/>
                        <a:gd name="T14" fmla="*/ 0 60000 65536"/>
                        <a:gd name="T15" fmla="*/ 0 w 227"/>
                        <a:gd name="T16" fmla="*/ 0 h 62"/>
                        <a:gd name="T17" fmla="*/ 227 w 227"/>
                        <a:gd name="T18" fmla="*/ 62 h 62"/>
                      </a:gdLst>
                      <a:ahLst/>
                      <a:cxnLst>
                        <a:cxn ang="T10">
                          <a:pos x="T0" y="T1"/>
                        </a:cxn>
                        <a:cxn ang="T11">
                          <a:pos x="T2" y="T3"/>
                        </a:cxn>
                        <a:cxn ang="T12">
                          <a:pos x="T4" y="T5"/>
                        </a:cxn>
                        <a:cxn ang="T13">
                          <a:pos x="T6" y="T7"/>
                        </a:cxn>
                        <a:cxn ang="T14">
                          <a:pos x="T8" y="T9"/>
                        </a:cxn>
                      </a:cxnLst>
                      <a:rect l="T15" t="T16" r="T17" b="T18"/>
                      <a:pathLst>
                        <a:path w="227" h="62">
                          <a:moveTo>
                            <a:pt x="0" y="47"/>
                          </a:moveTo>
                          <a:lnTo>
                            <a:pt x="177" y="0"/>
                          </a:lnTo>
                          <a:lnTo>
                            <a:pt x="227" y="12"/>
                          </a:lnTo>
                          <a:lnTo>
                            <a:pt x="47" y="62"/>
                          </a:lnTo>
                          <a:lnTo>
                            <a:pt x="0" y="47"/>
                          </a:lnTo>
                          <a:close/>
                        </a:path>
                      </a:pathLst>
                    </a:custGeom>
                    <a:solidFill>
                      <a:srgbClr val="663300"/>
                    </a:solidFill>
                    <a:ln w="6350">
                      <a:solidFill>
                        <a:srgbClr val="663300"/>
                      </a:solidFill>
                      <a:miter lim="800000"/>
                      <a:headEnd/>
                      <a:tailEnd/>
                    </a:ln>
                  </p:spPr>
                  <p:txBody>
                    <a:bodyPr/>
                    <a:lstStyle/>
                    <a:p>
                      <a:endParaRPr lang="nl-NL"/>
                    </a:p>
                  </p:txBody>
                </p:sp>
                <p:sp>
                  <p:nvSpPr>
                    <p:cNvPr id="1036" name="Freeform 113"/>
                    <p:cNvSpPr>
                      <a:spLocks noChangeAspect="1"/>
                    </p:cNvSpPr>
                    <p:nvPr/>
                  </p:nvSpPr>
                  <p:spPr bwMode="gray">
                    <a:xfrm>
                      <a:off x="2434" y="1651"/>
                      <a:ext cx="101" cy="115"/>
                    </a:xfrm>
                    <a:custGeom>
                      <a:avLst/>
                      <a:gdLst>
                        <a:gd name="T0" fmla="*/ 0 w 180"/>
                        <a:gd name="T1" fmla="*/ 1 h 206"/>
                        <a:gd name="T2" fmla="*/ 0 w 180"/>
                        <a:gd name="T3" fmla="*/ 1 h 206"/>
                        <a:gd name="T4" fmla="*/ 1 w 180"/>
                        <a:gd name="T5" fmla="*/ 0 h 206"/>
                        <a:gd name="T6" fmla="*/ 1 w 180"/>
                        <a:gd name="T7" fmla="*/ 1 h 206"/>
                        <a:gd name="T8" fmla="*/ 0 w 180"/>
                        <a:gd name="T9" fmla="*/ 1 h 206"/>
                        <a:gd name="T10" fmla="*/ 0 60000 65536"/>
                        <a:gd name="T11" fmla="*/ 0 60000 65536"/>
                        <a:gd name="T12" fmla="*/ 0 60000 65536"/>
                        <a:gd name="T13" fmla="*/ 0 60000 65536"/>
                        <a:gd name="T14" fmla="*/ 0 60000 65536"/>
                        <a:gd name="T15" fmla="*/ 0 w 180"/>
                        <a:gd name="T16" fmla="*/ 0 h 206"/>
                        <a:gd name="T17" fmla="*/ 180 w 180"/>
                        <a:gd name="T18" fmla="*/ 206 h 206"/>
                      </a:gdLst>
                      <a:ahLst/>
                      <a:cxnLst>
                        <a:cxn ang="T10">
                          <a:pos x="T0" y="T1"/>
                        </a:cxn>
                        <a:cxn ang="T11">
                          <a:pos x="T2" y="T3"/>
                        </a:cxn>
                        <a:cxn ang="T12">
                          <a:pos x="T4" y="T5"/>
                        </a:cxn>
                        <a:cxn ang="T13">
                          <a:pos x="T6" y="T7"/>
                        </a:cxn>
                        <a:cxn ang="T14">
                          <a:pos x="T8" y="T9"/>
                        </a:cxn>
                      </a:cxnLst>
                      <a:rect l="T15" t="T16" r="T17" b="T18"/>
                      <a:pathLst>
                        <a:path w="180" h="206">
                          <a:moveTo>
                            <a:pt x="0" y="206"/>
                          </a:moveTo>
                          <a:lnTo>
                            <a:pt x="0" y="50"/>
                          </a:lnTo>
                          <a:lnTo>
                            <a:pt x="180" y="0"/>
                          </a:lnTo>
                          <a:lnTo>
                            <a:pt x="180" y="158"/>
                          </a:lnTo>
                          <a:lnTo>
                            <a:pt x="0" y="206"/>
                          </a:lnTo>
                          <a:close/>
                        </a:path>
                      </a:pathLst>
                    </a:custGeom>
                    <a:solidFill>
                      <a:srgbClr val="8E4700"/>
                    </a:solidFill>
                    <a:ln w="6350">
                      <a:solidFill>
                        <a:srgbClr val="663300"/>
                      </a:solidFill>
                      <a:miter lim="800000"/>
                      <a:headEnd/>
                      <a:tailEnd/>
                    </a:ln>
                  </p:spPr>
                  <p:txBody>
                    <a:bodyPr/>
                    <a:lstStyle/>
                    <a:p>
                      <a:endParaRPr lang="nl-NL"/>
                    </a:p>
                  </p:txBody>
                </p:sp>
                <p:sp>
                  <p:nvSpPr>
                    <p:cNvPr id="1037" name="Freeform 114"/>
                    <p:cNvSpPr>
                      <a:spLocks noChangeAspect="1"/>
                    </p:cNvSpPr>
                    <p:nvPr/>
                  </p:nvSpPr>
                  <p:spPr bwMode="gray">
                    <a:xfrm>
                      <a:off x="2408" y="1671"/>
                      <a:ext cx="26" cy="95"/>
                    </a:xfrm>
                    <a:custGeom>
                      <a:avLst/>
                      <a:gdLst>
                        <a:gd name="T0" fmla="*/ 0 w 47"/>
                        <a:gd name="T1" fmla="*/ 0 h 171"/>
                        <a:gd name="T2" fmla="*/ 0 w 47"/>
                        <a:gd name="T3" fmla="*/ 1 h 171"/>
                        <a:gd name="T4" fmla="*/ 1 w 47"/>
                        <a:gd name="T5" fmla="*/ 1 h 171"/>
                        <a:gd name="T6" fmla="*/ 1 w 47"/>
                        <a:gd name="T7" fmla="*/ 1 h 171"/>
                        <a:gd name="T8" fmla="*/ 0 w 47"/>
                        <a:gd name="T9" fmla="*/ 0 h 171"/>
                        <a:gd name="T10" fmla="*/ 0 60000 65536"/>
                        <a:gd name="T11" fmla="*/ 0 60000 65536"/>
                        <a:gd name="T12" fmla="*/ 0 60000 65536"/>
                        <a:gd name="T13" fmla="*/ 0 60000 65536"/>
                        <a:gd name="T14" fmla="*/ 0 60000 65536"/>
                        <a:gd name="T15" fmla="*/ 0 w 47"/>
                        <a:gd name="T16" fmla="*/ 0 h 171"/>
                        <a:gd name="T17" fmla="*/ 47 w 47"/>
                        <a:gd name="T18" fmla="*/ 171 h 171"/>
                      </a:gdLst>
                      <a:ahLst/>
                      <a:cxnLst>
                        <a:cxn ang="T10">
                          <a:pos x="T0" y="T1"/>
                        </a:cxn>
                        <a:cxn ang="T11">
                          <a:pos x="T2" y="T3"/>
                        </a:cxn>
                        <a:cxn ang="T12">
                          <a:pos x="T4" y="T5"/>
                        </a:cxn>
                        <a:cxn ang="T13">
                          <a:pos x="T6" y="T7"/>
                        </a:cxn>
                        <a:cxn ang="T14">
                          <a:pos x="T8" y="T9"/>
                        </a:cxn>
                      </a:cxnLst>
                      <a:rect l="T15" t="T16" r="T17" b="T18"/>
                      <a:pathLst>
                        <a:path w="47" h="171">
                          <a:moveTo>
                            <a:pt x="0" y="0"/>
                          </a:moveTo>
                          <a:lnTo>
                            <a:pt x="0" y="159"/>
                          </a:lnTo>
                          <a:lnTo>
                            <a:pt x="47" y="171"/>
                          </a:lnTo>
                          <a:lnTo>
                            <a:pt x="47" y="15"/>
                          </a:lnTo>
                          <a:lnTo>
                            <a:pt x="0" y="0"/>
                          </a:lnTo>
                          <a:close/>
                        </a:path>
                      </a:pathLst>
                    </a:custGeom>
                    <a:solidFill>
                      <a:srgbClr val="482400"/>
                    </a:solidFill>
                    <a:ln w="6350">
                      <a:solidFill>
                        <a:srgbClr val="663300"/>
                      </a:solidFill>
                      <a:miter lim="800000"/>
                      <a:headEnd/>
                      <a:tailEnd/>
                    </a:ln>
                  </p:spPr>
                  <p:txBody>
                    <a:bodyPr/>
                    <a:lstStyle/>
                    <a:p>
                      <a:endParaRPr lang="nl-NL"/>
                    </a:p>
                  </p:txBody>
                </p:sp>
                <p:sp>
                  <p:nvSpPr>
                    <p:cNvPr id="1038" name="Freeform 115"/>
                    <p:cNvSpPr>
                      <a:spLocks noChangeAspect="1"/>
                    </p:cNvSpPr>
                    <p:nvPr/>
                  </p:nvSpPr>
                  <p:spPr bwMode="gray">
                    <a:xfrm>
                      <a:off x="2487" y="1632"/>
                      <a:ext cx="11" cy="26"/>
                    </a:xfrm>
                    <a:custGeom>
                      <a:avLst/>
                      <a:gdLst>
                        <a:gd name="T0" fmla="*/ 0 w 19"/>
                        <a:gd name="T1" fmla="*/ 0 h 47"/>
                        <a:gd name="T2" fmla="*/ 0 w 19"/>
                        <a:gd name="T3" fmla="*/ 1 h 47"/>
                        <a:gd name="T4" fmla="*/ 1 w 19"/>
                        <a:gd name="T5" fmla="*/ 1 h 47"/>
                        <a:gd name="T6" fmla="*/ 1 w 19"/>
                        <a:gd name="T7" fmla="*/ 1 h 47"/>
                        <a:gd name="T8" fmla="*/ 0 w 19"/>
                        <a:gd name="T9" fmla="*/ 0 h 47"/>
                        <a:gd name="T10" fmla="*/ 0 60000 65536"/>
                        <a:gd name="T11" fmla="*/ 0 60000 65536"/>
                        <a:gd name="T12" fmla="*/ 0 60000 65536"/>
                        <a:gd name="T13" fmla="*/ 0 60000 65536"/>
                        <a:gd name="T14" fmla="*/ 0 60000 65536"/>
                        <a:gd name="T15" fmla="*/ 0 w 19"/>
                        <a:gd name="T16" fmla="*/ 0 h 47"/>
                        <a:gd name="T17" fmla="*/ 19 w 19"/>
                        <a:gd name="T18" fmla="*/ 47 h 47"/>
                      </a:gdLst>
                      <a:ahLst/>
                      <a:cxnLst>
                        <a:cxn ang="T10">
                          <a:pos x="T0" y="T1"/>
                        </a:cxn>
                        <a:cxn ang="T11">
                          <a:pos x="T2" y="T3"/>
                        </a:cxn>
                        <a:cxn ang="T12">
                          <a:pos x="T4" y="T5"/>
                        </a:cxn>
                        <a:cxn ang="T13">
                          <a:pos x="T6" y="T7"/>
                        </a:cxn>
                        <a:cxn ang="T14">
                          <a:pos x="T8" y="T9"/>
                        </a:cxn>
                      </a:cxnLst>
                      <a:rect l="T15" t="T16" r="T17" b="T18"/>
                      <a:pathLst>
                        <a:path w="19" h="47">
                          <a:moveTo>
                            <a:pt x="0" y="0"/>
                          </a:moveTo>
                          <a:lnTo>
                            <a:pt x="0" y="42"/>
                          </a:lnTo>
                          <a:lnTo>
                            <a:pt x="19" y="47"/>
                          </a:lnTo>
                          <a:lnTo>
                            <a:pt x="19" y="4"/>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039" name="Freeform 116"/>
                    <p:cNvSpPr>
                      <a:spLocks noChangeAspect="1"/>
                    </p:cNvSpPr>
                    <p:nvPr/>
                  </p:nvSpPr>
                  <p:spPr bwMode="gray">
                    <a:xfrm>
                      <a:off x="2446" y="1632"/>
                      <a:ext cx="58" cy="40"/>
                    </a:xfrm>
                    <a:custGeom>
                      <a:avLst/>
                      <a:gdLst>
                        <a:gd name="T0" fmla="*/ 1 w 104"/>
                        <a:gd name="T1" fmla="*/ 0 h 73"/>
                        <a:gd name="T2" fmla="*/ 0 w 104"/>
                        <a:gd name="T3" fmla="*/ 1 h 73"/>
                        <a:gd name="T4" fmla="*/ 0 w 104"/>
                        <a:gd name="T5" fmla="*/ 1 h 73"/>
                        <a:gd name="T6" fmla="*/ 1 w 104"/>
                        <a:gd name="T7" fmla="*/ 1 h 73"/>
                        <a:gd name="T8" fmla="*/ 1 w 104"/>
                        <a:gd name="T9" fmla="*/ 1 h 73"/>
                        <a:gd name="T10" fmla="*/ 1 w 104"/>
                        <a:gd name="T11" fmla="*/ 1 h 73"/>
                        <a:gd name="T12" fmla="*/ 1 w 104"/>
                        <a:gd name="T13" fmla="*/ 1 h 73"/>
                        <a:gd name="T14" fmla="*/ 1 w 104"/>
                        <a:gd name="T15" fmla="*/ 1 h 73"/>
                        <a:gd name="T16" fmla="*/ 1 w 104"/>
                        <a:gd name="T17" fmla="*/ 0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73"/>
                        <a:gd name="T29" fmla="*/ 104 w 104"/>
                        <a:gd name="T30" fmla="*/ 73 h 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73">
                          <a:moveTo>
                            <a:pt x="104" y="0"/>
                          </a:moveTo>
                          <a:lnTo>
                            <a:pt x="0" y="28"/>
                          </a:lnTo>
                          <a:lnTo>
                            <a:pt x="0" y="73"/>
                          </a:lnTo>
                          <a:lnTo>
                            <a:pt x="14" y="68"/>
                          </a:lnTo>
                          <a:lnTo>
                            <a:pt x="14" y="37"/>
                          </a:lnTo>
                          <a:lnTo>
                            <a:pt x="92" y="16"/>
                          </a:lnTo>
                          <a:lnTo>
                            <a:pt x="92" y="47"/>
                          </a:lnTo>
                          <a:lnTo>
                            <a:pt x="104" y="45"/>
                          </a:lnTo>
                          <a:lnTo>
                            <a:pt x="104" y="0"/>
                          </a:lnTo>
                          <a:close/>
                        </a:path>
                      </a:pathLst>
                    </a:custGeom>
                    <a:solidFill>
                      <a:srgbClr val="8E4700"/>
                    </a:solidFill>
                    <a:ln w="6350">
                      <a:solidFill>
                        <a:srgbClr val="663300"/>
                      </a:solidFill>
                      <a:miter lim="800000"/>
                      <a:headEnd/>
                      <a:tailEnd/>
                    </a:ln>
                  </p:spPr>
                  <p:txBody>
                    <a:bodyPr/>
                    <a:lstStyle/>
                    <a:p>
                      <a:endParaRPr lang="nl-NL"/>
                    </a:p>
                  </p:txBody>
                </p:sp>
                <p:sp>
                  <p:nvSpPr>
                    <p:cNvPr id="1040" name="Freeform 117"/>
                    <p:cNvSpPr>
                      <a:spLocks noChangeAspect="1"/>
                    </p:cNvSpPr>
                    <p:nvPr/>
                  </p:nvSpPr>
                  <p:spPr bwMode="gray">
                    <a:xfrm>
                      <a:off x="2437" y="1645"/>
                      <a:ext cx="9" cy="27"/>
                    </a:xfrm>
                    <a:custGeom>
                      <a:avLst/>
                      <a:gdLst>
                        <a:gd name="T0" fmla="*/ 0 w 16"/>
                        <a:gd name="T1" fmla="*/ 0 h 50"/>
                        <a:gd name="T2" fmla="*/ 0 w 16"/>
                        <a:gd name="T3" fmla="*/ 1 h 50"/>
                        <a:gd name="T4" fmla="*/ 1 w 16"/>
                        <a:gd name="T5" fmla="*/ 1 h 50"/>
                        <a:gd name="T6" fmla="*/ 1 w 16"/>
                        <a:gd name="T7" fmla="*/ 1 h 50"/>
                        <a:gd name="T8" fmla="*/ 0 w 16"/>
                        <a:gd name="T9" fmla="*/ 0 h 50"/>
                        <a:gd name="T10" fmla="*/ 0 60000 65536"/>
                        <a:gd name="T11" fmla="*/ 0 60000 65536"/>
                        <a:gd name="T12" fmla="*/ 0 60000 65536"/>
                        <a:gd name="T13" fmla="*/ 0 60000 65536"/>
                        <a:gd name="T14" fmla="*/ 0 60000 65536"/>
                        <a:gd name="T15" fmla="*/ 0 w 16"/>
                        <a:gd name="T16" fmla="*/ 0 h 50"/>
                        <a:gd name="T17" fmla="*/ 16 w 16"/>
                        <a:gd name="T18" fmla="*/ 50 h 50"/>
                      </a:gdLst>
                      <a:ahLst/>
                      <a:cxnLst>
                        <a:cxn ang="T10">
                          <a:pos x="T0" y="T1"/>
                        </a:cxn>
                        <a:cxn ang="T11">
                          <a:pos x="T2" y="T3"/>
                        </a:cxn>
                        <a:cxn ang="T12">
                          <a:pos x="T4" y="T5"/>
                        </a:cxn>
                        <a:cxn ang="T13">
                          <a:pos x="T6" y="T7"/>
                        </a:cxn>
                        <a:cxn ang="T14">
                          <a:pos x="T8" y="T9"/>
                        </a:cxn>
                      </a:cxnLst>
                      <a:rect l="T15" t="T16" r="T17" b="T18"/>
                      <a:pathLst>
                        <a:path w="16" h="50">
                          <a:moveTo>
                            <a:pt x="0" y="0"/>
                          </a:moveTo>
                          <a:lnTo>
                            <a:pt x="0" y="43"/>
                          </a:lnTo>
                          <a:lnTo>
                            <a:pt x="16" y="50"/>
                          </a:lnTo>
                          <a:lnTo>
                            <a:pt x="16" y="5"/>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041" name="Freeform 118"/>
                    <p:cNvSpPr>
                      <a:spLocks noChangeAspect="1"/>
                    </p:cNvSpPr>
                    <p:nvPr/>
                  </p:nvSpPr>
                  <p:spPr bwMode="gray">
                    <a:xfrm>
                      <a:off x="2437" y="1629"/>
                      <a:ext cx="67" cy="18"/>
                    </a:xfrm>
                    <a:custGeom>
                      <a:avLst/>
                      <a:gdLst>
                        <a:gd name="T0" fmla="*/ 0 w 120"/>
                        <a:gd name="T1" fmla="*/ 1 h 33"/>
                        <a:gd name="T2" fmla="*/ 1 w 120"/>
                        <a:gd name="T3" fmla="*/ 0 h 33"/>
                        <a:gd name="T4" fmla="*/ 1 w 120"/>
                        <a:gd name="T5" fmla="*/ 1 h 33"/>
                        <a:gd name="T6" fmla="*/ 1 w 120"/>
                        <a:gd name="T7" fmla="*/ 1 h 33"/>
                        <a:gd name="T8" fmla="*/ 0 w 120"/>
                        <a:gd name="T9" fmla="*/ 1 h 33"/>
                        <a:gd name="T10" fmla="*/ 0 60000 65536"/>
                        <a:gd name="T11" fmla="*/ 0 60000 65536"/>
                        <a:gd name="T12" fmla="*/ 0 60000 65536"/>
                        <a:gd name="T13" fmla="*/ 0 60000 65536"/>
                        <a:gd name="T14" fmla="*/ 0 60000 65536"/>
                        <a:gd name="T15" fmla="*/ 0 w 120"/>
                        <a:gd name="T16" fmla="*/ 0 h 33"/>
                        <a:gd name="T17" fmla="*/ 120 w 120"/>
                        <a:gd name="T18" fmla="*/ 33 h 33"/>
                      </a:gdLst>
                      <a:ahLst/>
                      <a:cxnLst>
                        <a:cxn ang="T10">
                          <a:pos x="T0" y="T1"/>
                        </a:cxn>
                        <a:cxn ang="T11">
                          <a:pos x="T2" y="T3"/>
                        </a:cxn>
                        <a:cxn ang="T12">
                          <a:pos x="T4" y="T5"/>
                        </a:cxn>
                        <a:cxn ang="T13">
                          <a:pos x="T6" y="T7"/>
                        </a:cxn>
                        <a:cxn ang="T14">
                          <a:pos x="T8" y="T9"/>
                        </a:cxn>
                      </a:cxnLst>
                      <a:rect l="T15" t="T16" r="T17" b="T18"/>
                      <a:pathLst>
                        <a:path w="120" h="33">
                          <a:moveTo>
                            <a:pt x="0" y="28"/>
                          </a:moveTo>
                          <a:lnTo>
                            <a:pt x="101" y="0"/>
                          </a:lnTo>
                          <a:lnTo>
                            <a:pt x="120" y="5"/>
                          </a:lnTo>
                          <a:lnTo>
                            <a:pt x="16" y="33"/>
                          </a:lnTo>
                          <a:lnTo>
                            <a:pt x="0" y="28"/>
                          </a:lnTo>
                          <a:close/>
                        </a:path>
                      </a:pathLst>
                    </a:custGeom>
                    <a:solidFill>
                      <a:srgbClr val="8E4700"/>
                    </a:solidFill>
                    <a:ln w="6350">
                      <a:solidFill>
                        <a:srgbClr val="663300"/>
                      </a:solidFill>
                      <a:miter lim="800000"/>
                      <a:headEnd/>
                      <a:tailEnd/>
                    </a:ln>
                  </p:spPr>
                  <p:txBody>
                    <a:bodyPr/>
                    <a:lstStyle/>
                    <a:p>
                      <a:endParaRPr lang="nl-NL"/>
                    </a:p>
                  </p:txBody>
                </p:sp>
              </p:grpSp>
              <p:sp>
                <p:nvSpPr>
                  <p:cNvPr id="1034" name="Freeform 119"/>
                  <p:cNvSpPr>
                    <a:spLocks noChangeAspect="1"/>
                  </p:cNvSpPr>
                  <p:nvPr/>
                </p:nvSpPr>
                <p:spPr bwMode="gray">
                  <a:xfrm>
                    <a:off x="2057" y="2672"/>
                    <a:ext cx="32" cy="153"/>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027" name="Group 120"/>
                <p:cNvGrpSpPr>
                  <a:grpSpLocks noChangeAspect="1"/>
                </p:cNvGrpSpPr>
                <p:nvPr/>
              </p:nvGrpSpPr>
              <p:grpSpPr bwMode="auto">
                <a:xfrm>
                  <a:off x="1658" y="2536"/>
                  <a:ext cx="325" cy="637"/>
                  <a:chOff x="3960" y="782"/>
                  <a:chExt cx="325" cy="637"/>
                </a:xfrm>
              </p:grpSpPr>
              <p:sp>
                <p:nvSpPr>
                  <p:cNvPr id="1028" name="Freeform 121"/>
                  <p:cNvSpPr>
                    <a:spLocks noChangeAspect="1"/>
                  </p:cNvSpPr>
                  <p:nvPr/>
                </p:nvSpPr>
                <p:spPr bwMode="gray">
                  <a:xfrm>
                    <a:off x="4040" y="1087"/>
                    <a:ext cx="119" cy="332"/>
                  </a:xfrm>
                  <a:custGeom>
                    <a:avLst/>
                    <a:gdLst/>
                    <a:ahLst/>
                    <a:cxnLst>
                      <a:cxn ang="0">
                        <a:pos x="89" y="156"/>
                      </a:cxn>
                      <a:cxn ang="0">
                        <a:pos x="90" y="7"/>
                      </a:cxn>
                      <a:cxn ang="0">
                        <a:pos x="90" y="5"/>
                      </a:cxn>
                      <a:cxn ang="0">
                        <a:pos x="63" y="20"/>
                      </a:cxn>
                      <a:cxn ang="0">
                        <a:pos x="12" y="11"/>
                      </a:cxn>
                      <a:cxn ang="0">
                        <a:pos x="3" y="0"/>
                      </a:cxn>
                      <a:cxn ang="0">
                        <a:pos x="3" y="36"/>
                      </a:cxn>
                      <a:cxn ang="0">
                        <a:pos x="2" y="205"/>
                      </a:cxn>
                      <a:cxn ang="0">
                        <a:pos x="44" y="205"/>
                      </a:cxn>
                      <a:cxn ang="0">
                        <a:pos x="45" y="51"/>
                      </a:cxn>
                      <a:cxn ang="0">
                        <a:pos x="36" y="40"/>
                      </a:cxn>
                      <a:cxn ang="0">
                        <a:pos x="45" y="51"/>
                      </a:cxn>
                      <a:cxn ang="0">
                        <a:pos x="44" y="205"/>
                      </a:cxn>
                      <a:cxn ang="0">
                        <a:pos x="44" y="211"/>
                      </a:cxn>
                      <a:cxn ang="0">
                        <a:pos x="89" y="218"/>
                      </a:cxn>
                      <a:cxn ang="0">
                        <a:pos x="89" y="156"/>
                      </a:cxn>
                    </a:cxnLst>
                    <a:rect l="0" t="0" r="r" b="b"/>
                    <a:pathLst>
                      <a:path w="90" h="245">
                        <a:moveTo>
                          <a:pt x="89" y="156"/>
                        </a:moveTo>
                        <a:cubicBezTo>
                          <a:pt x="89" y="141"/>
                          <a:pt x="90" y="47"/>
                          <a:pt x="90" y="7"/>
                        </a:cubicBezTo>
                        <a:cubicBezTo>
                          <a:pt x="90" y="6"/>
                          <a:pt x="90" y="6"/>
                          <a:pt x="90"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4" y="225"/>
                          <a:pt x="44" y="205"/>
                        </a:cubicBezTo>
                        <a:cubicBezTo>
                          <a:pt x="43" y="171"/>
                          <a:pt x="46" y="55"/>
                          <a:pt x="45" y="51"/>
                        </a:cubicBezTo>
                        <a:cubicBezTo>
                          <a:pt x="45" y="47"/>
                          <a:pt x="36" y="47"/>
                          <a:pt x="36" y="40"/>
                        </a:cubicBezTo>
                        <a:cubicBezTo>
                          <a:pt x="36" y="47"/>
                          <a:pt x="45" y="47"/>
                          <a:pt x="45" y="51"/>
                        </a:cubicBezTo>
                        <a:cubicBezTo>
                          <a:pt x="46" y="55"/>
                          <a:pt x="43" y="171"/>
                          <a:pt x="44" y="205"/>
                        </a:cubicBezTo>
                        <a:cubicBezTo>
                          <a:pt x="44" y="207"/>
                          <a:pt x="44" y="211"/>
                          <a:pt x="44" y="211"/>
                        </a:cubicBezTo>
                        <a:cubicBezTo>
                          <a:pt x="46" y="245"/>
                          <a:pt x="87" y="235"/>
                          <a:pt x="89" y="218"/>
                        </a:cubicBezTo>
                        <a:cubicBezTo>
                          <a:pt x="90" y="201"/>
                          <a:pt x="89" y="171"/>
                          <a:pt x="89" y="15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29" name="Freeform 122"/>
                  <p:cNvSpPr>
                    <a:spLocks noChangeAspect="1"/>
                  </p:cNvSpPr>
                  <p:nvPr/>
                </p:nvSpPr>
                <p:spPr bwMode="gray">
                  <a:xfrm>
                    <a:off x="3961" y="867"/>
                    <a:ext cx="325" cy="257"/>
                  </a:xfrm>
                  <a:custGeom>
                    <a:avLst/>
                    <a:gdLst/>
                    <a:ahLst/>
                    <a:cxnLst>
                      <a:cxn ang="0">
                        <a:pos x="201" y="107"/>
                      </a:cxn>
                      <a:cxn ang="0">
                        <a:pos x="179" y="113"/>
                      </a:cxn>
                      <a:cxn ang="0">
                        <a:pos x="169" y="49"/>
                      </a:cxn>
                      <a:cxn ang="0">
                        <a:pos x="169" y="49"/>
                      </a:cxn>
                      <a:cxn ang="0">
                        <a:pos x="143" y="24"/>
                      </a:cxn>
                      <a:cxn ang="0">
                        <a:pos x="100" y="13"/>
                      </a:cxn>
                      <a:cxn ang="0">
                        <a:pos x="60" y="2"/>
                      </a:cxn>
                      <a:cxn ang="0">
                        <a:pos x="30" y="12"/>
                      </a:cxn>
                      <a:cxn ang="0">
                        <a:pos x="4" y="159"/>
                      </a:cxn>
                      <a:cxn ang="0">
                        <a:pos x="36" y="168"/>
                      </a:cxn>
                      <a:cxn ang="0">
                        <a:pos x="54" y="47"/>
                      </a:cxn>
                      <a:cxn ang="0">
                        <a:pos x="53" y="164"/>
                      </a:cxn>
                      <a:cxn ang="0">
                        <a:pos x="62" y="175"/>
                      </a:cxn>
                      <a:cxn ang="0">
                        <a:pos x="113" y="189"/>
                      </a:cxn>
                      <a:cxn ang="0">
                        <a:pos x="140" y="169"/>
                      </a:cxn>
                      <a:cxn ang="0">
                        <a:pos x="138" y="88"/>
                      </a:cxn>
                      <a:cxn ang="0">
                        <a:pos x="137" y="75"/>
                      </a:cxn>
                      <a:cxn ang="0">
                        <a:pos x="137" y="76"/>
                      </a:cxn>
                      <a:cxn ang="0">
                        <a:pos x="138" y="80"/>
                      </a:cxn>
                      <a:cxn ang="0">
                        <a:pos x="138" y="82"/>
                      </a:cxn>
                      <a:cxn ang="0">
                        <a:pos x="138" y="87"/>
                      </a:cxn>
                      <a:cxn ang="0">
                        <a:pos x="138" y="88"/>
                      </a:cxn>
                      <a:cxn ang="0">
                        <a:pos x="138" y="88"/>
                      </a:cxn>
                      <a:cxn ang="0">
                        <a:pos x="144" y="121"/>
                      </a:cxn>
                      <a:cxn ang="0">
                        <a:pos x="144" y="123"/>
                      </a:cxn>
                      <a:cxn ang="0">
                        <a:pos x="144" y="123"/>
                      </a:cxn>
                      <a:cxn ang="0">
                        <a:pos x="144" y="127"/>
                      </a:cxn>
                      <a:cxn ang="0">
                        <a:pos x="153" y="147"/>
                      </a:cxn>
                      <a:cxn ang="0">
                        <a:pos x="167" y="153"/>
                      </a:cxn>
                      <a:cxn ang="0">
                        <a:pos x="214" y="139"/>
                      </a:cxn>
                      <a:cxn ang="0">
                        <a:pos x="201" y="107"/>
                      </a:cxn>
                    </a:cxnLst>
                    <a:rect l="0" t="0" r="r" b="b"/>
                    <a:pathLst>
                      <a:path w="241" h="190">
                        <a:moveTo>
                          <a:pt x="201" y="107"/>
                        </a:moveTo>
                        <a:cubicBezTo>
                          <a:pt x="199" y="108"/>
                          <a:pt x="191" y="110"/>
                          <a:pt x="179" y="113"/>
                        </a:cubicBezTo>
                        <a:cubicBezTo>
                          <a:pt x="174" y="85"/>
                          <a:pt x="170" y="58"/>
                          <a:pt x="169" y="49"/>
                        </a:cubicBezTo>
                        <a:cubicBezTo>
                          <a:pt x="169" y="49"/>
                          <a:pt x="169" y="49"/>
                          <a:pt x="169" y="49"/>
                        </a:cubicBezTo>
                        <a:cubicBezTo>
                          <a:pt x="166" y="32"/>
                          <a:pt x="151" y="27"/>
                          <a:pt x="143" y="24"/>
                        </a:cubicBezTo>
                        <a:cubicBezTo>
                          <a:pt x="136" y="21"/>
                          <a:pt x="113" y="16"/>
                          <a:pt x="100" y="13"/>
                        </a:cubicBezTo>
                        <a:cubicBezTo>
                          <a:pt x="89" y="10"/>
                          <a:pt x="69" y="4"/>
                          <a:pt x="60" y="2"/>
                        </a:cubicBezTo>
                        <a:cubicBezTo>
                          <a:pt x="51" y="0"/>
                          <a:pt x="33" y="4"/>
                          <a:pt x="30" y="12"/>
                        </a:cubicBezTo>
                        <a:cubicBezTo>
                          <a:pt x="28" y="17"/>
                          <a:pt x="8" y="139"/>
                          <a:pt x="4" y="159"/>
                        </a:cubicBezTo>
                        <a:cubicBezTo>
                          <a:pt x="0" y="181"/>
                          <a:pt x="31" y="184"/>
                          <a:pt x="36" y="168"/>
                        </a:cubicBezTo>
                        <a:cubicBezTo>
                          <a:pt x="40" y="158"/>
                          <a:pt x="55" y="38"/>
                          <a:pt x="54" y="47"/>
                        </a:cubicBezTo>
                        <a:cubicBezTo>
                          <a:pt x="54" y="53"/>
                          <a:pt x="53" y="122"/>
                          <a:pt x="53" y="164"/>
                        </a:cubicBezTo>
                        <a:cubicBezTo>
                          <a:pt x="54" y="169"/>
                          <a:pt x="56" y="174"/>
                          <a:pt x="62" y="175"/>
                        </a:cubicBezTo>
                        <a:cubicBezTo>
                          <a:pt x="75" y="177"/>
                          <a:pt x="106" y="187"/>
                          <a:pt x="113" y="189"/>
                        </a:cubicBezTo>
                        <a:cubicBezTo>
                          <a:pt x="121" y="190"/>
                          <a:pt x="137" y="181"/>
                          <a:pt x="140" y="169"/>
                        </a:cubicBezTo>
                        <a:cubicBezTo>
                          <a:pt x="140" y="141"/>
                          <a:pt x="140" y="111"/>
                          <a:pt x="138" y="88"/>
                        </a:cubicBezTo>
                        <a:cubicBezTo>
                          <a:pt x="137" y="82"/>
                          <a:pt x="137" y="78"/>
                          <a:pt x="137" y="75"/>
                        </a:cubicBezTo>
                        <a:cubicBezTo>
                          <a:pt x="137" y="75"/>
                          <a:pt x="137" y="75"/>
                          <a:pt x="137" y="76"/>
                        </a:cubicBezTo>
                        <a:cubicBezTo>
                          <a:pt x="137" y="77"/>
                          <a:pt x="137" y="79"/>
                          <a:pt x="138" y="80"/>
                        </a:cubicBezTo>
                        <a:cubicBezTo>
                          <a:pt x="138" y="81"/>
                          <a:pt x="138" y="81"/>
                          <a:pt x="138" y="82"/>
                        </a:cubicBezTo>
                        <a:cubicBezTo>
                          <a:pt x="138" y="84"/>
                          <a:pt x="138" y="85"/>
                          <a:pt x="138" y="87"/>
                        </a:cubicBezTo>
                        <a:cubicBezTo>
                          <a:pt x="138" y="87"/>
                          <a:pt x="138" y="88"/>
                          <a:pt x="138" y="88"/>
                        </a:cubicBezTo>
                        <a:cubicBezTo>
                          <a:pt x="138" y="88"/>
                          <a:pt x="138" y="88"/>
                          <a:pt x="138" y="88"/>
                        </a:cubicBezTo>
                        <a:cubicBezTo>
                          <a:pt x="140" y="96"/>
                          <a:pt x="141" y="108"/>
                          <a:pt x="144" y="121"/>
                        </a:cubicBezTo>
                        <a:cubicBezTo>
                          <a:pt x="144" y="122"/>
                          <a:pt x="144" y="122"/>
                          <a:pt x="144" y="123"/>
                        </a:cubicBezTo>
                        <a:cubicBezTo>
                          <a:pt x="144" y="123"/>
                          <a:pt x="144" y="123"/>
                          <a:pt x="144" y="123"/>
                        </a:cubicBezTo>
                        <a:cubicBezTo>
                          <a:pt x="144" y="127"/>
                          <a:pt x="144" y="127"/>
                          <a:pt x="144" y="127"/>
                        </a:cubicBezTo>
                        <a:cubicBezTo>
                          <a:pt x="146" y="137"/>
                          <a:pt x="149" y="143"/>
                          <a:pt x="153" y="147"/>
                        </a:cubicBezTo>
                        <a:cubicBezTo>
                          <a:pt x="156" y="151"/>
                          <a:pt x="161" y="152"/>
                          <a:pt x="167" y="153"/>
                        </a:cubicBezTo>
                        <a:cubicBezTo>
                          <a:pt x="181" y="149"/>
                          <a:pt x="197" y="144"/>
                          <a:pt x="214" y="139"/>
                        </a:cubicBezTo>
                        <a:cubicBezTo>
                          <a:pt x="241" y="131"/>
                          <a:pt x="225" y="99"/>
                          <a:pt x="201" y="107"/>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30" name="Freeform 123"/>
                  <p:cNvSpPr>
                    <a:spLocks noChangeAspect="1"/>
                  </p:cNvSpPr>
                  <p:nvPr/>
                </p:nvSpPr>
                <p:spPr bwMode="gray">
                  <a:xfrm>
                    <a:off x="4047" y="852"/>
                    <a:ext cx="89" cy="55"/>
                  </a:xfrm>
                  <a:custGeom>
                    <a:avLst/>
                    <a:gdLst>
                      <a:gd name="T0" fmla="*/ 1048 w 66"/>
                      <a:gd name="T1" fmla="*/ 1324 h 41"/>
                      <a:gd name="T2" fmla="*/ 348 w 66"/>
                      <a:gd name="T3" fmla="*/ 755 h 41"/>
                      <a:gd name="T4" fmla="*/ 589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10" y="22"/>
                        </a:cubicBezTo>
                        <a:cubicBezTo>
                          <a:pt x="16" y="21"/>
                          <a:pt x="13" y="15"/>
                          <a:pt x="16"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031" name="Oval 124"/>
                  <p:cNvSpPr>
                    <a:spLocks noChangeAspect="1" noChangeArrowheads="1"/>
                  </p:cNvSpPr>
                  <p:nvPr/>
                </p:nvSpPr>
                <p:spPr bwMode="gray">
                  <a:xfrm flipH="1">
                    <a:off x="4038"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964" name="Group 295"/>
            <p:cNvGrpSpPr>
              <a:grpSpLocks/>
            </p:cNvGrpSpPr>
            <p:nvPr/>
          </p:nvGrpSpPr>
          <p:grpSpPr bwMode="auto">
            <a:xfrm>
              <a:off x="5313364" y="919266"/>
              <a:ext cx="2047875" cy="781050"/>
              <a:chOff x="3260" y="2189"/>
              <a:chExt cx="1290" cy="492"/>
            </a:xfrm>
          </p:grpSpPr>
          <p:sp>
            <p:nvSpPr>
              <p:cNvPr id="999" name="Freeform 127"/>
              <p:cNvSpPr>
                <a:spLocks noChangeAspect="1"/>
              </p:cNvSpPr>
              <p:nvPr/>
            </p:nvSpPr>
            <p:spPr bwMode="gray">
              <a:xfrm>
                <a:off x="3260" y="2335"/>
                <a:ext cx="1290" cy="346"/>
              </a:xfrm>
              <a:custGeom>
                <a:avLst/>
                <a:gdLst>
                  <a:gd name="T0" fmla="*/ 0 w 161"/>
                  <a:gd name="T1" fmla="*/ 10695 h 44"/>
                  <a:gd name="T2" fmla="*/ 41665 w 161"/>
                  <a:gd name="T3" fmla="*/ 0 h 44"/>
                  <a:gd name="T4" fmla="*/ 82816 w 161"/>
                  <a:gd name="T5" fmla="*/ 10695 h 44"/>
                  <a:gd name="T6" fmla="*/ 41665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000" name="Group 128"/>
              <p:cNvGrpSpPr>
                <a:grpSpLocks/>
              </p:cNvGrpSpPr>
              <p:nvPr/>
            </p:nvGrpSpPr>
            <p:grpSpPr bwMode="auto">
              <a:xfrm>
                <a:off x="3760" y="2189"/>
                <a:ext cx="132" cy="315"/>
                <a:chOff x="3717" y="1800"/>
                <a:chExt cx="132" cy="315"/>
              </a:xfrm>
            </p:grpSpPr>
            <p:grpSp>
              <p:nvGrpSpPr>
                <p:cNvPr id="1018" name="Group 129"/>
                <p:cNvGrpSpPr>
                  <a:grpSpLocks/>
                </p:cNvGrpSpPr>
                <p:nvPr/>
              </p:nvGrpSpPr>
              <p:grpSpPr bwMode="auto">
                <a:xfrm>
                  <a:off x="3717" y="1800"/>
                  <a:ext cx="132" cy="315"/>
                  <a:chOff x="3717" y="1800"/>
                  <a:chExt cx="132" cy="315"/>
                </a:xfrm>
              </p:grpSpPr>
              <p:sp>
                <p:nvSpPr>
                  <p:cNvPr id="1020" name="Freeform 130"/>
                  <p:cNvSpPr>
                    <a:spLocks noChangeAspect="1"/>
                  </p:cNvSpPr>
                  <p:nvPr/>
                </p:nvSpPr>
                <p:spPr bwMode="gray">
                  <a:xfrm flipH="1">
                    <a:off x="3756" y="1952"/>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21" name="Freeform 131"/>
                  <p:cNvSpPr>
                    <a:spLocks noChangeAspect="1"/>
                  </p:cNvSpPr>
                  <p:nvPr/>
                </p:nvSpPr>
                <p:spPr bwMode="gray">
                  <a:xfrm flipH="1">
                    <a:off x="3717" y="1843"/>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22" name="Freeform 132"/>
                  <p:cNvSpPr>
                    <a:spLocks noChangeAspect="1"/>
                  </p:cNvSpPr>
                  <p:nvPr/>
                </p:nvSpPr>
                <p:spPr bwMode="gray">
                  <a:xfrm flipH="1">
                    <a:off x="3763" y="1834"/>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023" name="Oval 133"/>
                  <p:cNvSpPr>
                    <a:spLocks noChangeAspect="1" noChangeArrowheads="1"/>
                  </p:cNvSpPr>
                  <p:nvPr/>
                </p:nvSpPr>
                <p:spPr bwMode="gray">
                  <a:xfrm>
                    <a:off x="3760" y="1800"/>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sp>
              <p:nvSpPr>
                <p:cNvPr id="1019" name="Freeform 134"/>
                <p:cNvSpPr>
                  <a:spLocks noChangeAspect="1"/>
                </p:cNvSpPr>
                <p:nvPr/>
              </p:nvSpPr>
              <p:spPr bwMode="gray">
                <a:xfrm flipH="1">
                  <a:off x="3781" y="1870"/>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001" name="Group 135"/>
              <p:cNvGrpSpPr>
                <a:grpSpLocks noChangeAspect="1"/>
              </p:cNvGrpSpPr>
              <p:nvPr/>
            </p:nvGrpSpPr>
            <p:grpSpPr bwMode="auto">
              <a:xfrm>
                <a:off x="3705" y="2338"/>
                <a:ext cx="447" cy="229"/>
                <a:chOff x="786" y="2382"/>
                <a:chExt cx="1190" cy="634"/>
              </a:xfrm>
            </p:grpSpPr>
            <p:sp>
              <p:nvSpPr>
                <p:cNvPr id="1006" name="Freeform 136"/>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07" name="Freeform 137"/>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008" name="Freeform 138"/>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009" name="Freeform 139"/>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10" name="Freeform 140"/>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011" name="Freeform 141"/>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012" name="Freeform 142"/>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013" name="Freeform 143"/>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014" name="Freeform 144"/>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15" name="Freeform 145"/>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016" name="Freeform 146"/>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017" name="Freeform 147"/>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002" name="Group 148"/>
              <p:cNvGrpSpPr>
                <a:grpSpLocks noChangeAspect="1"/>
              </p:cNvGrpSpPr>
              <p:nvPr/>
            </p:nvGrpSpPr>
            <p:grpSpPr bwMode="auto">
              <a:xfrm>
                <a:off x="3774" y="2369"/>
                <a:ext cx="228" cy="61"/>
                <a:chOff x="1895" y="2851"/>
                <a:chExt cx="461" cy="124"/>
              </a:xfrm>
            </p:grpSpPr>
            <p:sp>
              <p:nvSpPr>
                <p:cNvPr id="1004" name="Freeform 149"/>
                <p:cNvSpPr>
                  <a:spLocks noChangeAspect="1"/>
                </p:cNvSpPr>
                <p:nvPr/>
              </p:nvSpPr>
              <p:spPr bwMode="gray">
                <a:xfrm>
                  <a:off x="1895" y="2889"/>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chemeClr val="bg2"/>
                </a:solidFill>
                <a:ln w="6350">
                  <a:solidFill>
                    <a:srgbClr val="000000"/>
                  </a:solidFill>
                  <a:miter lim="800000"/>
                  <a:headEnd/>
                  <a:tailEnd/>
                </a:ln>
              </p:spPr>
              <p:txBody>
                <a:bodyPr/>
                <a:lstStyle/>
                <a:p>
                  <a:endParaRPr lang="nl-NL"/>
                </a:p>
              </p:txBody>
            </p:sp>
            <p:sp>
              <p:nvSpPr>
                <p:cNvPr id="1005" name="Freeform 150"/>
                <p:cNvSpPr>
                  <a:spLocks noChangeAspect="1"/>
                </p:cNvSpPr>
                <p:nvPr/>
              </p:nvSpPr>
              <p:spPr bwMode="gray">
                <a:xfrm>
                  <a:off x="2033" y="2851"/>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FED563"/>
                </a:solidFill>
                <a:ln w="6350">
                  <a:solidFill>
                    <a:srgbClr val="000000"/>
                  </a:solidFill>
                  <a:miter lim="800000"/>
                  <a:headEnd/>
                  <a:tailEnd/>
                </a:ln>
              </p:spPr>
              <p:txBody>
                <a:bodyPr/>
                <a:lstStyle/>
                <a:p>
                  <a:endParaRPr lang="nl-NL"/>
                </a:p>
              </p:txBody>
            </p:sp>
          </p:grpSp>
          <p:sp>
            <p:nvSpPr>
              <p:cNvPr id="1003" name="Freeform 154"/>
              <p:cNvSpPr>
                <a:spLocks noChangeAspect="1"/>
              </p:cNvSpPr>
              <p:nvPr/>
            </p:nvSpPr>
            <p:spPr bwMode="gray">
              <a:xfrm flipH="1">
                <a:off x="3974" y="2273"/>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grpSp>
        <p:grpSp>
          <p:nvGrpSpPr>
            <p:cNvPr id="965" name="Group 169"/>
            <p:cNvGrpSpPr>
              <a:grpSpLocks/>
            </p:cNvGrpSpPr>
            <p:nvPr/>
          </p:nvGrpSpPr>
          <p:grpSpPr bwMode="auto">
            <a:xfrm flipH="1">
              <a:off x="6770689" y="1538391"/>
              <a:ext cx="679450" cy="203200"/>
              <a:chOff x="1728" y="-938"/>
              <a:chExt cx="3134" cy="936"/>
            </a:xfrm>
          </p:grpSpPr>
          <p:sp>
            <p:nvSpPr>
              <p:cNvPr id="995" name="Freeform 170"/>
              <p:cNvSpPr>
                <a:spLocks/>
              </p:cNvSpPr>
              <p:nvPr/>
            </p:nvSpPr>
            <p:spPr bwMode="gray">
              <a:xfrm>
                <a:off x="1728" y="-699"/>
                <a:ext cx="196" cy="630"/>
              </a:xfrm>
              <a:custGeom>
                <a:avLst/>
                <a:gdLst>
                  <a:gd name="T0" fmla="*/ 0 w 196"/>
                  <a:gd name="T1" fmla="*/ 0 h 630"/>
                  <a:gd name="T2" fmla="*/ 0 w 196"/>
                  <a:gd name="T3" fmla="*/ 97 h 630"/>
                  <a:gd name="T4" fmla="*/ 196 w 196"/>
                  <a:gd name="T5" fmla="*/ 630 h 630"/>
                  <a:gd name="T6" fmla="*/ 196 w 196"/>
                  <a:gd name="T7" fmla="*/ 534 h 630"/>
                  <a:gd name="T8" fmla="*/ 0 w 196"/>
                  <a:gd name="T9" fmla="*/ 0 h 630"/>
                  <a:gd name="T10" fmla="*/ 0 60000 65536"/>
                  <a:gd name="T11" fmla="*/ 0 60000 65536"/>
                  <a:gd name="T12" fmla="*/ 0 60000 65536"/>
                  <a:gd name="T13" fmla="*/ 0 60000 65536"/>
                  <a:gd name="T14" fmla="*/ 0 60000 65536"/>
                  <a:gd name="T15" fmla="*/ 0 w 196"/>
                  <a:gd name="T16" fmla="*/ 0 h 630"/>
                  <a:gd name="T17" fmla="*/ 196 w 196"/>
                  <a:gd name="T18" fmla="*/ 630 h 630"/>
                </a:gdLst>
                <a:ahLst/>
                <a:cxnLst>
                  <a:cxn ang="T10">
                    <a:pos x="T0" y="T1"/>
                  </a:cxn>
                  <a:cxn ang="T11">
                    <a:pos x="T2" y="T3"/>
                  </a:cxn>
                  <a:cxn ang="T12">
                    <a:pos x="T4" y="T5"/>
                  </a:cxn>
                  <a:cxn ang="T13">
                    <a:pos x="T6" y="T7"/>
                  </a:cxn>
                  <a:cxn ang="T14">
                    <a:pos x="T8" y="T9"/>
                  </a:cxn>
                </a:cxnLst>
                <a:rect l="T15" t="T16" r="T17" b="T18"/>
                <a:pathLst>
                  <a:path w="196" h="630">
                    <a:moveTo>
                      <a:pt x="0" y="0"/>
                    </a:moveTo>
                    <a:lnTo>
                      <a:pt x="0" y="97"/>
                    </a:lnTo>
                    <a:lnTo>
                      <a:pt x="196" y="630"/>
                    </a:lnTo>
                    <a:lnTo>
                      <a:pt x="196" y="534"/>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996" name="Freeform 171"/>
              <p:cNvSpPr>
                <a:spLocks/>
              </p:cNvSpPr>
              <p:nvPr/>
            </p:nvSpPr>
            <p:spPr bwMode="gray">
              <a:xfrm>
                <a:off x="1924" y="-165"/>
                <a:ext cx="2043" cy="163"/>
              </a:xfrm>
              <a:custGeom>
                <a:avLst/>
                <a:gdLst>
                  <a:gd name="T0" fmla="*/ 2043 w 2043"/>
                  <a:gd name="T1" fmla="*/ 163 h 163"/>
                  <a:gd name="T2" fmla="*/ 2043 w 2043"/>
                  <a:gd name="T3" fmla="*/ 68 h 163"/>
                  <a:gd name="T4" fmla="*/ 0 w 2043"/>
                  <a:gd name="T5" fmla="*/ 0 h 163"/>
                  <a:gd name="T6" fmla="*/ 0 w 2043"/>
                  <a:gd name="T7" fmla="*/ 96 h 163"/>
                  <a:gd name="T8" fmla="*/ 2043 w 2043"/>
                  <a:gd name="T9" fmla="*/ 163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2043" y="163"/>
                    </a:moveTo>
                    <a:lnTo>
                      <a:pt x="2043" y="68"/>
                    </a:lnTo>
                    <a:lnTo>
                      <a:pt x="0" y="0"/>
                    </a:lnTo>
                    <a:lnTo>
                      <a:pt x="0" y="96"/>
                    </a:lnTo>
                    <a:lnTo>
                      <a:pt x="2043" y="163"/>
                    </a:lnTo>
                    <a:close/>
                  </a:path>
                </a:pathLst>
              </a:custGeom>
              <a:solidFill>
                <a:schemeClr val="tx1"/>
              </a:solidFill>
              <a:ln w="6350">
                <a:solidFill>
                  <a:schemeClr val="bg1"/>
                </a:solidFill>
                <a:miter lim="800000"/>
                <a:headEnd/>
                <a:tailEnd/>
              </a:ln>
            </p:spPr>
            <p:txBody>
              <a:bodyPr/>
              <a:lstStyle/>
              <a:p>
                <a:endParaRPr lang="nl-NL"/>
              </a:p>
            </p:txBody>
          </p:sp>
          <p:sp>
            <p:nvSpPr>
              <p:cNvPr id="997" name="Freeform 172"/>
              <p:cNvSpPr>
                <a:spLocks/>
              </p:cNvSpPr>
              <p:nvPr/>
            </p:nvSpPr>
            <p:spPr bwMode="gray">
              <a:xfrm>
                <a:off x="3518" y="-579"/>
                <a:ext cx="1344" cy="456"/>
              </a:xfrm>
              <a:custGeom>
                <a:avLst/>
                <a:gdLst>
                  <a:gd name="T0" fmla="*/ 1344 w 1344"/>
                  <a:gd name="T1" fmla="*/ 0 h 456"/>
                  <a:gd name="T2" fmla="*/ 1344 w 1344"/>
                  <a:gd name="T3" fmla="*/ 95 h 456"/>
                  <a:gd name="T4" fmla="*/ 0 w 1344"/>
                  <a:gd name="T5" fmla="*/ 456 h 456"/>
                  <a:gd name="T6" fmla="*/ 0 w 1344"/>
                  <a:gd name="T7" fmla="*/ 362 h 456"/>
                  <a:gd name="T8" fmla="*/ 1344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1344" y="0"/>
                    </a:moveTo>
                    <a:lnTo>
                      <a:pt x="1344" y="95"/>
                    </a:lnTo>
                    <a:lnTo>
                      <a:pt x="0" y="456"/>
                    </a:lnTo>
                    <a:lnTo>
                      <a:pt x="0" y="362"/>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998" name="Freeform 173"/>
              <p:cNvSpPr>
                <a:spLocks/>
              </p:cNvSpPr>
              <p:nvPr/>
            </p:nvSpPr>
            <p:spPr bwMode="gray">
              <a:xfrm>
                <a:off x="1728" y="-938"/>
                <a:ext cx="3134" cy="841"/>
              </a:xfrm>
              <a:custGeom>
                <a:avLst/>
                <a:gdLst>
                  <a:gd name="T0" fmla="*/ 196 w 3134"/>
                  <a:gd name="T1" fmla="*/ 773 h 841"/>
                  <a:gd name="T2" fmla="*/ 0 w 3134"/>
                  <a:gd name="T3" fmla="*/ 239 h 841"/>
                  <a:gd name="T4" fmla="*/ 446 w 3134"/>
                  <a:gd name="T5" fmla="*/ 359 h 841"/>
                  <a:gd name="T6" fmla="*/ 1790 w 3134"/>
                  <a:gd name="T7" fmla="*/ 0 h 841"/>
                  <a:gd name="T8" fmla="*/ 3134 w 3134"/>
                  <a:gd name="T9" fmla="*/ 359 h 841"/>
                  <a:gd name="T10" fmla="*/ 1790 w 3134"/>
                  <a:gd name="T11" fmla="*/ 721 h 841"/>
                  <a:gd name="T12" fmla="*/ 2239 w 3134"/>
                  <a:gd name="T13" fmla="*/ 841 h 841"/>
                  <a:gd name="T14" fmla="*/ 196 w 3134"/>
                  <a:gd name="T15" fmla="*/ 773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196" y="773"/>
                    </a:moveTo>
                    <a:lnTo>
                      <a:pt x="0" y="239"/>
                    </a:lnTo>
                    <a:lnTo>
                      <a:pt x="446" y="359"/>
                    </a:lnTo>
                    <a:lnTo>
                      <a:pt x="1790" y="0"/>
                    </a:lnTo>
                    <a:lnTo>
                      <a:pt x="3134" y="359"/>
                    </a:lnTo>
                    <a:lnTo>
                      <a:pt x="1790" y="721"/>
                    </a:lnTo>
                    <a:lnTo>
                      <a:pt x="2239" y="841"/>
                    </a:lnTo>
                    <a:lnTo>
                      <a:pt x="196" y="773"/>
                    </a:lnTo>
                    <a:close/>
                  </a:path>
                </a:pathLst>
              </a:custGeom>
              <a:solidFill>
                <a:srgbClr val="808080"/>
              </a:solidFill>
              <a:ln w="6350">
                <a:solidFill>
                  <a:schemeClr val="bg1"/>
                </a:solidFill>
                <a:miter lim="800000"/>
                <a:headEnd/>
                <a:tailEnd/>
              </a:ln>
            </p:spPr>
            <p:txBody>
              <a:bodyPr/>
              <a:lstStyle/>
              <a:p>
                <a:endParaRPr lang="nl-NL"/>
              </a:p>
            </p:txBody>
          </p:sp>
        </p:grpSp>
        <p:grpSp>
          <p:nvGrpSpPr>
            <p:cNvPr id="966" name="Group 294"/>
            <p:cNvGrpSpPr>
              <a:grpSpLocks/>
            </p:cNvGrpSpPr>
            <p:nvPr/>
          </p:nvGrpSpPr>
          <p:grpSpPr bwMode="auto">
            <a:xfrm>
              <a:off x="6916739" y="1430441"/>
              <a:ext cx="2044700" cy="698500"/>
              <a:chOff x="4270" y="2511"/>
              <a:chExt cx="1288" cy="440"/>
            </a:xfrm>
          </p:grpSpPr>
          <p:sp>
            <p:nvSpPr>
              <p:cNvPr id="967" name="Freeform 181"/>
              <p:cNvSpPr>
                <a:spLocks/>
              </p:cNvSpPr>
              <p:nvPr/>
            </p:nvSpPr>
            <p:spPr bwMode="gray">
              <a:xfrm>
                <a:off x="4270" y="2605"/>
                <a:ext cx="1288" cy="346"/>
              </a:xfrm>
              <a:custGeom>
                <a:avLst/>
                <a:gdLst>
                  <a:gd name="T0" fmla="*/ 0 w 161"/>
                  <a:gd name="T1" fmla="*/ 10695 h 44"/>
                  <a:gd name="T2" fmla="*/ 41472 w 161"/>
                  <a:gd name="T3" fmla="*/ 0 h 44"/>
                  <a:gd name="T4" fmla="*/ 82432 w 161"/>
                  <a:gd name="T5" fmla="*/ 10695 h 44"/>
                  <a:gd name="T6" fmla="*/ 41472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968" name="Group 182"/>
              <p:cNvGrpSpPr>
                <a:grpSpLocks/>
              </p:cNvGrpSpPr>
              <p:nvPr/>
            </p:nvGrpSpPr>
            <p:grpSpPr bwMode="auto">
              <a:xfrm>
                <a:off x="4723" y="2511"/>
                <a:ext cx="154" cy="264"/>
                <a:chOff x="4680" y="2122"/>
                <a:chExt cx="154" cy="264"/>
              </a:xfrm>
            </p:grpSpPr>
            <p:sp>
              <p:nvSpPr>
                <p:cNvPr id="989" name="Freeform 183"/>
                <p:cNvSpPr>
                  <a:spLocks noChangeAspect="1" noEditPoints="1"/>
                </p:cNvSpPr>
                <p:nvPr/>
              </p:nvSpPr>
              <p:spPr bwMode="gray">
                <a:xfrm flipH="1">
                  <a:off x="4680" y="2165"/>
                  <a:ext cx="154" cy="122"/>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90" name="Freeform 184"/>
                <p:cNvSpPr>
                  <a:spLocks noChangeAspect="1"/>
                </p:cNvSpPr>
                <p:nvPr/>
              </p:nvSpPr>
              <p:spPr bwMode="gray">
                <a:xfrm flipH="1">
                  <a:off x="4715" y="2157"/>
                  <a:ext cx="42"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991" name="Freeform 185"/>
                <p:cNvSpPr>
                  <a:spLocks noChangeAspect="1"/>
                </p:cNvSpPr>
                <p:nvPr/>
              </p:nvSpPr>
              <p:spPr bwMode="gray">
                <a:xfrm flipH="1">
                  <a:off x="4707" y="2268"/>
                  <a:ext cx="103" cy="118"/>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92" name="Oval 186"/>
                <p:cNvSpPr>
                  <a:spLocks noChangeAspect="1" noChangeArrowheads="1"/>
                </p:cNvSpPr>
                <p:nvPr/>
              </p:nvSpPr>
              <p:spPr bwMode="gray">
                <a:xfrm>
                  <a:off x="4711" y="2122"/>
                  <a:ext cx="51"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993" name="Freeform 187"/>
                <p:cNvSpPr>
                  <a:spLocks noChangeAspect="1"/>
                </p:cNvSpPr>
                <p:nvPr/>
              </p:nvSpPr>
              <p:spPr bwMode="gray">
                <a:xfrm flipH="1">
                  <a:off x="4733" y="2196"/>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994" name="Freeform 188"/>
                <p:cNvSpPr>
                  <a:spLocks noChangeAspect="1"/>
                </p:cNvSpPr>
                <p:nvPr/>
              </p:nvSpPr>
              <p:spPr bwMode="gray">
                <a:xfrm flipH="1">
                  <a:off x="4694" y="2246"/>
                  <a:ext cx="59" cy="35"/>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969" name="Group 189"/>
              <p:cNvGrpSpPr>
                <a:grpSpLocks noChangeAspect="1"/>
              </p:cNvGrpSpPr>
              <p:nvPr/>
            </p:nvGrpSpPr>
            <p:grpSpPr bwMode="auto">
              <a:xfrm>
                <a:off x="4701" y="2618"/>
                <a:ext cx="447" cy="229"/>
                <a:chOff x="786" y="2382"/>
                <a:chExt cx="1190" cy="634"/>
              </a:xfrm>
            </p:grpSpPr>
            <p:sp>
              <p:nvSpPr>
                <p:cNvPr id="977" name="Freeform 190"/>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78" name="Freeform 191"/>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79" name="Freeform 192"/>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80" name="Freeform 193"/>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81" name="Freeform 194"/>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82" name="Freeform 195"/>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983" name="Freeform 196"/>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984" name="Freeform 197"/>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85" name="Freeform 198"/>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86" name="Freeform 199"/>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987" name="Freeform 200"/>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988" name="Freeform 201"/>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970" name="Freeform 202"/>
              <p:cNvSpPr>
                <a:spLocks noChangeAspect="1"/>
              </p:cNvSpPr>
              <p:nvPr/>
            </p:nvSpPr>
            <p:spPr bwMode="gray">
              <a:xfrm>
                <a:off x="4841" y="2644"/>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971" name="Group 203"/>
              <p:cNvGrpSpPr>
                <a:grpSpLocks/>
              </p:cNvGrpSpPr>
              <p:nvPr/>
            </p:nvGrpSpPr>
            <p:grpSpPr bwMode="auto">
              <a:xfrm>
                <a:off x="4952" y="2588"/>
                <a:ext cx="156" cy="240"/>
                <a:chOff x="4909" y="2199"/>
                <a:chExt cx="156" cy="240"/>
              </a:xfrm>
            </p:grpSpPr>
            <p:sp>
              <p:nvSpPr>
                <p:cNvPr id="972"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73"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74"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75"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976"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1130" name="Groep 1129"/>
          <p:cNvGrpSpPr/>
          <p:nvPr/>
        </p:nvGrpSpPr>
        <p:grpSpPr>
          <a:xfrm>
            <a:off x="1786232" y="680710"/>
            <a:ext cx="8443913" cy="1397000"/>
            <a:chOff x="517526" y="798616"/>
            <a:chExt cx="8443913" cy="1397000"/>
          </a:xfrm>
        </p:grpSpPr>
        <p:grpSp>
          <p:nvGrpSpPr>
            <p:cNvPr id="1131" name="Group 12"/>
            <p:cNvGrpSpPr>
              <a:grpSpLocks/>
            </p:cNvGrpSpPr>
            <p:nvPr/>
          </p:nvGrpSpPr>
          <p:grpSpPr bwMode="auto">
            <a:xfrm>
              <a:off x="3683001" y="971654"/>
              <a:ext cx="2065338" cy="314325"/>
              <a:chOff x="2084" y="1834"/>
              <a:chExt cx="1498" cy="226"/>
            </a:xfrm>
          </p:grpSpPr>
          <p:sp>
            <p:nvSpPr>
              <p:cNvPr id="1279" name="Freeform 13"/>
              <p:cNvSpPr>
                <a:spLocks/>
              </p:cNvSpPr>
              <p:nvPr/>
            </p:nvSpPr>
            <p:spPr bwMode="gray">
              <a:xfrm>
                <a:off x="3551" y="1930"/>
                <a:ext cx="31" cy="100"/>
              </a:xfrm>
              <a:custGeom>
                <a:avLst/>
                <a:gdLst>
                  <a:gd name="T0" fmla="*/ 0 w 196"/>
                  <a:gd name="T1" fmla="*/ 0 h 629"/>
                  <a:gd name="T2" fmla="*/ 0 w 196"/>
                  <a:gd name="T3" fmla="*/ 0 h 629"/>
                  <a:gd name="T4" fmla="*/ 0 w 196"/>
                  <a:gd name="T5" fmla="*/ 0 h 629"/>
                  <a:gd name="T6" fmla="*/ 0 w 196"/>
                  <a:gd name="T7" fmla="*/ 0 h 629"/>
                  <a:gd name="T8" fmla="*/ 0 w 196"/>
                  <a:gd name="T9" fmla="*/ 0 h 629"/>
                  <a:gd name="T10" fmla="*/ 0 60000 65536"/>
                  <a:gd name="T11" fmla="*/ 0 60000 65536"/>
                  <a:gd name="T12" fmla="*/ 0 60000 65536"/>
                  <a:gd name="T13" fmla="*/ 0 60000 65536"/>
                  <a:gd name="T14" fmla="*/ 0 60000 65536"/>
                  <a:gd name="T15" fmla="*/ 0 w 196"/>
                  <a:gd name="T16" fmla="*/ 0 h 629"/>
                  <a:gd name="T17" fmla="*/ 196 w 196"/>
                  <a:gd name="T18" fmla="*/ 629 h 629"/>
                </a:gdLst>
                <a:ahLst/>
                <a:cxnLst>
                  <a:cxn ang="T10">
                    <a:pos x="T0" y="T1"/>
                  </a:cxn>
                  <a:cxn ang="T11">
                    <a:pos x="T2" y="T3"/>
                  </a:cxn>
                  <a:cxn ang="T12">
                    <a:pos x="T4" y="T5"/>
                  </a:cxn>
                  <a:cxn ang="T13">
                    <a:pos x="T6" y="T7"/>
                  </a:cxn>
                  <a:cxn ang="T14">
                    <a:pos x="T8" y="T9"/>
                  </a:cxn>
                </a:cxnLst>
                <a:rect l="T15" t="T16" r="T17" b="T18"/>
                <a:pathLst>
                  <a:path w="196" h="629">
                    <a:moveTo>
                      <a:pt x="196" y="0"/>
                    </a:moveTo>
                    <a:lnTo>
                      <a:pt x="196" y="97"/>
                    </a:lnTo>
                    <a:lnTo>
                      <a:pt x="0" y="629"/>
                    </a:lnTo>
                    <a:lnTo>
                      <a:pt x="0" y="534"/>
                    </a:lnTo>
                    <a:lnTo>
                      <a:pt x="196" y="0"/>
                    </a:lnTo>
                    <a:close/>
                  </a:path>
                </a:pathLst>
              </a:custGeom>
              <a:solidFill>
                <a:schemeClr val="tx1"/>
              </a:solidFill>
              <a:ln w="6350">
                <a:solidFill>
                  <a:schemeClr val="bg1"/>
                </a:solidFill>
                <a:miter lim="800000"/>
                <a:headEnd/>
                <a:tailEnd/>
              </a:ln>
            </p:spPr>
            <p:txBody>
              <a:bodyPr/>
              <a:lstStyle/>
              <a:p>
                <a:endParaRPr lang="nl-NL"/>
              </a:p>
            </p:txBody>
          </p:sp>
          <p:sp>
            <p:nvSpPr>
              <p:cNvPr id="1280" name="Freeform 14"/>
              <p:cNvSpPr>
                <a:spLocks/>
              </p:cNvSpPr>
              <p:nvPr/>
            </p:nvSpPr>
            <p:spPr bwMode="gray">
              <a:xfrm>
                <a:off x="3225" y="2015"/>
                <a:ext cx="326" cy="26"/>
              </a:xfrm>
              <a:custGeom>
                <a:avLst/>
                <a:gdLst>
                  <a:gd name="T0" fmla="*/ 0 w 2043"/>
                  <a:gd name="T1" fmla="*/ 0 h 163"/>
                  <a:gd name="T2" fmla="*/ 0 w 2043"/>
                  <a:gd name="T3" fmla="*/ 0 h 163"/>
                  <a:gd name="T4" fmla="*/ 0 w 2043"/>
                  <a:gd name="T5" fmla="*/ 0 h 163"/>
                  <a:gd name="T6" fmla="*/ 0 w 2043"/>
                  <a:gd name="T7" fmla="*/ 0 h 163"/>
                  <a:gd name="T8" fmla="*/ 0 w 2043"/>
                  <a:gd name="T9" fmla="*/ 0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0" y="163"/>
                    </a:moveTo>
                    <a:lnTo>
                      <a:pt x="0" y="69"/>
                    </a:lnTo>
                    <a:lnTo>
                      <a:pt x="2043" y="0"/>
                    </a:lnTo>
                    <a:lnTo>
                      <a:pt x="2043" y="95"/>
                    </a:lnTo>
                    <a:lnTo>
                      <a:pt x="0" y="163"/>
                    </a:lnTo>
                    <a:close/>
                  </a:path>
                </a:pathLst>
              </a:custGeom>
              <a:solidFill>
                <a:schemeClr val="tx1"/>
              </a:solidFill>
              <a:ln w="6350">
                <a:solidFill>
                  <a:schemeClr val="bg1"/>
                </a:solidFill>
                <a:miter lim="800000"/>
                <a:headEnd/>
                <a:tailEnd/>
              </a:ln>
            </p:spPr>
            <p:txBody>
              <a:bodyPr/>
              <a:lstStyle/>
              <a:p>
                <a:endParaRPr lang="nl-NL"/>
              </a:p>
            </p:txBody>
          </p:sp>
          <p:sp>
            <p:nvSpPr>
              <p:cNvPr id="1281" name="Freeform 15"/>
              <p:cNvSpPr>
                <a:spLocks/>
              </p:cNvSpPr>
              <p:nvPr/>
            </p:nvSpPr>
            <p:spPr bwMode="gray">
              <a:xfrm>
                <a:off x="3083" y="1949"/>
                <a:ext cx="214" cy="73"/>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4"/>
                    </a:lnTo>
                    <a:lnTo>
                      <a:pt x="1344" y="456"/>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82" name="Freeform 16"/>
              <p:cNvSpPr>
                <a:spLocks/>
              </p:cNvSpPr>
              <p:nvPr/>
            </p:nvSpPr>
            <p:spPr bwMode="gray">
              <a:xfrm>
                <a:off x="3083" y="1892"/>
                <a:ext cx="499" cy="134"/>
              </a:xfrm>
              <a:custGeom>
                <a:avLst/>
                <a:gdLst>
                  <a:gd name="T0" fmla="*/ 0 w 3134"/>
                  <a:gd name="T1" fmla="*/ 0 h 841"/>
                  <a:gd name="T2" fmla="*/ 0 w 3134"/>
                  <a:gd name="T3" fmla="*/ 0 h 841"/>
                  <a:gd name="T4" fmla="*/ 0 w 3134"/>
                  <a:gd name="T5" fmla="*/ 0 h 841"/>
                  <a:gd name="T6" fmla="*/ 0 w 3134"/>
                  <a:gd name="T7" fmla="*/ 0 h 841"/>
                  <a:gd name="T8" fmla="*/ 0 w 3134"/>
                  <a:gd name="T9" fmla="*/ 0 h 841"/>
                  <a:gd name="T10" fmla="*/ 0 w 3134"/>
                  <a:gd name="T11" fmla="*/ 0 h 841"/>
                  <a:gd name="T12" fmla="*/ 0 w 3134"/>
                  <a:gd name="T13" fmla="*/ 0 h 841"/>
                  <a:gd name="T14" fmla="*/ 0 w 3134"/>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2938" y="772"/>
                    </a:moveTo>
                    <a:lnTo>
                      <a:pt x="3134" y="238"/>
                    </a:lnTo>
                    <a:lnTo>
                      <a:pt x="2688" y="359"/>
                    </a:lnTo>
                    <a:lnTo>
                      <a:pt x="1344" y="0"/>
                    </a:lnTo>
                    <a:lnTo>
                      <a:pt x="0" y="359"/>
                    </a:lnTo>
                    <a:lnTo>
                      <a:pt x="1344" y="720"/>
                    </a:lnTo>
                    <a:lnTo>
                      <a:pt x="895" y="841"/>
                    </a:lnTo>
                    <a:lnTo>
                      <a:pt x="2938" y="772"/>
                    </a:lnTo>
                    <a:close/>
                  </a:path>
                </a:pathLst>
              </a:custGeom>
              <a:solidFill>
                <a:srgbClr val="808080"/>
              </a:solidFill>
              <a:ln w="6350">
                <a:solidFill>
                  <a:schemeClr val="bg1"/>
                </a:solidFill>
                <a:miter lim="800000"/>
                <a:headEnd/>
                <a:tailEnd/>
              </a:ln>
            </p:spPr>
            <p:txBody>
              <a:bodyPr/>
              <a:lstStyle/>
              <a:p>
                <a:endParaRPr lang="nl-NL"/>
              </a:p>
            </p:txBody>
          </p:sp>
          <p:sp>
            <p:nvSpPr>
              <p:cNvPr id="1283" name="Freeform 17"/>
              <p:cNvSpPr>
                <a:spLocks/>
              </p:cNvSpPr>
              <p:nvPr/>
            </p:nvSpPr>
            <p:spPr bwMode="gray">
              <a:xfrm>
                <a:off x="2369" y="1911"/>
                <a:ext cx="214" cy="72"/>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6"/>
                    </a:lnTo>
                    <a:lnTo>
                      <a:pt x="1344" y="456"/>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84" name="Freeform 18"/>
              <p:cNvSpPr>
                <a:spLocks/>
              </p:cNvSpPr>
              <p:nvPr/>
            </p:nvSpPr>
            <p:spPr bwMode="gray">
              <a:xfrm>
                <a:off x="2583" y="1949"/>
                <a:ext cx="72" cy="34"/>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285" name="Freeform 19"/>
              <p:cNvSpPr>
                <a:spLocks/>
              </p:cNvSpPr>
              <p:nvPr/>
            </p:nvSpPr>
            <p:spPr bwMode="gray">
              <a:xfrm>
                <a:off x="2369" y="1891"/>
                <a:ext cx="286" cy="77"/>
              </a:xfrm>
              <a:custGeom>
                <a:avLst/>
                <a:gdLst>
                  <a:gd name="T0" fmla="*/ 0 w 1791"/>
                  <a:gd name="T1" fmla="*/ 0 h 480"/>
                  <a:gd name="T2" fmla="*/ 0 w 1791"/>
                  <a:gd name="T3" fmla="*/ 0 h 480"/>
                  <a:gd name="T4" fmla="*/ 0 w 1791"/>
                  <a:gd name="T5" fmla="*/ 0 h 480"/>
                  <a:gd name="T6" fmla="*/ 0 w 1791"/>
                  <a:gd name="T7" fmla="*/ 0 h 480"/>
                  <a:gd name="T8" fmla="*/ 0 w 1791"/>
                  <a:gd name="T9" fmla="*/ 0 h 480"/>
                  <a:gd name="T10" fmla="*/ 0 60000 65536"/>
                  <a:gd name="T11" fmla="*/ 0 60000 65536"/>
                  <a:gd name="T12" fmla="*/ 0 60000 65536"/>
                  <a:gd name="T13" fmla="*/ 0 60000 65536"/>
                  <a:gd name="T14" fmla="*/ 0 60000 65536"/>
                  <a:gd name="T15" fmla="*/ 0 w 1791"/>
                  <a:gd name="T16" fmla="*/ 0 h 480"/>
                  <a:gd name="T17" fmla="*/ 1791 w 1791"/>
                  <a:gd name="T18" fmla="*/ 480 h 480"/>
                </a:gdLst>
                <a:ahLst/>
                <a:cxnLst>
                  <a:cxn ang="T10">
                    <a:pos x="T0" y="T1"/>
                  </a:cxn>
                  <a:cxn ang="T11">
                    <a:pos x="T2" y="T3"/>
                  </a:cxn>
                  <a:cxn ang="T12">
                    <a:pos x="T4" y="T5"/>
                  </a:cxn>
                  <a:cxn ang="T13">
                    <a:pos x="T6" y="T7"/>
                  </a:cxn>
                  <a:cxn ang="T14">
                    <a:pos x="T8" y="T9"/>
                  </a:cxn>
                </a:cxnLst>
                <a:rect l="T15" t="T16" r="T17" b="T18"/>
                <a:pathLst>
                  <a:path w="1791" h="480">
                    <a:moveTo>
                      <a:pt x="449" y="0"/>
                    </a:moveTo>
                    <a:lnTo>
                      <a:pt x="1791" y="359"/>
                    </a:lnTo>
                    <a:lnTo>
                      <a:pt x="1344" y="480"/>
                    </a:lnTo>
                    <a:lnTo>
                      <a:pt x="0" y="121"/>
                    </a:lnTo>
                    <a:lnTo>
                      <a:pt x="449" y="0"/>
                    </a:lnTo>
                    <a:close/>
                  </a:path>
                </a:pathLst>
              </a:custGeom>
              <a:solidFill>
                <a:srgbClr val="808080"/>
              </a:solidFill>
              <a:ln w="6350">
                <a:solidFill>
                  <a:schemeClr val="bg1"/>
                </a:solidFill>
                <a:miter lim="800000"/>
                <a:headEnd/>
                <a:tailEnd/>
              </a:ln>
            </p:spPr>
            <p:txBody>
              <a:bodyPr/>
              <a:lstStyle/>
              <a:p>
                <a:endParaRPr lang="nl-NL"/>
              </a:p>
            </p:txBody>
          </p:sp>
          <p:sp>
            <p:nvSpPr>
              <p:cNvPr id="1286" name="Freeform 20"/>
              <p:cNvSpPr>
                <a:spLocks/>
              </p:cNvSpPr>
              <p:nvPr/>
            </p:nvSpPr>
            <p:spPr bwMode="gray">
              <a:xfrm>
                <a:off x="2512"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87" name="Freeform 21"/>
              <p:cNvSpPr>
                <a:spLocks/>
              </p:cNvSpPr>
              <p:nvPr/>
            </p:nvSpPr>
            <p:spPr bwMode="gray">
              <a:xfrm>
                <a:off x="2726" y="1911"/>
                <a:ext cx="72" cy="34"/>
              </a:xfrm>
              <a:custGeom>
                <a:avLst/>
                <a:gdLst>
                  <a:gd name="T0" fmla="*/ 0 w 448"/>
                  <a:gd name="T1" fmla="*/ 0 h 217"/>
                  <a:gd name="T2" fmla="*/ 0 w 448"/>
                  <a:gd name="T3" fmla="*/ 0 h 217"/>
                  <a:gd name="T4" fmla="*/ 0 w 448"/>
                  <a:gd name="T5" fmla="*/ 0 h 217"/>
                  <a:gd name="T6" fmla="*/ 0 w 448"/>
                  <a:gd name="T7" fmla="*/ 0 h 217"/>
                  <a:gd name="T8" fmla="*/ 0 w 448"/>
                  <a:gd name="T9" fmla="*/ 0 h 217"/>
                  <a:gd name="T10" fmla="*/ 0 60000 65536"/>
                  <a:gd name="T11" fmla="*/ 0 60000 65536"/>
                  <a:gd name="T12" fmla="*/ 0 60000 65536"/>
                  <a:gd name="T13" fmla="*/ 0 60000 65536"/>
                  <a:gd name="T14" fmla="*/ 0 60000 65536"/>
                  <a:gd name="T15" fmla="*/ 0 w 448"/>
                  <a:gd name="T16" fmla="*/ 0 h 217"/>
                  <a:gd name="T17" fmla="*/ 448 w 448"/>
                  <a:gd name="T18" fmla="*/ 217 h 217"/>
                </a:gdLst>
                <a:ahLst/>
                <a:cxnLst>
                  <a:cxn ang="T10">
                    <a:pos x="T0" y="T1"/>
                  </a:cxn>
                  <a:cxn ang="T11">
                    <a:pos x="T2" y="T3"/>
                  </a:cxn>
                  <a:cxn ang="T12">
                    <a:pos x="T4" y="T5"/>
                  </a:cxn>
                  <a:cxn ang="T13">
                    <a:pos x="T6" y="T7"/>
                  </a:cxn>
                  <a:cxn ang="T14">
                    <a:pos x="T8" y="T9"/>
                  </a:cxn>
                </a:cxnLst>
                <a:rect l="T15" t="T16" r="T17" b="T18"/>
                <a:pathLst>
                  <a:path w="448" h="217">
                    <a:moveTo>
                      <a:pt x="0" y="217"/>
                    </a:moveTo>
                    <a:lnTo>
                      <a:pt x="0" y="118"/>
                    </a:lnTo>
                    <a:lnTo>
                      <a:pt x="448" y="0"/>
                    </a:lnTo>
                    <a:lnTo>
                      <a:pt x="448" y="96"/>
                    </a:lnTo>
                    <a:lnTo>
                      <a:pt x="0" y="217"/>
                    </a:lnTo>
                    <a:close/>
                  </a:path>
                </a:pathLst>
              </a:custGeom>
              <a:solidFill>
                <a:schemeClr val="tx1"/>
              </a:solidFill>
              <a:ln w="6350">
                <a:solidFill>
                  <a:schemeClr val="bg1"/>
                </a:solidFill>
                <a:miter lim="800000"/>
                <a:headEnd/>
                <a:tailEnd/>
              </a:ln>
            </p:spPr>
            <p:txBody>
              <a:bodyPr/>
              <a:lstStyle/>
              <a:p>
                <a:endParaRPr lang="nl-NL"/>
              </a:p>
            </p:txBody>
          </p:sp>
          <p:sp>
            <p:nvSpPr>
              <p:cNvPr id="1288" name="Freeform 22"/>
              <p:cNvSpPr>
                <a:spLocks/>
              </p:cNvSpPr>
              <p:nvPr/>
            </p:nvSpPr>
            <p:spPr bwMode="gray">
              <a:xfrm>
                <a:off x="2512" y="1853"/>
                <a:ext cx="286" cy="76"/>
              </a:xfrm>
              <a:custGeom>
                <a:avLst/>
                <a:gdLst>
                  <a:gd name="T0" fmla="*/ 0 w 1792"/>
                  <a:gd name="T1" fmla="*/ 0 h 480"/>
                  <a:gd name="T2" fmla="*/ 0 w 1792"/>
                  <a:gd name="T3" fmla="*/ 0 h 480"/>
                  <a:gd name="T4" fmla="*/ 0 w 1792"/>
                  <a:gd name="T5" fmla="*/ 0 h 480"/>
                  <a:gd name="T6" fmla="*/ 0 w 1792"/>
                  <a:gd name="T7" fmla="*/ 0 h 480"/>
                  <a:gd name="T8" fmla="*/ 0 w 1792"/>
                  <a:gd name="T9" fmla="*/ 0 h 480"/>
                  <a:gd name="T10" fmla="*/ 0 60000 65536"/>
                  <a:gd name="T11" fmla="*/ 0 60000 65536"/>
                  <a:gd name="T12" fmla="*/ 0 60000 65536"/>
                  <a:gd name="T13" fmla="*/ 0 60000 65536"/>
                  <a:gd name="T14" fmla="*/ 0 60000 65536"/>
                  <a:gd name="T15" fmla="*/ 0 w 1792"/>
                  <a:gd name="T16" fmla="*/ 0 h 480"/>
                  <a:gd name="T17" fmla="*/ 1792 w 1792"/>
                  <a:gd name="T18" fmla="*/ 480 h 480"/>
                </a:gdLst>
                <a:ahLst/>
                <a:cxnLst>
                  <a:cxn ang="T10">
                    <a:pos x="T0" y="T1"/>
                  </a:cxn>
                  <a:cxn ang="T11">
                    <a:pos x="T2" y="T3"/>
                  </a:cxn>
                  <a:cxn ang="T12">
                    <a:pos x="T4" y="T5"/>
                  </a:cxn>
                  <a:cxn ang="T13">
                    <a:pos x="T6" y="T7"/>
                  </a:cxn>
                  <a:cxn ang="T14">
                    <a:pos x="T8" y="T9"/>
                  </a:cxn>
                </a:cxnLst>
                <a:rect l="T15" t="T16" r="T17" b="T18"/>
                <a:pathLst>
                  <a:path w="1792" h="480">
                    <a:moveTo>
                      <a:pt x="448" y="0"/>
                    </a:moveTo>
                    <a:lnTo>
                      <a:pt x="1792" y="362"/>
                    </a:lnTo>
                    <a:lnTo>
                      <a:pt x="1344" y="480"/>
                    </a:lnTo>
                    <a:lnTo>
                      <a:pt x="0" y="121"/>
                    </a:lnTo>
                    <a:lnTo>
                      <a:pt x="448" y="0"/>
                    </a:lnTo>
                    <a:close/>
                  </a:path>
                </a:pathLst>
              </a:custGeom>
              <a:solidFill>
                <a:srgbClr val="808080"/>
              </a:solidFill>
              <a:ln w="6350">
                <a:solidFill>
                  <a:schemeClr val="bg1"/>
                </a:solidFill>
                <a:miter lim="800000"/>
                <a:headEnd/>
                <a:tailEnd/>
              </a:ln>
            </p:spPr>
            <p:txBody>
              <a:bodyPr/>
              <a:lstStyle/>
              <a:p>
                <a:endParaRPr lang="nl-NL"/>
              </a:p>
            </p:txBody>
          </p:sp>
          <p:sp>
            <p:nvSpPr>
              <p:cNvPr id="1289" name="Freeform 23"/>
              <p:cNvSpPr>
                <a:spLocks/>
              </p:cNvSpPr>
              <p:nvPr/>
            </p:nvSpPr>
            <p:spPr bwMode="gray">
              <a:xfrm>
                <a:off x="3011"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59"/>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290" name="Freeform 24"/>
              <p:cNvSpPr>
                <a:spLocks/>
              </p:cNvSpPr>
              <p:nvPr/>
            </p:nvSpPr>
            <p:spPr bwMode="gray">
              <a:xfrm>
                <a:off x="2940" y="1911"/>
                <a:ext cx="71" cy="34"/>
              </a:xfrm>
              <a:custGeom>
                <a:avLst/>
                <a:gdLst>
                  <a:gd name="T0" fmla="*/ 0 w 446"/>
                  <a:gd name="T1" fmla="*/ 0 h 217"/>
                  <a:gd name="T2" fmla="*/ 0 w 446"/>
                  <a:gd name="T3" fmla="*/ 0 h 217"/>
                  <a:gd name="T4" fmla="*/ 0 w 446"/>
                  <a:gd name="T5" fmla="*/ 0 h 217"/>
                  <a:gd name="T6" fmla="*/ 0 w 446"/>
                  <a:gd name="T7" fmla="*/ 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446" y="217"/>
                    </a:moveTo>
                    <a:lnTo>
                      <a:pt x="446" y="118"/>
                    </a:lnTo>
                    <a:lnTo>
                      <a:pt x="0" y="0"/>
                    </a:lnTo>
                    <a:lnTo>
                      <a:pt x="0" y="96"/>
                    </a:lnTo>
                    <a:lnTo>
                      <a:pt x="446" y="217"/>
                    </a:lnTo>
                    <a:close/>
                  </a:path>
                </a:pathLst>
              </a:custGeom>
              <a:solidFill>
                <a:schemeClr val="tx1"/>
              </a:solidFill>
              <a:ln w="6350">
                <a:solidFill>
                  <a:schemeClr val="bg1"/>
                </a:solidFill>
                <a:miter lim="800000"/>
                <a:headEnd/>
                <a:tailEnd/>
              </a:ln>
            </p:spPr>
            <p:txBody>
              <a:bodyPr/>
              <a:lstStyle/>
              <a:p>
                <a:endParaRPr lang="nl-NL"/>
              </a:p>
            </p:txBody>
          </p:sp>
          <p:sp>
            <p:nvSpPr>
              <p:cNvPr id="1291" name="Freeform 25"/>
              <p:cNvSpPr>
                <a:spLocks/>
              </p:cNvSpPr>
              <p:nvPr/>
            </p:nvSpPr>
            <p:spPr bwMode="gray">
              <a:xfrm>
                <a:off x="2940" y="1853"/>
                <a:ext cx="285" cy="76"/>
              </a:xfrm>
              <a:custGeom>
                <a:avLst/>
                <a:gdLst>
                  <a:gd name="T0" fmla="*/ 0 w 1790"/>
                  <a:gd name="T1" fmla="*/ 0 h 480"/>
                  <a:gd name="T2" fmla="*/ 0 w 1790"/>
                  <a:gd name="T3" fmla="*/ 0 h 480"/>
                  <a:gd name="T4" fmla="*/ 0 w 1790"/>
                  <a:gd name="T5" fmla="*/ 0 h 480"/>
                  <a:gd name="T6" fmla="*/ 0 w 1790"/>
                  <a:gd name="T7" fmla="*/ 0 h 480"/>
                  <a:gd name="T8" fmla="*/ 0 w 1790"/>
                  <a:gd name="T9" fmla="*/ 0 h 480"/>
                  <a:gd name="T10" fmla="*/ 0 60000 65536"/>
                  <a:gd name="T11" fmla="*/ 0 60000 65536"/>
                  <a:gd name="T12" fmla="*/ 0 60000 65536"/>
                  <a:gd name="T13" fmla="*/ 0 60000 65536"/>
                  <a:gd name="T14" fmla="*/ 0 60000 65536"/>
                  <a:gd name="T15" fmla="*/ 0 w 1790"/>
                  <a:gd name="T16" fmla="*/ 0 h 480"/>
                  <a:gd name="T17" fmla="*/ 1790 w 1790"/>
                  <a:gd name="T18" fmla="*/ 480 h 480"/>
                </a:gdLst>
                <a:ahLst/>
                <a:cxnLst>
                  <a:cxn ang="T10">
                    <a:pos x="T0" y="T1"/>
                  </a:cxn>
                  <a:cxn ang="T11">
                    <a:pos x="T2" y="T3"/>
                  </a:cxn>
                  <a:cxn ang="T12">
                    <a:pos x="T4" y="T5"/>
                  </a:cxn>
                  <a:cxn ang="T13">
                    <a:pos x="T6" y="T7"/>
                  </a:cxn>
                  <a:cxn ang="T14">
                    <a:pos x="T8" y="T9"/>
                  </a:cxn>
                </a:cxnLst>
                <a:rect l="T15" t="T16" r="T17" b="T18"/>
                <a:pathLst>
                  <a:path w="1790" h="480">
                    <a:moveTo>
                      <a:pt x="1344" y="0"/>
                    </a:moveTo>
                    <a:lnTo>
                      <a:pt x="0" y="362"/>
                    </a:lnTo>
                    <a:lnTo>
                      <a:pt x="446" y="480"/>
                    </a:lnTo>
                    <a:lnTo>
                      <a:pt x="1790" y="121"/>
                    </a:lnTo>
                    <a:lnTo>
                      <a:pt x="1344" y="0"/>
                    </a:lnTo>
                    <a:close/>
                  </a:path>
                </a:pathLst>
              </a:custGeom>
              <a:solidFill>
                <a:srgbClr val="808080"/>
              </a:solidFill>
              <a:ln w="6350">
                <a:solidFill>
                  <a:schemeClr val="bg1"/>
                </a:solidFill>
                <a:miter lim="800000"/>
                <a:headEnd/>
                <a:tailEnd/>
              </a:ln>
            </p:spPr>
            <p:txBody>
              <a:bodyPr/>
              <a:lstStyle/>
              <a:p>
                <a:endParaRPr lang="nl-NL"/>
              </a:p>
            </p:txBody>
          </p:sp>
          <p:sp>
            <p:nvSpPr>
              <p:cNvPr id="1292" name="Freeform 26"/>
              <p:cNvSpPr>
                <a:spLocks/>
              </p:cNvSpPr>
              <p:nvPr/>
            </p:nvSpPr>
            <p:spPr bwMode="gray">
              <a:xfrm>
                <a:off x="2869"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61"/>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293" name="Freeform 27"/>
              <p:cNvSpPr>
                <a:spLocks/>
              </p:cNvSpPr>
              <p:nvPr/>
            </p:nvSpPr>
            <p:spPr bwMode="gray">
              <a:xfrm>
                <a:off x="2655"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458"/>
                    </a:moveTo>
                    <a:lnTo>
                      <a:pt x="1344" y="361"/>
                    </a:lnTo>
                    <a:lnTo>
                      <a:pt x="0" y="0"/>
                    </a:lnTo>
                    <a:lnTo>
                      <a:pt x="0" y="97"/>
                    </a:lnTo>
                    <a:lnTo>
                      <a:pt x="1344" y="458"/>
                    </a:lnTo>
                    <a:close/>
                  </a:path>
                </a:pathLst>
              </a:custGeom>
              <a:solidFill>
                <a:schemeClr val="tx1"/>
              </a:solidFill>
              <a:ln w="6350">
                <a:solidFill>
                  <a:schemeClr val="bg1"/>
                </a:solidFill>
                <a:miter lim="800000"/>
                <a:headEnd/>
                <a:tailEnd/>
              </a:ln>
            </p:spPr>
            <p:txBody>
              <a:bodyPr/>
              <a:lstStyle/>
              <a:p>
                <a:endParaRPr lang="nl-NL"/>
              </a:p>
            </p:txBody>
          </p:sp>
          <p:sp>
            <p:nvSpPr>
              <p:cNvPr id="1294" name="Freeform 28"/>
              <p:cNvSpPr>
                <a:spLocks/>
              </p:cNvSpPr>
              <p:nvPr/>
            </p:nvSpPr>
            <p:spPr bwMode="gray">
              <a:xfrm>
                <a:off x="2655" y="1834"/>
                <a:ext cx="428" cy="57"/>
              </a:xfrm>
              <a:custGeom>
                <a:avLst/>
                <a:gdLst>
                  <a:gd name="T0" fmla="*/ 0 w 2688"/>
                  <a:gd name="T1" fmla="*/ 0 h 361"/>
                  <a:gd name="T2" fmla="*/ 0 w 2688"/>
                  <a:gd name="T3" fmla="*/ 0 h 361"/>
                  <a:gd name="T4" fmla="*/ 0 w 2688"/>
                  <a:gd name="T5" fmla="*/ 0 h 361"/>
                  <a:gd name="T6" fmla="*/ 0 w 2688"/>
                  <a:gd name="T7" fmla="*/ 0 h 361"/>
                  <a:gd name="T8" fmla="*/ 0 60000 65536"/>
                  <a:gd name="T9" fmla="*/ 0 60000 65536"/>
                  <a:gd name="T10" fmla="*/ 0 60000 65536"/>
                  <a:gd name="T11" fmla="*/ 0 60000 65536"/>
                  <a:gd name="T12" fmla="*/ 0 w 2688"/>
                  <a:gd name="T13" fmla="*/ 0 h 361"/>
                  <a:gd name="T14" fmla="*/ 2688 w 2688"/>
                  <a:gd name="T15" fmla="*/ 361 h 361"/>
                </a:gdLst>
                <a:ahLst/>
                <a:cxnLst>
                  <a:cxn ang="T8">
                    <a:pos x="T0" y="T1"/>
                  </a:cxn>
                  <a:cxn ang="T9">
                    <a:pos x="T2" y="T3"/>
                  </a:cxn>
                  <a:cxn ang="T10">
                    <a:pos x="T4" y="T5"/>
                  </a:cxn>
                  <a:cxn ang="T11">
                    <a:pos x="T6" y="T7"/>
                  </a:cxn>
                </a:cxnLst>
                <a:rect l="T12" t="T13" r="T14" b="T15"/>
                <a:pathLst>
                  <a:path w="2688" h="361">
                    <a:moveTo>
                      <a:pt x="0" y="0"/>
                    </a:moveTo>
                    <a:lnTo>
                      <a:pt x="1344" y="361"/>
                    </a:lnTo>
                    <a:lnTo>
                      <a:pt x="2688" y="0"/>
                    </a:lnTo>
                    <a:lnTo>
                      <a:pt x="0" y="0"/>
                    </a:lnTo>
                    <a:close/>
                  </a:path>
                </a:pathLst>
              </a:custGeom>
              <a:solidFill>
                <a:srgbClr val="808080"/>
              </a:solidFill>
              <a:ln w="6350">
                <a:solidFill>
                  <a:schemeClr val="bg1"/>
                </a:solidFill>
                <a:miter lim="800000"/>
                <a:headEnd/>
                <a:tailEnd/>
              </a:ln>
            </p:spPr>
            <p:txBody>
              <a:bodyPr/>
              <a:lstStyle/>
              <a:p>
                <a:endParaRPr lang="nl-NL"/>
              </a:p>
            </p:txBody>
          </p:sp>
          <p:sp>
            <p:nvSpPr>
              <p:cNvPr id="1295" name="Freeform 29"/>
              <p:cNvSpPr>
                <a:spLocks/>
              </p:cNvSpPr>
              <p:nvPr/>
            </p:nvSpPr>
            <p:spPr bwMode="gray">
              <a:xfrm>
                <a:off x="2227" y="1949"/>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96" name="Freeform 30"/>
              <p:cNvSpPr>
                <a:spLocks/>
              </p:cNvSpPr>
              <p:nvPr/>
            </p:nvSpPr>
            <p:spPr bwMode="gray">
              <a:xfrm>
                <a:off x="2441" y="1987"/>
                <a:ext cx="71" cy="35"/>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297" name="Freeform 31"/>
              <p:cNvSpPr>
                <a:spLocks/>
              </p:cNvSpPr>
              <p:nvPr/>
            </p:nvSpPr>
            <p:spPr bwMode="gray">
              <a:xfrm>
                <a:off x="2227" y="1929"/>
                <a:ext cx="285" cy="77"/>
              </a:xfrm>
              <a:custGeom>
                <a:avLst/>
                <a:gdLst>
                  <a:gd name="T0" fmla="*/ 0 w 1791"/>
                  <a:gd name="T1" fmla="*/ 0 h 482"/>
                  <a:gd name="T2" fmla="*/ 0 w 1791"/>
                  <a:gd name="T3" fmla="*/ 0 h 482"/>
                  <a:gd name="T4" fmla="*/ 0 w 1791"/>
                  <a:gd name="T5" fmla="*/ 0 h 482"/>
                  <a:gd name="T6" fmla="*/ 0 w 1791"/>
                  <a:gd name="T7" fmla="*/ 0 h 482"/>
                  <a:gd name="T8" fmla="*/ 0 w 1791"/>
                  <a:gd name="T9" fmla="*/ 0 h 482"/>
                  <a:gd name="T10" fmla="*/ 0 60000 65536"/>
                  <a:gd name="T11" fmla="*/ 0 60000 65536"/>
                  <a:gd name="T12" fmla="*/ 0 60000 65536"/>
                  <a:gd name="T13" fmla="*/ 0 60000 65536"/>
                  <a:gd name="T14" fmla="*/ 0 60000 65536"/>
                  <a:gd name="T15" fmla="*/ 0 w 1791"/>
                  <a:gd name="T16" fmla="*/ 0 h 482"/>
                  <a:gd name="T17" fmla="*/ 1791 w 1791"/>
                  <a:gd name="T18" fmla="*/ 482 h 482"/>
                </a:gdLst>
                <a:ahLst/>
                <a:cxnLst>
                  <a:cxn ang="T10">
                    <a:pos x="T0" y="T1"/>
                  </a:cxn>
                  <a:cxn ang="T11">
                    <a:pos x="T2" y="T3"/>
                  </a:cxn>
                  <a:cxn ang="T12">
                    <a:pos x="T4" y="T5"/>
                  </a:cxn>
                  <a:cxn ang="T13">
                    <a:pos x="T6" y="T7"/>
                  </a:cxn>
                  <a:cxn ang="T14">
                    <a:pos x="T8" y="T9"/>
                  </a:cxn>
                </a:cxnLst>
                <a:rect l="T15" t="T16" r="T17" b="T18"/>
                <a:pathLst>
                  <a:path w="1791" h="482">
                    <a:moveTo>
                      <a:pt x="447" y="0"/>
                    </a:moveTo>
                    <a:lnTo>
                      <a:pt x="1791" y="361"/>
                    </a:lnTo>
                    <a:lnTo>
                      <a:pt x="1344" y="482"/>
                    </a:lnTo>
                    <a:lnTo>
                      <a:pt x="0" y="120"/>
                    </a:lnTo>
                    <a:lnTo>
                      <a:pt x="447" y="0"/>
                    </a:lnTo>
                    <a:close/>
                  </a:path>
                </a:pathLst>
              </a:custGeom>
              <a:solidFill>
                <a:srgbClr val="808080"/>
              </a:solidFill>
              <a:ln w="6350">
                <a:solidFill>
                  <a:schemeClr val="bg1"/>
                </a:solidFill>
                <a:miter lim="800000"/>
                <a:headEnd/>
                <a:tailEnd/>
              </a:ln>
            </p:spPr>
            <p:txBody>
              <a:bodyPr/>
              <a:lstStyle/>
              <a:p>
                <a:endParaRPr lang="nl-NL"/>
              </a:p>
            </p:txBody>
          </p:sp>
          <p:sp>
            <p:nvSpPr>
              <p:cNvPr id="1298" name="Freeform 32"/>
              <p:cNvSpPr>
                <a:spLocks/>
              </p:cNvSpPr>
              <p:nvPr/>
            </p:nvSpPr>
            <p:spPr bwMode="gray">
              <a:xfrm>
                <a:off x="2084" y="1987"/>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99" name="Freeform 33"/>
              <p:cNvSpPr>
                <a:spLocks/>
              </p:cNvSpPr>
              <p:nvPr/>
            </p:nvSpPr>
            <p:spPr bwMode="gray">
              <a:xfrm>
                <a:off x="2298" y="2025"/>
                <a:ext cx="71" cy="35"/>
              </a:xfrm>
              <a:custGeom>
                <a:avLst/>
                <a:gdLst>
                  <a:gd name="T0" fmla="*/ 0 w 448"/>
                  <a:gd name="T1" fmla="*/ 0 h 218"/>
                  <a:gd name="T2" fmla="*/ 0 w 448"/>
                  <a:gd name="T3" fmla="*/ 0 h 218"/>
                  <a:gd name="T4" fmla="*/ 0 w 448"/>
                  <a:gd name="T5" fmla="*/ 0 h 218"/>
                  <a:gd name="T6" fmla="*/ 0 w 448"/>
                  <a:gd name="T7" fmla="*/ 0 h 218"/>
                  <a:gd name="T8" fmla="*/ 0 w 448"/>
                  <a:gd name="T9" fmla="*/ 0 h 218"/>
                  <a:gd name="T10" fmla="*/ 0 60000 65536"/>
                  <a:gd name="T11" fmla="*/ 0 60000 65536"/>
                  <a:gd name="T12" fmla="*/ 0 60000 65536"/>
                  <a:gd name="T13" fmla="*/ 0 60000 65536"/>
                  <a:gd name="T14" fmla="*/ 0 60000 65536"/>
                  <a:gd name="T15" fmla="*/ 0 w 448"/>
                  <a:gd name="T16" fmla="*/ 0 h 218"/>
                  <a:gd name="T17" fmla="*/ 448 w 448"/>
                  <a:gd name="T18" fmla="*/ 218 h 218"/>
                </a:gdLst>
                <a:ahLst/>
                <a:cxnLst>
                  <a:cxn ang="T10">
                    <a:pos x="T0" y="T1"/>
                  </a:cxn>
                  <a:cxn ang="T11">
                    <a:pos x="T2" y="T3"/>
                  </a:cxn>
                  <a:cxn ang="T12">
                    <a:pos x="T4" y="T5"/>
                  </a:cxn>
                  <a:cxn ang="T13">
                    <a:pos x="T6" y="T7"/>
                  </a:cxn>
                  <a:cxn ang="T14">
                    <a:pos x="T8" y="T9"/>
                  </a:cxn>
                </a:cxnLst>
                <a:rect l="T15" t="T16" r="T17" b="T18"/>
                <a:pathLst>
                  <a:path w="448" h="218">
                    <a:moveTo>
                      <a:pt x="0" y="218"/>
                    </a:moveTo>
                    <a:lnTo>
                      <a:pt x="0" y="121"/>
                    </a:lnTo>
                    <a:lnTo>
                      <a:pt x="448" y="0"/>
                    </a:lnTo>
                    <a:lnTo>
                      <a:pt x="448"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300" name="Freeform 34"/>
              <p:cNvSpPr>
                <a:spLocks/>
              </p:cNvSpPr>
              <p:nvPr/>
            </p:nvSpPr>
            <p:spPr bwMode="gray">
              <a:xfrm>
                <a:off x="2084" y="1968"/>
                <a:ext cx="285" cy="77"/>
              </a:xfrm>
              <a:custGeom>
                <a:avLst/>
                <a:gdLst>
                  <a:gd name="T0" fmla="*/ 0 w 1792"/>
                  <a:gd name="T1" fmla="*/ 0 h 482"/>
                  <a:gd name="T2" fmla="*/ 0 w 1792"/>
                  <a:gd name="T3" fmla="*/ 0 h 482"/>
                  <a:gd name="T4" fmla="*/ 0 w 1792"/>
                  <a:gd name="T5" fmla="*/ 0 h 482"/>
                  <a:gd name="T6" fmla="*/ 0 w 1792"/>
                  <a:gd name="T7" fmla="*/ 0 h 482"/>
                  <a:gd name="T8" fmla="*/ 0 w 1792"/>
                  <a:gd name="T9" fmla="*/ 0 h 482"/>
                  <a:gd name="T10" fmla="*/ 0 60000 65536"/>
                  <a:gd name="T11" fmla="*/ 0 60000 65536"/>
                  <a:gd name="T12" fmla="*/ 0 60000 65536"/>
                  <a:gd name="T13" fmla="*/ 0 60000 65536"/>
                  <a:gd name="T14" fmla="*/ 0 60000 65536"/>
                  <a:gd name="T15" fmla="*/ 0 w 1792"/>
                  <a:gd name="T16" fmla="*/ 0 h 482"/>
                  <a:gd name="T17" fmla="*/ 1792 w 1792"/>
                  <a:gd name="T18" fmla="*/ 482 h 482"/>
                </a:gdLst>
                <a:ahLst/>
                <a:cxnLst>
                  <a:cxn ang="T10">
                    <a:pos x="T0" y="T1"/>
                  </a:cxn>
                  <a:cxn ang="T11">
                    <a:pos x="T2" y="T3"/>
                  </a:cxn>
                  <a:cxn ang="T12">
                    <a:pos x="T4" y="T5"/>
                  </a:cxn>
                  <a:cxn ang="T13">
                    <a:pos x="T6" y="T7"/>
                  </a:cxn>
                  <a:cxn ang="T14">
                    <a:pos x="T8" y="T9"/>
                  </a:cxn>
                </a:cxnLst>
                <a:rect l="T15" t="T16" r="T17" b="T18"/>
                <a:pathLst>
                  <a:path w="1792" h="482">
                    <a:moveTo>
                      <a:pt x="448" y="0"/>
                    </a:moveTo>
                    <a:lnTo>
                      <a:pt x="1792" y="361"/>
                    </a:lnTo>
                    <a:lnTo>
                      <a:pt x="1344" y="482"/>
                    </a:lnTo>
                    <a:lnTo>
                      <a:pt x="0" y="120"/>
                    </a:lnTo>
                    <a:lnTo>
                      <a:pt x="448" y="0"/>
                    </a:lnTo>
                    <a:close/>
                  </a:path>
                </a:pathLst>
              </a:custGeom>
              <a:solidFill>
                <a:srgbClr val="808080"/>
              </a:solidFill>
              <a:ln w="6350">
                <a:solidFill>
                  <a:schemeClr val="bg1"/>
                </a:solidFill>
                <a:miter lim="800000"/>
                <a:headEnd/>
                <a:tailEnd/>
              </a:ln>
            </p:spPr>
            <p:txBody>
              <a:bodyPr/>
              <a:lstStyle/>
              <a:p>
                <a:endParaRPr lang="nl-NL"/>
              </a:p>
            </p:txBody>
          </p:sp>
        </p:grpSp>
        <p:grpSp>
          <p:nvGrpSpPr>
            <p:cNvPr id="1132" name="Group 297"/>
            <p:cNvGrpSpPr>
              <a:grpSpLocks/>
            </p:cNvGrpSpPr>
            <p:nvPr/>
          </p:nvGrpSpPr>
          <p:grpSpPr bwMode="auto">
            <a:xfrm>
              <a:off x="2143126" y="798616"/>
              <a:ext cx="2044700" cy="896938"/>
              <a:chOff x="1263" y="2113"/>
              <a:chExt cx="1288" cy="565"/>
            </a:xfrm>
          </p:grpSpPr>
          <p:grpSp>
            <p:nvGrpSpPr>
              <p:cNvPr id="1222" name="Group 35"/>
              <p:cNvGrpSpPr>
                <a:grpSpLocks noChangeAspect="1"/>
              </p:cNvGrpSpPr>
              <p:nvPr/>
            </p:nvGrpSpPr>
            <p:grpSpPr bwMode="auto">
              <a:xfrm>
                <a:off x="1397" y="2113"/>
                <a:ext cx="282" cy="269"/>
                <a:chOff x="5875" y="-4975"/>
                <a:chExt cx="1345" cy="1285"/>
              </a:xfrm>
            </p:grpSpPr>
            <p:sp>
              <p:nvSpPr>
                <p:cNvPr id="1266" name="Freeform 36"/>
                <p:cNvSpPr>
                  <a:spLocks noChangeAspect="1"/>
                </p:cNvSpPr>
                <p:nvPr/>
              </p:nvSpPr>
              <p:spPr bwMode="gray">
                <a:xfrm>
                  <a:off x="5875" y="-4975"/>
                  <a:ext cx="1345" cy="1285"/>
                </a:xfrm>
                <a:custGeom>
                  <a:avLst/>
                  <a:gdLst>
                    <a:gd name="T0" fmla="*/ 0 w 1345"/>
                    <a:gd name="T1" fmla="*/ 362 h 1285"/>
                    <a:gd name="T2" fmla="*/ 0 w 1345"/>
                    <a:gd name="T3" fmla="*/ 1285 h 1285"/>
                    <a:gd name="T4" fmla="*/ 1345 w 1345"/>
                    <a:gd name="T5" fmla="*/ 924 h 1285"/>
                    <a:gd name="T6" fmla="*/ 1345 w 1345"/>
                    <a:gd name="T7" fmla="*/ 0 h 1285"/>
                    <a:gd name="T8" fmla="*/ 0 w 1345"/>
                    <a:gd name="T9" fmla="*/ 362 h 1285"/>
                    <a:gd name="T10" fmla="*/ 0 60000 65536"/>
                    <a:gd name="T11" fmla="*/ 0 60000 65536"/>
                    <a:gd name="T12" fmla="*/ 0 60000 65536"/>
                    <a:gd name="T13" fmla="*/ 0 60000 65536"/>
                    <a:gd name="T14" fmla="*/ 0 60000 65536"/>
                    <a:gd name="T15" fmla="*/ 0 w 1345"/>
                    <a:gd name="T16" fmla="*/ 0 h 1285"/>
                    <a:gd name="T17" fmla="*/ 1345 w 1345"/>
                    <a:gd name="T18" fmla="*/ 1285 h 1285"/>
                  </a:gdLst>
                  <a:ahLst/>
                  <a:cxnLst>
                    <a:cxn ang="T10">
                      <a:pos x="T0" y="T1"/>
                    </a:cxn>
                    <a:cxn ang="T11">
                      <a:pos x="T2" y="T3"/>
                    </a:cxn>
                    <a:cxn ang="T12">
                      <a:pos x="T4" y="T5"/>
                    </a:cxn>
                    <a:cxn ang="T13">
                      <a:pos x="T6" y="T7"/>
                    </a:cxn>
                    <a:cxn ang="T14">
                      <a:pos x="T8" y="T9"/>
                    </a:cxn>
                  </a:cxnLst>
                  <a:rect l="T15" t="T16" r="T17" b="T18"/>
                  <a:pathLst>
                    <a:path w="1345" h="1285">
                      <a:moveTo>
                        <a:pt x="0" y="362"/>
                      </a:moveTo>
                      <a:lnTo>
                        <a:pt x="0" y="1285"/>
                      </a:lnTo>
                      <a:lnTo>
                        <a:pt x="1345" y="924"/>
                      </a:lnTo>
                      <a:lnTo>
                        <a:pt x="1345"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1267" name="Freeform 37"/>
                <p:cNvSpPr>
                  <a:spLocks noChangeAspect="1"/>
                </p:cNvSpPr>
                <p:nvPr/>
              </p:nvSpPr>
              <p:spPr bwMode="gray">
                <a:xfrm>
                  <a:off x="5965" y="-4207"/>
                  <a:ext cx="312" cy="139"/>
                </a:xfrm>
                <a:custGeom>
                  <a:avLst/>
                  <a:gdLst>
                    <a:gd name="T0" fmla="*/ 0 w 312"/>
                    <a:gd name="T1" fmla="*/ 139 h 139"/>
                    <a:gd name="T2" fmla="*/ 0 w 312"/>
                    <a:gd name="T3" fmla="*/ 83 h 139"/>
                    <a:gd name="T4" fmla="*/ 312 w 312"/>
                    <a:gd name="T5" fmla="*/ 0 h 139"/>
                    <a:gd name="T6" fmla="*/ 312 w 312"/>
                    <a:gd name="T7" fmla="*/ 54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3"/>
                      </a:lnTo>
                      <a:lnTo>
                        <a:pt x="312" y="0"/>
                      </a:lnTo>
                      <a:lnTo>
                        <a:pt x="312" y="54"/>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68" name="Freeform 38"/>
                <p:cNvSpPr>
                  <a:spLocks noChangeAspect="1"/>
                </p:cNvSpPr>
                <p:nvPr/>
              </p:nvSpPr>
              <p:spPr bwMode="gray">
                <a:xfrm>
                  <a:off x="5965" y="-4098"/>
                  <a:ext cx="312" cy="139"/>
                </a:xfrm>
                <a:custGeom>
                  <a:avLst/>
                  <a:gdLst>
                    <a:gd name="T0" fmla="*/ 0 w 312"/>
                    <a:gd name="T1" fmla="*/ 139 h 139"/>
                    <a:gd name="T2" fmla="*/ 0 w 312"/>
                    <a:gd name="T3" fmla="*/ 82 h 139"/>
                    <a:gd name="T4" fmla="*/ 312 w 312"/>
                    <a:gd name="T5" fmla="*/ 0 h 139"/>
                    <a:gd name="T6" fmla="*/ 312 w 312"/>
                    <a:gd name="T7" fmla="*/ 56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2"/>
                      </a:lnTo>
                      <a:lnTo>
                        <a:pt x="312" y="0"/>
                      </a:lnTo>
                      <a:lnTo>
                        <a:pt x="312"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69" name="Freeform 39"/>
                <p:cNvSpPr>
                  <a:spLocks noChangeAspect="1"/>
                </p:cNvSpPr>
                <p:nvPr/>
              </p:nvSpPr>
              <p:spPr bwMode="gray">
                <a:xfrm>
                  <a:off x="6395" y="-4325"/>
                  <a:ext cx="310" cy="139"/>
                </a:xfrm>
                <a:custGeom>
                  <a:avLst/>
                  <a:gdLst>
                    <a:gd name="T0" fmla="*/ 0 w 310"/>
                    <a:gd name="T1" fmla="*/ 139 h 139"/>
                    <a:gd name="T2" fmla="*/ 0 w 310"/>
                    <a:gd name="T3" fmla="*/ 82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2"/>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70" name="Freeform 40"/>
                <p:cNvSpPr>
                  <a:spLocks noChangeAspect="1"/>
                </p:cNvSpPr>
                <p:nvPr/>
              </p:nvSpPr>
              <p:spPr bwMode="gray">
                <a:xfrm>
                  <a:off x="6818" y="-4439"/>
                  <a:ext cx="309" cy="140"/>
                </a:xfrm>
                <a:custGeom>
                  <a:avLst/>
                  <a:gdLst>
                    <a:gd name="T0" fmla="*/ 0 w 309"/>
                    <a:gd name="T1" fmla="*/ 140 h 140"/>
                    <a:gd name="T2" fmla="*/ 0 w 309"/>
                    <a:gd name="T3" fmla="*/ 83 h 140"/>
                    <a:gd name="T4" fmla="*/ 309 w 309"/>
                    <a:gd name="T5" fmla="*/ 0 h 140"/>
                    <a:gd name="T6" fmla="*/ 309 w 309"/>
                    <a:gd name="T7" fmla="*/ 57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7"/>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71" name="Freeform 41"/>
                <p:cNvSpPr>
                  <a:spLocks noChangeAspect="1"/>
                </p:cNvSpPr>
                <p:nvPr/>
              </p:nvSpPr>
              <p:spPr bwMode="gray">
                <a:xfrm>
                  <a:off x="6818" y="-4328"/>
                  <a:ext cx="309" cy="140"/>
                </a:xfrm>
                <a:custGeom>
                  <a:avLst/>
                  <a:gdLst>
                    <a:gd name="T0" fmla="*/ 0 w 309"/>
                    <a:gd name="T1" fmla="*/ 140 h 140"/>
                    <a:gd name="T2" fmla="*/ 0 w 309"/>
                    <a:gd name="T3" fmla="*/ 83 h 140"/>
                    <a:gd name="T4" fmla="*/ 309 w 309"/>
                    <a:gd name="T5" fmla="*/ 0 h 140"/>
                    <a:gd name="T6" fmla="*/ 309 w 309"/>
                    <a:gd name="T7" fmla="*/ 55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5"/>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72" name="Freeform 42"/>
                <p:cNvSpPr>
                  <a:spLocks noChangeAspect="1"/>
                </p:cNvSpPr>
                <p:nvPr/>
              </p:nvSpPr>
              <p:spPr bwMode="gray">
                <a:xfrm>
                  <a:off x="6820" y="-4221"/>
                  <a:ext cx="310" cy="139"/>
                </a:xfrm>
                <a:custGeom>
                  <a:avLst/>
                  <a:gdLst>
                    <a:gd name="T0" fmla="*/ 0 w 310"/>
                    <a:gd name="T1" fmla="*/ 139 h 139"/>
                    <a:gd name="T2" fmla="*/ 0 w 310"/>
                    <a:gd name="T3" fmla="*/ 85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5"/>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73" name="Freeform 43"/>
                <p:cNvSpPr>
                  <a:spLocks noChangeAspect="1"/>
                </p:cNvSpPr>
                <p:nvPr/>
              </p:nvSpPr>
              <p:spPr bwMode="gray">
                <a:xfrm>
                  <a:off x="5968" y="-4628"/>
                  <a:ext cx="311" cy="404"/>
                </a:xfrm>
                <a:custGeom>
                  <a:avLst/>
                  <a:gdLst>
                    <a:gd name="T0" fmla="*/ 0 w 311"/>
                    <a:gd name="T1" fmla="*/ 404 h 404"/>
                    <a:gd name="T2" fmla="*/ 0 w 311"/>
                    <a:gd name="T3" fmla="*/ 85 h 404"/>
                    <a:gd name="T4" fmla="*/ 311 w 311"/>
                    <a:gd name="T5" fmla="*/ 0 h 404"/>
                    <a:gd name="T6" fmla="*/ 311 w 311"/>
                    <a:gd name="T7" fmla="*/ 322 h 404"/>
                    <a:gd name="T8" fmla="*/ 0 w 311"/>
                    <a:gd name="T9" fmla="*/ 404 h 404"/>
                    <a:gd name="T10" fmla="*/ 0 60000 65536"/>
                    <a:gd name="T11" fmla="*/ 0 60000 65536"/>
                    <a:gd name="T12" fmla="*/ 0 60000 65536"/>
                    <a:gd name="T13" fmla="*/ 0 60000 65536"/>
                    <a:gd name="T14" fmla="*/ 0 60000 65536"/>
                    <a:gd name="T15" fmla="*/ 0 w 311"/>
                    <a:gd name="T16" fmla="*/ 0 h 404"/>
                    <a:gd name="T17" fmla="*/ 311 w 311"/>
                    <a:gd name="T18" fmla="*/ 404 h 404"/>
                  </a:gdLst>
                  <a:ahLst/>
                  <a:cxnLst>
                    <a:cxn ang="T10">
                      <a:pos x="T0" y="T1"/>
                    </a:cxn>
                    <a:cxn ang="T11">
                      <a:pos x="T2" y="T3"/>
                    </a:cxn>
                    <a:cxn ang="T12">
                      <a:pos x="T4" y="T5"/>
                    </a:cxn>
                    <a:cxn ang="T13">
                      <a:pos x="T6" y="T7"/>
                    </a:cxn>
                    <a:cxn ang="T14">
                      <a:pos x="T8" y="T9"/>
                    </a:cxn>
                  </a:cxnLst>
                  <a:rect l="T15" t="T16" r="T17" b="T18"/>
                  <a:pathLst>
                    <a:path w="311" h="404">
                      <a:moveTo>
                        <a:pt x="0" y="404"/>
                      </a:moveTo>
                      <a:lnTo>
                        <a:pt x="0" y="85"/>
                      </a:lnTo>
                      <a:lnTo>
                        <a:pt x="311" y="0"/>
                      </a:lnTo>
                      <a:lnTo>
                        <a:pt x="311" y="322"/>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274" name="Freeform 44"/>
                <p:cNvSpPr>
                  <a:spLocks noChangeAspect="1" noEditPoints="1"/>
                </p:cNvSpPr>
                <p:nvPr/>
              </p:nvSpPr>
              <p:spPr bwMode="gray">
                <a:xfrm>
                  <a:off x="6012" y="-4547"/>
                  <a:ext cx="223" cy="269"/>
                </a:xfrm>
                <a:custGeom>
                  <a:avLst/>
                  <a:gdLst>
                    <a:gd name="T0" fmla="*/ 0 w 94"/>
                    <a:gd name="T1" fmla="*/ 3397482 h 114"/>
                    <a:gd name="T2" fmla="*/ 1247154 w 94"/>
                    <a:gd name="T3" fmla="*/ 113251 h 114"/>
                    <a:gd name="T4" fmla="*/ 1687488 w 94"/>
                    <a:gd name="T5" fmla="*/ 0 h 114"/>
                    <a:gd name="T6" fmla="*/ 2986442 w 94"/>
                    <a:gd name="T7" fmla="*/ 2675753 h 114"/>
                    <a:gd name="T8" fmla="*/ 2506013 w 94"/>
                    <a:gd name="T9" fmla="*/ 2803483 h 114"/>
                    <a:gd name="T10" fmla="*/ 2128098 w 94"/>
                    <a:gd name="T11" fmla="*/ 1968502 h 114"/>
                    <a:gd name="T12" fmla="*/ 790435 w 94"/>
                    <a:gd name="T13" fmla="*/ 2295261 h 114"/>
                    <a:gd name="T14" fmla="*/ 440335 w 94"/>
                    <a:gd name="T15" fmla="*/ 3306119 h 114"/>
                    <a:gd name="T16" fmla="*/ 0 w 94"/>
                    <a:gd name="T17" fmla="*/ 3397482 h 114"/>
                    <a:gd name="T18" fmla="*/ 926064 w 94"/>
                    <a:gd name="T19" fmla="*/ 1968502 h 114"/>
                    <a:gd name="T20" fmla="*/ 1992249 w 94"/>
                    <a:gd name="T21" fmla="*/ 1707834 h 114"/>
                    <a:gd name="T22" fmla="*/ 1687488 w 94"/>
                    <a:gd name="T23" fmla="*/ 957159 h 114"/>
                    <a:gd name="T24" fmla="*/ 1435731 w 94"/>
                    <a:gd name="T25" fmla="*/ 390291 h 114"/>
                    <a:gd name="T26" fmla="*/ 1271186 w 94"/>
                    <a:gd name="T27" fmla="*/ 984068 h 114"/>
                    <a:gd name="T28" fmla="*/ 926064 w 94"/>
                    <a:gd name="T29" fmla="*/ 1968502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14"/>
                    <a:gd name="T47" fmla="*/ 94 w 94"/>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14">
                      <a:moveTo>
                        <a:pt x="0" y="114"/>
                      </a:moveTo>
                      <a:cubicBezTo>
                        <a:pt x="39" y="4"/>
                        <a:pt x="39" y="4"/>
                        <a:pt x="39" y="4"/>
                      </a:cubicBezTo>
                      <a:cubicBezTo>
                        <a:pt x="53" y="0"/>
                        <a:pt x="53" y="0"/>
                        <a:pt x="53" y="0"/>
                      </a:cubicBezTo>
                      <a:cubicBezTo>
                        <a:pt x="94" y="90"/>
                        <a:pt x="94" y="90"/>
                        <a:pt x="94" y="90"/>
                      </a:cubicBezTo>
                      <a:cubicBezTo>
                        <a:pt x="79" y="94"/>
                        <a:pt x="79" y="94"/>
                        <a:pt x="79" y="94"/>
                      </a:cubicBezTo>
                      <a:cubicBezTo>
                        <a:pt x="67" y="66"/>
                        <a:pt x="67" y="66"/>
                        <a:pt x="67" y="66"/>
                      </a:cubicBezTo>
                      <a:cubicBezTo>
                        <a:pt x="25" y="77"/>
                        <a:pt x="25" y="77"/>
                        <a:pt x="25" y="77"/>
                      </a:cubicBezTo>
                      <a:cubicBezTo>
                        <a:pt x="14" y="111"/>
                        <a:pt x="14" y="111"/>
                        <a:pt x="14" y="111"/>
                      </a:cubicBezTo>
                      <a:lnTo>
                        <a:pt x="0" y="114"/>
                      </a:lnTo>
                      <a:close/>
                      <a:moveTo>
                        <a:pt x="29" y="66"/>
                      </a:moveTo>
                      <a:cubicBezTo>
                        <a:pt x="63" y="57"/>
                        <a:pt x="63" y="57"/>
                        <a:pt x="63" y="57"/>
                      </a:cubicBezTo>
                      <a:cubicBezTo>
                        <a:pt x="53" y="32"/>
                        <a:pt x="53" y="32"/>
                        <a:pt x="53" y="32"/>
                      </a:cubicBezTo>
                      <a:cubicBezTo>
                        <a:pt x="49" y="24"/>
                        <a:pt x="47" y="18"/>
                        <a:pt x="45" y="13"/>
                      </a:cubicBezTo>
                      <a:cubicBezTo>
                        <a:pt x="44" y="20"/>
                        <a:pt x="42" y="26"/>
                        <a:pt x="40" y="33"/>
                      </a:cubicBezTo>
                      <a:lnTo>
                        <a:pt x="29" y="66"/>
                      </a:lnTo>
                      <a:close/>
                    </a:path>
                  </a:pathLst>
                </a:custGeom>
                <a:solidFill>
                  <a:srgbClr val="000000"/>
                </a:solidFill>
                <a:ln w="6350">
                  <a:solidFill>
                    <a:srgbClr val="000000"/>
                  </a:solidFill>
                  <a:round/>
                  <a:headEnd/>
                  <a:tailEnd/>
                </a:ln>
              </p:spPr>
              <p:txBody>
                <a:bodyPr/>
                <a:lstStyle/>
                <a:p>
                  <a:endParaRPr lang="nl-NL"/>
                </a:p>
              </p:txBody>
            </p:sp>
            <p:sp>
              <p:nvSpPr>
                <p:cNvPr id="1275" name="Freeform 45"/>
                <p:cNvSpPr>
                  <a:spLocks noChangeAspect="1"/>
                </p:cNvSpPr>
                <p:nvPr/>
              </p:nvSpPr>
              <p:spPr bwMode="gray">
                <a:xfrm>
                  <a:off x="6395" y="-4741"/>
                  <a:ext cx="310" cy="404"/>
                </a:xfrm>
                <a:custGeom>
                  <a:avLst/>
                  <a:gdLst>
                    <a:gd name="T0" fmla="*/ 0 w 310"/>
                    <a:gd name="T1" fmla="*/ 404 h 404"/>
                    <a:gd name="T2" fmla="*/ 0 w 310"/>
                    <a:gd name="T3" fmla="*/ 83 h 404"/>
                    <a:gd name="T4" fmla="*/ 310 w 310"/>
                    <a:gd name="T5" fmla="*/ 0 h 404"/>
                    <a:gd name="T6" fmla="*/ 310 w 310"/>
                    <a:gd name="T7" fmla="*/ 321 h 404"/>
                    <a:gd name="T8" fmla="*/ 0 w 310"/>
                    <a:gd name="T9" fmla="*/ 404 h 404"/>
                    <a:gd name="T10" fmla="*/ 0 60000 65536"/>
                    <a:gd name="T11" fmla="*/ 0 60000 65536"/>
                    <a:gd name="T12" fmla="*/ 0 60000 65536"/>
                    <a:gd name="T13" fmla="*/ 0 60000 65536"/>
                    <a:gd name="T14" fmla="*/ 0 60000 65536"/>
                    <a:gd name="T15" fmla="*/ 0 w 310"/>
                    <a:gd name="T16" fmla="*/ 0 h 404"/>
                    <a:gd name="T17" fmla="*/ 310 w 310"/>
                    <a:gd name="T18" fmla="*/ 404 h 404"/>
                  </a:gdLst>
                  <a:ahLst/>
                  <a:cxnLst>
                    <a:cxn ang="T10">
                      <a:pos x="T0" y="T1"/>
                    </a:cxn>
                    <a:cxn ang="T11">
                      <a:pos x="T2" y="T3"/>
                    </a:cxn>
                    <a:cxn ang="T12">
                      <a:pos x="T4" y="T5"/>
                    </a:cxn>
                    <a:cxn ang="T13">
                      <a:pos x="T6" y="T7"/>
                    </a:cxn>
                    <a:cxn ang="T14">
                      <a:pos x="T8" y="T9"/>
                    </a:cxn>
                  </a:cxnLst>
                  <a:rect l="T15" t="T16" r="T17" b="T18"/>
                  <a:pathLst>
                    <a:path w="310" h="404">
                      <a:moveTo>
                        <a:pt x="0" y="404"/>
                      </a:moveTo>
                      <a:lnTo>
                        <a:pt x="0" y="83"/>
                      </a:lnTo>
                      <a:lnTo>
                        <a:pt x="310" y="0"/>
                      </a:lnTo>
                      <a:lnTo>
                        <a:pt x="310"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276" name="Freeform 46"/>
                <p:cNvSpPr>
                  <a:spLocks noChangeAspect="1" noEditPoints="1"/>
                </p:cNvSpPr>
                <p:nvPr/>
              </p:nvSpPr>
              <p:spPr bwMode="gray">
                <a:xfrm>
                  <a:off x="6461" y="-4663"/>
                  <a:ext cx="180" cy="267"/>
                </a:xfrm>
                <a:custGeom>
                  <a:avLst/>
                  <a:gdLst>
                    <a:gd name="T0" fmla="*/ 0 w 76"/>
                    <a:gd name="T1" fmla="*/ 3422609 h 113"/>
                    <a:gd name="T2" fmla="*/ 0 w 76"/>
                    <a:gd name="T3" fmla="*/ 394326 h 113"/>
                    <a:gd name="T4" fmla="*/ 1156303 w 76"/>
                    <a:gd name="T5" fmla="*/ 92080 h 113"/>
                    <a:gd name="T6" fmla="*/ 1749522 w 76"/>
                    <a:gd name="T7" fmla="*/ 27173 h 113"/>
                    <a:gd name="T8" fmla="*/ 2093907 w 76"/>
                    <a:gd name="T9" fmla="*/ 217570 h 113"/>
                    <a:gd name="T10" fmla="*/ 2211058 w 76"/>
                    <a:gd name="T11" fmla="*/ 601577 h 113"/>
                    <a:gd name="T12" fmla="*/ 2093907 w 76"/>
                    <a:gd name="T13" fmla="*/ 998672 h 113"/>
                    <a:gd name="T14" fmla="*/ 1777024 w 76"/>
                    <a:gd name="T15" fmla="*/ 1356467 h 113"/>
                    <a:gd name="T16" fmla="*/ 2211058 w 76"/>
                    <a:gd name="T17" fmla="*/ 1512751 h 113"/>
                    <a:gd name="T18" fmla="*/ 2366590 w 76"/>
                    <a:gd name="T19" fmla="*/ 1937035 h 113"/>
                    <a:gd name="T20" fmla="*/ 2277075 w 76"/>
                    <a:gd name="T21" fmla="*/ 2359694 h 113"/>
                    <a:gd name="T22" fmla="*/ 2025689 w 76"/>
                    <a:gd name="T23" fmla="*/ 2690314 h 113"/>
                    <a:gd name="T24" fmla="*/ 1684160 w 76"/>
                    <a:gd name="T25" fmla="*/ 2934151 h 113"/>
                    <a:gd name="T26" fmla="*/ 1182256 w 76"/>
                    <a:gd name="T27" fmla="*/ 3113067 h 113"/>
                    <a:gd name="T28" fmla="*/ 0 w 76"/>
                    <a:gd name="T29" fmla="*/ 3422609 h 113"/>
                    <a:gd name="T30" fmla="*/ 405938 w 76"/>
                    <a:gd name="T31" fmla="*/ 1551402 h 113"/>
                    <a:gd name="T32" fmla="*/ 1094812 w 76"/>
                    <a:gd name="T33" fmla="*/ 1399988 h 113"/>
                    <a:gd name="T34" fmla="*/ 1497787 w 76"/>
                    <a:gd name="T35" fmla="*/ 1241794 h 113"/>
                    <a:gd name="T36" fmla="*/ 1709813 w 76"/>
                    <a:gd name="T37" fmla="*/ 1025861 h 113"/>
                    <a:gd name="T38" fmla="*/ 1798799 w 76"/>
                    <a:gd name="T39" fmla="*/ 752831 h 113"/>
                    <a:gd name="T40" fmla="*/ 1709813 w 76"/>
                    <a:gd name="T41" fmla="*/ 488801 h 113"/>
                    <a:gd name="T42" fmla="*/ 1497787 w 76"/>
                    <a:gd name="T43" fmla="*/ 394326 h 113"/>
                    <a:gd name="T44" fmla="*/ 1026725 w 76"/>
                    <a:gd name="T45" fmla="*/ 488801 h 113"/>
                    <a:gd name="T46" fmla="*/ 405938 w 76"/>
                    <a:gd name="T47" fmla="*/ 640228 h 113"/>
                    <a:gd name="T48" fmla="*/ 405938 w 76"/>
                    <a:gd name="T49" fmla="*/ 1551402 h 113"/>
                    <a:gd name="T50" fmla="*/ 405938 w 76"/>
                    <a:gd name="T51" fmla="*/ 2972733 h 113"/>
                    <a:gd name="T52" fmla="*/ 1182256 w 76"/>
                    <a:gd name="T53" fmla="*/ 2754517 h 113"/>
                    <a:gd name="T54" fmla="*/ 1461484 w 76"/>
                    <a:gd name="T55" fmla="*/ 2663191 h 113"/>
                    <a:gd name="T56" fmla="*/ 1709813 w 76"/>
                    <a:gd name="T57" fmla="*/ 2538573 h 113"/>
                    <a:gd name="T58" fmla="*/ 1866157 w 76"/>
                    <a:gd name="T59" fmla="*/ 2332517 h 113"/>
                    <a:gd name="T60" fmla="*/ 1932556 w 76"/>
                    <a:gd name="T61" fmla="*/ 2061564 h 113"/>
                    <a:gd name="T62" fmla="*/ 1843569 w 76"/>
                    <a:gd name="T63" fmla="*/ 1778813 h 113"/>
                    <a:gd name="T64" fmla="*/ 1595240 w 76"/>
                    <a:gd name="T65" fmla="*/ 1664452 h 113"/>
                    <a:gd name="T66" fmla="*/ 1115701 w 76"/>
                    <a:gd name="T67" fmla="*/ 1731464 h 113"/>
                    <a:gd name="T68" fmla="*/ 405938 w 76"/>
                    <a:gd name="T69" fmla="*/ 1909858 h 113"/>
                    <a:gd name="T70" fmla="*/ 405938 w 76"/>
                    <a:gd name="T71" fmla="*/ 2972733 h 1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113"/>
                    <a:gd name="T110" fmla="*/ 76 w 76"/>
                    <a:gd name="T111" fmla="*/ 113 h 1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113">
                      <a:moveTo>
                        <a:pt x="0" y="113"/>
                      </a:moveTo>
                      <a:cubicBezTo>
                        <a:pt x="0" y="13"/>
                        <a:pt x="0" y="13"/>
                        <a:pt x="0" y="13"/>
                      </a:cubicBezTo>
                      <a:cubicBezTo>
                        <a:pt x="37" y="3"/>
                        <a:pt x="37" y="3"/>
                        <a:pt x="37" y="3"/>
                      </a:cubicBezTo>
                      <a:cubicBezTo>
                        <a:pt x="45" y="1"/>
                        <a:pt x="51" y="0"/>
                        <a:pt x="56" y="1"/>
                      </a:cubicBezTo>
                      <a:cubicBezTo>
                        <a:pt x="61" y="2"/>
                        <a:pt x="64" y="4"/>
                        <a:pt x="67" y="7"/>
                      </a:cubicBezTo>
                      <a:cubicBezTo>
                        <a:pt x="69" y="11"/>
                        <a:pt x="71" y="15"/>
                        <a:pt x="71" y="20"/>
                      </a:cubicBezTo>
                      <a:cubicBezTo>
                        <a:pt x="71" y="24"/>
                        <a:pt x="70" y="28"/>
                        <a:pt x="67" y="33"/>
                      </a:cubicBezTo>
                      <a:cubicBezTo>
                        <a:pt x="65" y="37"/>
                        <a:pt x="61" y="41"/>
                        <a:pt x="57" y="45"/>
                      </a:cubicBezTo>
                      <a:cubicBezTo>
                        <a:pt x="63" y="45"/>
                        <a:pt x="68" y="47"/>
                        <a:pt x="71" y="50"/>
                      </a:cubicBezTo>
                      <a:cubicBezTo>
                        <a:pt x="74" y="54"/>
                        <a:pt x="76" y="58"/>
                        <a:pt x="76" y="64"/>
                      </a:cubicBezTo>
                      <a:cubicBezTo>
                        <a:pt x="76" y="69"/>
                        <a:pt x="75" y="73"/>
                        <a:pt x="73" y="78"/>
                      </a:cubicBezTo>
                      <a:cubicBezTo>
                        <a:pt x="71" y="83"/>
                        <a:pt x="68" y="86"/>
                        <a:pt x="65" y="89"/>
                      </a:cubicBezTo>
                      <a:cubicBezTo>
                        <a:pt x="62" y="92"/>
                        <a:pt x="59" y="95"/>
                        <a:pt x="54" y="97"/>
                      </a:cubicBezTo>
                      <a:cubicBezTo>
                        <a:pt x="50" y="100"/>
                        <a:pt x="44" y="101"/>
                        <a:pt x="38" y="103"/>
                      </a:cubicBezTo>
                      <a:lnTo>
                        <a:pt x="0" y="113"/>
                      </a:lnTo>
                      <a:close/>
                      <a:moveTo>
                        <a:pt x="13" y="51"/>
                      </a:moveTo>
                      <a:cubicBezTo>
                        <a:pt x="35" y="46"/>
                        <a:pt x="35" y="46"/>
                        <a:pt x="35" y="46"/>
                      </a:cubicBezTo>
                      <a:cubicBezTo>
                        <a:pt x="41" y="44"/>
                        <a:pt x="45" y="43"/>
                        <a:pt x="48" y="41"/>
                      </a:cubicBezTo>
                      <a:cubicBezTo>
                        <a:pt x="51" y="39"/>
                        <a:pt x="53" y="37"/>
                        <a:pt x="55" y="34"/>
                      </a:cubicBezTo>
                      <a:cubicBezTo>
                        <a:pt x="57" y="31"/>
                        <a:pt x="58" y="28"/>
                        <a:pt x="58" y="25"/>
                      </a:cubicBezTo>
                      <a:cubicBezTo>
                        <a:pt x="58" y="21"/>
                        <a:pt x="57" y="19"/>
                        <a:pt x="55" y="16"/>
                      </a:cubicBezTo>
                      <a:cubicBezTo>
                        <a:pt x="54" y="14"/>
                        <a:pt x="51" y="13"/>
                        <a:pt x="48" y="13"/>
                      </a:cubicBezTo>
                      <a:cubicBezTo>
                        <a:pt x="45" y="13"/>
                        <a:pt x="40" y="14"/>
                        <a:pt x="33" y="16"/>
                      </a:cubicBezTo>
                      <a:cubicBezTo>
                        <a:pt x="13" y="21"/>
                        <a:pt x="13" y="21"/>
                        <a:pt x="13" y="21"/>
                      </a:cubicBezTo>
                      <a:lnTo>
                        <a:pt x="13" y="51"/>
                      </a:lnTo>
                      <a:close/>
                      <a:moveTo>
                        <a:pt x="13" y="98"/>
                      </a:moveTo>
                      <a:cubicBezTo>
                        <a:pt x="38" y="91"/>
                        <a:pt x="38" y="91"/>
                        <a:pt x="38" y="91"/>
                      </a:cubicBezTo>
                      <a:cubicBezTo>
                        <a:pt x="42" y="90"/>
                        <a:pt x="45" y="89"/>
                        <a:pt x="47" y="88"/>
                      </a:cubicBezTo>
                      <a:cubicBezTo>
                        <a:pt x="50" y="87"/>
                        <a:pt x="53" y="85"/>
                        <a:pt x="55" y="84"/>
                      </a:cubicBezTo>
                      <a:cubicBezTo>
                        <a:pt x="57" y="82"/>
                        <a:pt x="59" y="80"/>
                        <a:pt x="60" y="77"/>
                      </a:cubicBezTo>
                      <a:cubicBezTo>
                        <a:pt x="61" y="74"/>
                        <a:pt x="62" y="71"/>
                        <a:pt x="62" y="68"/>
                      </a:cubicBezTo>
                      <a:cubicBezTo>
                        <a:pt x="62" y="64"/>
                        <a:pt x="61" y="61"/>
                        <a:pt x="59" y="59"/>
                      </a:cubicBezTo>
                      <a:cubicBezTo>
                        <a:pt x="57" y="56"/>
                        <a:pt x="54" y="55"/>
                        <a:pt x="51" y="55"/>
                      </a:cubicBezTo>
                      <a:cubicBezTo>
                        <a:pt x="48" y="55"/>
                        <a:pt x="43" y="55"/>
                        <a:pt x="36" y="57"/>
                      </a:cubicBezTo>
                      <a:cubicBezTo>
                        <a:pt x="13" y="63"/>
                        <a:pt x="13" y="63"/>
                        <a:pt x="13" y="63"/>
                      </a:cubicBezTo>
                      <a:lnTo>
                        <a:pt x="13" y="98"/>
                      </a:lnTo>
                      <a:close/>
                    </a:path>
                  </a:pathLst>
                </a:custGeom>
                <a:solidFill>
                  <a:srgbClr val="000000"/>
                </a:solidFill>
                <a:ln w="6350">
                  <a:solidFill>
                    <a:srgbClr val="000000"/>
                  </a:solidFill>
                  <a:round/>
                  <a:headEnd/>
                  <a:tailEnd/>
                </a:ln>
              </p:spPr>
              <p:txBody>
                <a:bodyPr/>
                <a:lstStyle/>
                <a:p>
                  <a:endParaRPr lang="nl-NL"/>
                </a:p>
              </p:txBody>
            </p:sp>
            <p:sp>
              <p:nvSpPr>
                <p:cNvPr id="1277" name="Freeform 47"/>
                <p:cNvSpPr>
                  <a:spLocks noChangeAspect="1"/>
                </p:cNvSpPr>
                <p:nvPr/>
              </p:nvSpPr>
              <p:spPr bwMode="gray">
                <a:xfrm>
                  <a:off x="6818" y="-4854"/>
                  <a:ext cx="309" cy="404"/>
                </a:xfrm>
                <a:custGeom>
                  <a:avLst/>
                  <a:gdLst>
                    <a:gd name="T0" fmla="*/ 0 w 309"/>
                    <a:gd name="T1" fmla="*/ 404 h 404"/>
                    <a:gd name="T2" fmla="*/ 0 w 309"/>
                    <a:gd name="T3" fmla="*/ 82 h 404"/>
                    <a:gd name="T4" fmla="*/ 309 w 309"/>
                    <a:gd name="T5" fmla="*/ 0 h 404"/>
                    <a:gd name="T6" fmla="*/ 309 w 309"/>
                    <a:gd name="T7" fmla="*/ 321 h 404"/>
                    <a:gd name="T8" fmla="*/ 0 w 309"/>
                    <a:gd name="T9" fmla="*/ 404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0" y="404"/>
                      </a:moveTo>
                      <a:lnTo>
                        <a:pt x="0" y="82"/>
                      </a:lnTo>
                      <a:lnTo>
                        <a:pt x="309" y="0"/>
                      </a:lnTo>
                      <a:lnTo>
                        <a:pt x="309"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278" name="Freeform 48"/>
                <p:cNvSpPr>
                  <a:spLocks noChangeAspect="1"/>
                </p:cNvSpPr>
                <p:nvPr/>
              </p:nvSpPr>
              <p:spPr bwMode="gray">
                <a:xfrm>
                  <a:off x="6868" y="-4784"/>
                  <a:ext cx="212" cy="263"/>
                </a:xfrm>
                <a:custGeom>
                  <a:avLst/>
                  <a:gdLst>
                    <a:gd name="T0" fmla="*/ 2218879 w 90"/>
                    <a:gd name="T1" fmla="*/ 1967799 h 111"/>
                    <a:gd name="T2" fmla="*/ 2623609 w 90"/>
                    <a:gd name="T3" fmla="*/ 1967799 h 111"/>
                    <a:gd name="T4" fmla="*/ 2192252 w 90"/>
                    <a:gd name="T5" fmla="*/ 2882514 h 111"/>
                    <a:gd name="T6" fmla="*/ 1399966 w 90"/>
                    <a:gd name="T7" fmla="*/ 3383964 h 111"/>
                    <a:gd name="T8" fmla="*/ 604758 w 90"/>
                    <a:gd name="T9" fmla="*/ 3383964 h 111"/>
                    <a:gd name="T10" fmla="*/ 146923 w 90"/>
                    <a:gd name="T11" fmla="*/ 2904262 h 111"/>
                    <a:gd name="T12" fmla="*/ 0 w 90"/>
                    <a:gd name="T13" fmla="*/ 2101894 h 111"/>
                    <a:gd name="T14" fmla="*/ 174250 w 90"/>
                    <a:gd name="T15" fmla="*/ 1164898 h 111"/>
                    <a:gd name="T16" fmla="*/ 667258 w 90"/>
                    <a:gd name="T17" fmla="*/ 472893 h 111"/>
                    <a:gd name="T18" fmla="*/ 1399966 w 90"/>
                    <a:gd name="T19" fmla="*/ 65496 h 111"/>
                    <a:gd name="T20" fmla="*/ 2156351 w 90"/>
                    <a:gd name="T21" fmla="*/ 94336 h 111"/>
                    <a:gd name="T22" fmla="*/ 2567707 w 90"/>
                    <a:gd name="T23" fmla="*/ 658528 h 111"/>
                    <a:gd name="T24" fmla="*/ 2192252 w 90"/>
                    <a:gd name="T25" fmla="*/ 871189 h 111"/>
                    <a:gd name="T26" fmla="*/ 1893612 w 90"/>
                    <a:gd name="T27" fmla="*/ 435049 h 111"/>
                    <a:gd name="T28" fmla="*/ 1399966 w 90"/>
                    <a:gd name="T29" fmla="*/ 435049 h 111"/>
                    <a:gd name="T30" fmla="*/ 815222 w 90"/>
                    <a:gd name="T31" fmla="*/ 781816 h 111"/>
                    <a:gd name="T32" fmla="*/ 493734 w 90"/>
                    <a:gd name="T33" fmla="*/ 1349046 h 111"/>
                    <a:gd name="T34" fmla="*/ 410456 w 90"/>
                    <a:gd name="T35" fmla="*/ 1967799 h 111"/>
                    <a:gd name="T36" fmla="*/ 493734 w 90"/>
                    <a:gd name="T37" fmla="*/ 2654779 h 111"/>
                    <a:gd name="T38" fmla="*/ 841824 w 90"/>
                    <a:gd name="T39" fmla="*/ 3000738 h 111"/>
                    <a:gd name="T40" fmla="*/ 1335558 w 90"/>
                    <a:gd name="T41" fmla="*/ 3038368 h 111"/>
                    <a:gd name="T42" fmla="*/ 1920301 w 90"/>
                    <a:gd name="T43" fmla="*/ 2654779 h 111"/>
                    <a:gd name="T44" fmla="*/ 2218879 w 90"/>
                    <a:gd name="T45" fmla="*/ 1967799 h 1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0"/>
                    <a:gd name="T70" fmla="*/ 0 h 111"/>
                    <a:gd name="T71" fmla="*/ 90 w 90"/>
                    <a:gd name="T72" fmla="*/ 111 h 1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0" h="111">
                      <a:moveTo>
                        <a:pt x="76" y="63"/>
                      </a:moveTo>
                      <a:cubicBezTo>
                        <a:pt x="90" y="63"/>
                        <a:pt x="90" y="63"/>
                        <a:pt x="90" y="63"/>
                      </a:cubicBezTo>
                      <a:cubicBezTo>
                        <a:pt x="87" y="75"/>
                        <a:pt x="82" y="84"/>
                        <a:pt x="75" y="92"/>
                      </a:cubicBezTo>
                      <a:cubicBezTo>
                        <a:pt x="67" y="100"/>
                        <a:pt x="58" y="105"/>
                        <a:pt x="48" y="108"/>
                      </a:cubicBezTo>
                      <a:cubicBezTo>
                        <a:pt x="37" y="111"/>
                        <a:pt x="28" y="111"/>
                        <a:pt x="21" y="108"/>
                      </a:cubicBezTo>
                      <a:cubicBezTo>
                        <a:pt x="14" y="106"/>
                        <a:pt x="9" y="100"/>
                        <a:pt x="5" y="93"/>
                      </a:cubicBezTo>
                      <a:cubicBezTo>
                        <a:pt x="1" y="85"/>
                        <a:pt x="0" y="77"/>
                        <a:pt x="0" y="67"/>
                      </a:cubicBezTo>
                      <a:cubicBezTo>
                        <a:pt x="0" y="56"/>
                        <a:pt x="2" y="46"/>
                        <a:pt x="6" y="37"/>
                      </a:cubicBezTo>
                      <a:cubicBezTo>
                        <a:pt x="10" y="28"/>
                        <a:pt x="16" y="21"/>
                        <a:pt x="23" y="15"/>
                      </a:cubicBezTo>
                      <a:cubicBezTo>
                        <a:pt x="31" y="9"/>
                        <a:pt x="39" y="5"/>
                        <a:pt x="48" y="2"/>
                      </a:cubicBezTo>
                      <a:cubicBezTo>
                        <a:pt x="58" y="0"/>
                        <a:pt x="67" y="0"/>
                        <a:pt x="74" y="3"/>
                      </a:cubicBezTo>
                      <a:cubicBezTo>
                        <a:pt x="81" y="7"/>
                        <a:pt x="85" y="13"/>
                        <a:pt x="88" y="21"/>
                      </a:cubicBezTo>
                      <a:cubicBezTo>
                        <a:pt x="75" y="28"/>
                        <a:pt x="75" y="28"/>
                        <a:pt x="75" y="28"/>
                      </a:cubicBezTo>
                      <a:cubicBezTo>
                        <a:pt x="72" y="21"/>
                        <a:pt x="69" y="17"/>
                        <a:pt x="65" y="14"/>
                      </a:cubicBezTo>
                      <a:cubicBezTo>
                        <a:pt x="60" y="12"/>
                        <a:pt x="54" y="12"/>
                        <a:pt x="48" y="14"/>
                      </a:cubicBezTo>
                      <a:cubicBezTo>
                        <a:pt x="40" y="16"/>
                        <a:pt x="33" y="20"/>
                        <a:pt x="28" y="25"/>
                      </a:cubicBezTo>
                      <a:cubicBezTo>
                        <a:pt x="23" y="30"/>
                        <a:pt x="19" y="36"/>
                        <a:pt x="17" y="43"/>
                      </a:cubicBezTo>
                      <a:cubicBezTo>
                        <a:pt x="15" y="50"/>
                        <a:pt x="14" y="56"/>
                        <a:pt x="14" y="63"/>
                      </a:cubicBezTo>
                      <a:cubicBezTo>
                        <a:pt x="14" y="72"/>
                        <a:pt x="15" y="79"/>
                        <a:pt x="17" y="85"/>
                      </a:cubicBezTo>
                      <a:cubicBezTo>
                        <a:pt x="20" y="91"/>
                        <a:pt x="24" y="95"/>
                        <a:pt x="29" y="96"/>
                      </a:cubicBezTo>
                      <a:cubicBezTo>
                        <a:pt x="34" y="98"/>
                        <a:pt x="40" y="98"/>
                        <a:pt x="46" y="97"/>
                      </a:cubicBezTo>
                      <a:cubicBezTo>
                        <a:pt x="54" y="95"/>
                        <a:pt x="60" y="91"/>
                        <a:pt x="66" y="85"/>
                      </a:cubicBezTo>
                      <a:cubicBezTo>
                        <a:pt x="71" y="79"/>
                        <a:pt x="74" y="72"/>
                        <a:pt x="76" y="63"/>
                      </a:cubicBezTo>
                      <a:close/>
                    </a:path>
                  </a:pathLst>
                </a:custGeom>
                <a:solidFill>
                  <a:srgbClr val="000000"/>
                </a:solidFill>
                <a:ln w="6350">
                  <a:solidFill>
                    <a:srgbClr val="000000"/>
                  </a:solidFill>
                  <a:round/>
                  <a:headEnd/>
                  <a:tailEnd/>
                </a:ln>
              </p:spPr>
              <p:txBody>
                <a:bodyPr/>
                <a:lstStyle/>
                <a:p>
                  <a:endParaRPr lang="nl-NL"/>
                </a:p>
              </p:txBody>
            </p:sp>
          </p:grpSp>
          <p:sp>
            <p:nvSpPr>
              <p:cNvPr id="1223" name="Freeform 49"/>
              <p:cNvSpPr>
                <a:spLocks noChangeAspect="1"/>
              </p:cNvSpPr>
              <p:nvPr/>
            </p:nvSpPr>
            <p:spPr bwMode="gray">
              <a:xfrm>
                <a:off x="1263" y="2333"/>
                <a:ext cx="1288" cy="345"/>
              </a:xfrm>
              <a:custGeom>
                <a:avLst/>
                <a:gdLst>
                  <a:gd name="T0" fmla="*/ 0 w 161"/>
                  <a:gd name="T1" fmla="*/ 10632 h 44"/>
                  <a:gd name="T2" fmla="*/ 41472 w 161"/>
                  <a:gd name="T3" fmla="*/ 0 h 44"/>
                  <a:gd name="T4" fmla="*/ 82432 w 161"/>
                  <a:gd name="T5" fmla="*/ 10632 h 44"/>
                  <a:gd name="T6" fmla="*/ 41472 w 161"/>
                  <a:gd name="T7" fmla="*/ 21210 h 44"/>
                  <a:gd name="T8" fmla="*/ 0 w 161"/>
                  <a:gd name="T9" fmla="*/ 10632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224" name="Group 50"/>
              <p:cNvGrpSpPr>
                <a:grpSpLocks/>
              </p:cNvGrpSpPr>
              <p:nvPr/>
            </p:nvGrpSpPr>
            <p:grpSpPr bwMode="auto">
              <a:xfrm>
                <a:off x="1659" y="2161"/>
                <a:ext cx="452" cy="410"/>
                <a:chOff x="1616" y="1772"/>
                <a:chExt cx="452" cy="410"/>
              </a:xfrm>
            </p:grpSpPr>
            <p:grpSp>
              <p:nvGrpSpPr>
                <p:cNvPr id="1225" name="Group 51"/>
                <p:cNvGrpSpPr>
                  <a:grpSpLocks/>
                </p:cNvGrpSpPr>
                <p:nvPr/>
              </p:nvGrpSpPr>
              <p:grpSpPr bwMode="auto">
                <a:xfrm>
                  <a:off x="1616" y="1772"/>
                  <a:ext cx="132" cy="314"/>
                  <a:chOff x="1616" y="1772"/>
                  <a:chExt cx="132" cy="314"/>
                </a:xfrm>
              </p:grpSpPr>
              <p:sp>
                <p:nvSpPr>
                  <p:cNvPr id="1261" name="Freeform 52"/>
                  <p:cNvSpPr>
                    <a:spLocks noChangeAspect="1"/>
                  </p:cNvSpPr>
                  <p:nvPr/>
                </p:nvSpPr>
                <p:spPr bwMode="gray">
                  <a:xfrm flipH="1">
                    <a:off x="1655" y="1923"/>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62" name="Freeform 53"/>
                  <p:cNvSpPr>
                    <a:spLocks noChangeAspect="1"/>
                  </p:cNvSpPr>
                  <p:nvPr/>
                </p:nvSpPr>
                <p:spPr bwMode="gray">
                  <a:xfrm flipH="1">
                    <a:off x="1616" y="1815"/>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63" name="Freeform 54"/>
                  <p:cNvSpPr>
                    <a:spLocks noChangeAspect="1"/>
                  </p:cNvSpPr>
                  <p:nvPr/>
                </p:nvSpPr>
                <p:spPr bwMode="gray">
                  <a:xfrm flipH="1">
                    <a:off x="1662" y="1806"/>
                    <a:ext cx="43"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264" name="Oval 55"/>
                  <p:cNvSpPr>
                    <a:spLocks noChangeAspect="1" noChangeArrowheads="1"/>
                  </p:cNvSpPr>
                  <p:nvPr/>
                </p:nvSpPr>
                <p:spPr bwMode="gray">
                  <a:xfrm>
                    <a:off x="1659" y="1772"/>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265" name="Freeform 56"/>
                  <p:cNvSpPr>
                    <a:spLocks noChangeAspect="1"/>
                  </p:cNvSpPr>
                  <p:nvPr/>
                </p:nvSpPr>
                <p:spPr bwMode="gray">
                  <a:xfrm flipH="1">
                    <a:off x="1680" y="1839"/>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226" name="Group 57"/>
                <p:cNvGrpSpPr>
                  <a:grpSpLocks noChangeAspect="1"/>
                </p:cNvGrpSpPr>
                <p:nvPr/>
              </p:nvGrpSpPr>
              <p:grpSpPr bwMode="auto">
                <a:xfrm>
                  <a:off x="1885" y="1851"/>
                  <a:ext cx="155" cy="263"/>
                  <a:chOff x="2191" y="2591"/>
                  <a:chExt cx="312" cy="532"/>
                </a:xfrm>
              </p:grpSpPr>
              <p:sp>
                <p:nvSpPr>
                  <p:cNvPr id="1255" name="Freeform 58"/>
                  <p:cNvSpPr>
                    <a:spLocks noChangeAspect="1" noEditPoints="1"/>
                  </p:cNvSpPr>
                  <p:nvPr/>
                </p:nvSpPr>
                <p:spPr bwMode="gray">
                  <a:xfrm>
                    <a:off x="2191" y="2678"/>
                    <a:ext cx="312" cy="245"/>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56" name="Freeform 59"/>
                  <p:cNvSpPr>
                    <a:spLocks noChangeAspect="1"/>
                  </p:cNvSpPr>
                  <p:nvPr/>
                </p:nvSpPr>
                <p:spPr bwMode="gray">
                  <a:xfrm>
                    <a:off x="2346" y="2662"/>
                    <a:ext cx="87" cy="54"/>
                  </a:xfrm>
                  <a:custGeom>
                    <a:avLst/>
                    <a:gdLst>
                      <a:gd name="T0" fmla="*/ 836 w 66"/>
                      <a:gd name="T1" fmla="*/ 1052 h 41"/>
                      <a:gd name="T2" fmla="*/ 264 w 66"/>
                      <a:gd name="T3" fmla="*/ 628 h 41"/>
                      <a:gd name="T4" fmla="*/ 448 w 66"/>
                      <a:gd name="T5" fmla="*/ 345 h 41"/>
                      <a:gd name="T6" fmla="*/ 1487 w 66"/>
                      <a:gd name="T7" fmla="*/ 448 h 41"/>
                      <a:gd name="T8" fmla="*/ 1555 w 66"/>
                      <a:gd name="T9" fmla="*/ 788 h 41"/>
                      <a:gd name="T10" fmla="*/ 836 w 66"/>
                      <a:gd name="T11" fmla="*/ 1052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257" name="Freeform 60"/>
                  <p:cNvSpPr>
                    <a:spLocks noChangeAspect="1"/>
                  </p:cNvSpPr>
                  <p:nvPr/>
                </p:nvSpPr>
                <p:spPr bwMode="gray">
                  <a:xfrm>
                    <a:off x="2239" y="2886"/>
                    <a:ext cx="209" cy="237"/>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58" name="Oval 61"/>
                  <p:cNvSpPr>
                    <a:spLocks noChangeAspect="1" noChangeArrowheads="1"/>
                  </p:cNvSpPr>
                  <p:nvPr/>
                </p:nvSpPr>
                <p:spPr bwMode="gray">
                  <a:xfrm flipH="1">
                    <a:off x="2336" y="2591"/>
                    <a:ext cx="105"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259" name="Freeform 62"/>
                  <p:cNvSpPr>
                    <a:spLocks noChangeAspect="1"/>
                  </p:cNvSpPr>
                  <p:nvPr/>
                </p:nvSpPr>
                <p:spPr bwMode="gray">
                  <a:xfrm>
                    <a:off x="2356" y="2721"/>
                    <a:ext cx="35" cy="165"/>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260" name="Freeform 63"/>
                  <p:cNvSpPr>
                    <a:spLocks noChangeAspect="1"/>
                  </p:cNvSpPr>
                  <p:nvPr/>
                </p:nvSpPr>
                <p:spPr bwMode="gray">
                  <a:xfrm>
                    <a:off x="2356" y="2840"/>
                    <a:ext cx="119" cy="71"/>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1227" name="Group 64"/>
                <p:cNvGrpSpPr>
                  <a:grpSpLocks noChangeAspect="1"/>
                </p:cNvGrpSpPr>
                <p:nvPr/>
              </p:nvGrpSpPr>
              <p:grpSpPr bwMode="auto">
                <a:xfrm flipH="1">
                  <a:off x="1621" y="1953"/>
                  <a:ext cx="447" cy="229"/>
                  <a:chOff x="786" y="2382"/>
                  <a:chExt cx="1190" cy="634"/>
                </a:xfrm>
              </p:grpSpPr>
              <p:sp>
                <p:nvSpPr>
                  <p:cNvPr id="1243" name="Freeform 65"/>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244" name="Freeform 66"/>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245" name="Freeform 67"/>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246" name="Freeform 68"/>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247" name="Freeform 69"/>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248" name="Freeform 70"/>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249" name="Freeform 71"/>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250" name="Freeform 72"/>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251" name="Freeform 73"/>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252" name="Freeform 74"/>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253" name="Freeform 75"/>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254" name="Freeform 76"/>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228" name="Group 77"/>
                <p:cNvGrpSpPr>
                  <a:grpSpLocks noChangeAspect="1"/>
                </p:cNvGrpSpPr>
                <p:nvPr/>
              </p:nvGrpSpPr>
              <p:grpSpPr bwMode="auto">
                <a:xfrm>
                  <a:off x="1772" y="1916"/>
                  <a:ext cx="191" cy="108"/>
                  <a:chOff x="347" y="3532"/>
                  <a:chExt cx="907" cy="516"/>
                </a:xfrm>
              </p:grpSpPr>
              <p:sp>
                <p:nvSpPr>
                  <p:cNvPr id="1235" name="Freeform 78"/>
                  <p:cNvSpPr>
                    <a:spLocks noChangeAspect="1"/>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236" name="Freeform 79"/>
                  <p:cNvSpPr>
                    <a:spLocks noChangeAspect="1"/>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1237" name="Freeform 80"/>
                  <p:cNvSpPr>
                    <a:spLocks noChangeAspect="1"/>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1238" name="Freeform 81"/>
                  <p:cNvSpPr>
                    <a:spLocks noChangeAspect="1"/>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239" name="Freeform 82"/>
                  <p:cNvSpPr>
                    <a:spLocks noChangeAspect="1"/>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240" name="Freeform 83"/>
                  <p:cNvSpPr>
                    <a:spLocks noChangeAspect="1"/>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241" name="Freeform 84"/>
                  <p:cNvSpPr>
                    <a:spLocks noChangeAspect="1"/>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1242" name="Freeform 85"/>
                  <p:cNvSpPr>
                    <a:spLocks noChangeAspect="1"/>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nvGrpSpPr>
                <p:cNvPr id="1229" name="Group 86"/>
                <p:cNvGrpSpPr>
                  <a:grpSpLocks noChangeAspect="1"/>
                </p:cNvGrpSpPr>
                <p:nvPr/>
              </p:nvGrpSpPr>
              <p:grpSpPr bwMode="auto">
                <a:xfrm>
                  <a:off x="1840" y="1892"/>
                  <a:ext cx="55" cy="44"/>
                  <a:chOff x="1315" y="1508"/>
                  <a:chExt cx="596" cy="469"/>
                </a:xfrm>
              </p:grpSpPr>
              <p:sp>
                <p:nvSpPr>
                  <p:cNvPr id="1232" name="Freeform 87"/>
                  <p:cNvSpPr>
                    <a:spLocks noChangeAspect="1"/>
                  </p:cNvSpPr>
                  <p:nvPr/>
                </p:nvSpPr>
                <p:spPr bwMode="gray">
                  <a:xfrm>
                    <a:off x="1315" y="1508"/>
                    <a:ext cx="596" cy="161"/>
                  </a:xfrm>
                  <a:custGeom>
                    <a:avLst/>
                    <a:gdLst>
                      <a:gd name="T0" fmla="*/ 0 w 904"/>
                      <a:gd name="T1" fmla="*/ 1 h 244"/>
                      <a:gd name="T2" fmla="*/ 3 w 904"/>
                      <a:gd name="T3" fmla="*/ 0 h 244"/>
                      <a:gd name="T4" fmla="*/ 6 w 904"/>
                      <a:gd name="T5" fmla="*/ 1 h 244"/>
                      <a:gd name="T6" fmla="*/ 3 w 904"/>
                      <a:gd name="T7" fmla="*/ 2 h 244"/>
                      <a:gd name="T8" fmla="*/ 0 w 904"/>
                      <a:gd name="T9" fmla="*/ 1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2A79D0"/>
                  </a:solidFill>
                  <a:ln w="6350">
                    <a:solidFill>
                      <a:srgbClr val="000000"/>
                    </a:solidFill>
                    <a:miter lim="800000"/>
                    <a:headEnd/>
                    <a:tailEnd/>
                  </a:ln>
                </p:spPr>
                <p:txBody>
                  <a:bodyPr/>
                  <a:lstStyle/>
                  <a:p>
                    <a:endParaRPr lang="nl-NL"/>
                  </a:p>
                </p:txBody>
              </p:sp>
              <p:sp>
                <p:nvSpPr>
                  <p:cNvPr id="1233" name="Freeform 88"/>
                  <p:cNvSpPr>
                    <a:spLocks noChangeAspect="1"/>
                  </p:cNvSpPr>
                  <p:nvPr/>
                </p:nvSpPr>
                <p:spPr bwMode="gray">
                  <a:xfrm>
                    <a:off x="1612" y="1589"/>
                    <a:ext cx="299" cy="388"/>
                  </a:xfrm>
                  <a:custGeom>
                    <a:avLst/>
                    <a:gdLst>
                      <a:gd name="T0" fmla="*/ 0 w 453"/>
                      <a:gd name="T1" fmla="*/ 4 h 589"/>
                      <a:gd name="T2" fmla="*/ 0 w 453"/>
                      <a:gd name="T3" fmla="*/ 1 h 589"/>
                      <a:gd name="T4" fmla="*/ 3 w 453"/>
                      <a:gd name="T5" fmla="*/ 0 h 589"/>
                      <a:gd name="T6" fmla="*/ 3 w 453"/>
                      <a:gd name="T7" fmla="*/ 3 h 589"/>
                      <a:gd name="T8" fmla="*/ 0 w 453"/>
                      <a:gd name="T9" fmla="*/ 4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2A79D0"/>
                  </a:solidFill>
                  <a:ln w="6350">
                    <a:solidFill>
                      <a:srgbClr val="000000"/>
                    </a:solidFill>
                    <a:miter lim="800000"/>
                    <a:headEnd/>
                    <a:tailEnd/>
                  </a:ln>
                </p:spPr>
                <p:txBody>
                  <a:bodyPr/>
                  <a:lstStyle/>
                  <a:p>
                    <a:endParaRPr lang="nl-NL"/>
                  </a:p>
                </p:txBody>
              </p:sp>
              <p:sp>
                <p:nvSpPr>
                  <p:cNvPr id="1234" name="Freeform 89"/>
                  <p:cNvSpPr>
                    <a:spLocks noChangeAspect="1"/>
                  </p:cNvSpPr>
                  <p:nvPr/>
                </p:nvSpPr>
                <p:spPr bwMode="gray">
                  <a:xfrm>
                    <a:off x="1315" y="1589"/>
                    <a:ext cx="297" cy="388"/>
                  </a:xfrm>
                  <a:custGeom>
                    <a:avLst/>
                    <a:gdLst>
                      <a:gd name="T0" fmla="*/ 0 w 451"/>
                      <a:gd name="T1" fmla="*/ 0 h 589"/>
                      <a:gd name="T2" fmla="*/ 0 w 451"/>
                      <a:gd name="T3" fmla="*/ 3 h 589"/>
                      <a:gd name="T4" fmla="*/ 3 w 451"/>
                      <a:gd name="T5" fmla="*/ 4 h 589"/>
                      <a:gd name="T6" fmla="*/ 3 w 451"/>
                      <a:gd name="T7" fmla="*/ 1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2A79D0"/>
                  </a:solidFill>
                  <a:ln w="6350">
                    <a:solidFill>
                      <a:srgbClr val="000000"/>
                    </a:solidFill>
                    <a:miter lim="800000"/>
                    <a:headEnd/>
                    <a:tailEnd/>
                  </a:ln>
                </p:spPr>
                <p:txBody>
                  <a:bodyPr/>
                  <a:lstStyle/>
                  <a:p>
                    <a:endParaRPr lang="nl-NL"/>
                  </a:p>
                </p:txBody>
              </p:sp>
            </p:grpSp>
            <p:sp>
              <p:nvSpPr>
                <p:cNvPr id="1230" name="Freeform 90"/>
                <p:cNvSpPr>
                  <a:spLocks noChangeAspect="1"/>
                </p:cNvSpPr>
                <p:nvPr/>
              </p:nvSpPr>
              <p:spPr bwMode="gray">
                <a:xfrm>
                  <a:off x="1902" y="2014"/>
                  <a:ext cx="135" cy="35"/>
                </a:xfrm>
                <a:custGeom>
                  <a:avLst/>
                  <a:gdLst>
                    <a:gd name="T0" fmla="*/ 0 w 668"/>
                    <a:gd name="T1" fmla="*/ 0 h 177"/>
                    <a:gd name="T2" fmla="*/ 0 w 668"/>
                    <a:gd name="T3" fmla="*/ 0 h 177"/>
                    <a:gd name="T4" fmla="*/ 0 w 668"/>
                    <a:gd name="T5" fmla="*/ 0 h 177"/>
                    <a:gd name="T6" fmla="*/ 0 w 668"/>
                    <a:gd name="T7" fmla="*/ 0 h 177"/>
                    <a:gd name="T8" fmla="*/ 0 w 668"/>
                    <a:gd name="T9" fmla="*/ 0 h 177"/>
                    <a:gd name="T10" fmla="*/ 0 60000 65536"/>
                    <a:gd name="T11" fmla="*/ 0 60000 65536"/>
                    <a:gd name="T12" fmla="*/ 0 60000 65536"/>
                    <a:gd name="T13" fmla="*/ 0 60000 65536"/>
                    <a:gd name="T14" fmla="*/ 0 60000 65536"/>
                    <a:gd name="T15" fmla="*/ 0 w 668"/>
                    <a:gd name="T16" fmla="*/ 0 h 177"/>
                    <a:gd name="T17" fmla="*/ 668 w 668"/>
                    <a:gd name="T18" fmla="*/ 177 h 177"/>
                  </a:gdLst>
                  <a:ahLst/>
                  <a:cxnLst>
                    <a:cxn ang="T10">
                      <a:pos x="T0" y="T1"/>
                    </a:cxn>
                    <a:cxn ang="T11">
                      <a:pos x="T2" y="T3"/>
                    </a:cxn>
                    <a:cxn ang="T12">
                      <a:pos x="T4" y="T5"/>
                    </a:cxn>
                    <a:cxn ang="T13">
                      <a:pos x="T6" y="T7"/>
                    </a:cxn>
                    <a:cxn ang="T14">
                      <a:pos x="T8" y="T9"/>
                    </a:cxn>
                  </a:cxnLst>
                  <a:rect l="T15" t="T16" r="T17" b="T18"/>
                  <a:pathLst>
                    <a:path w="668" h="177">
                      <a:moveTo>
                        <a:pt x="668" y="76"/>
                      </a:moveTo>
                      <a:lnTo>
                        <a:pt x="377" y="0"/>
                      </a:lnTo>
                      <a:lnTo>
                        <a:pt x="0" y="102"/>
                      </a:lnTo>
                      <a:lnTo>
                        <a:pt x="288" y="177"/>
                      </a:lnTo>
                      <a:lnTo>
                        <a:pt x="668" y="76"/>
                      </a:lnTo>
                      <a:close/>
                    </a:path>
                  </a:pathLst>
                </a:custGeom>
                <a:solidFill>
                  <a:srgbClr val="FFFFFF"/>
                </a:solidFill>
                <a:ln w="6350">
                  <a:solidFill>
                    <a:srgbClr val="000000"/>
                  </a:solidFill>
                  <a:miter lim="800000"/>
                  <a:headEnd/>
                  <a:tailEnd/>
                </a:ln>
              </p:spPr>
              <p:txBody>
                <a:bodyPr/>
                <a:lstStyle/>
                <a:p>
                  <a:endParaRPr lang="nl-NL"/>
                </a:p>
              </p:txBody>
            </p:sp>
            <p:sp>
              <p:nvSpPr>
                <p:cNvPr id="1231" name="Freeform 95"/>
                <p:cNvSpPr>
                  <a:spLocks noChangeAspect="1"/>
                </p:cNvSpPr>
                <p:nvPr/>
              </p:nvSpPr>
              <p:spPr bwMode="gray">
                <a:xfrm>
                  <a:off x="1699" y="1940"/>
                  <a:ext cx="44"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grpSp>
        </p:grpSp>
        <p:grpSp>
          <p:nvGrpSpPr>
            <p:cNvPr id="1133" name="Group 97"/>
            <p:cNvGrpSpPr>
              <a:grpSpLocks/>
            </p:cNvGrpSpPr>
            <p:nvPr/>
          </p:nvGrpSpPr>
          <p:grpSpPr bwMode="auto">
            <a:xfrm>
              <a:off x="1992314" y="1563791"/>
              <a:ext cx="654050" cy="196850"/>
              <a:chOff x="-240" y="-1656"/>
              <a:chExt cx="3137" cy="940"/>
            </a:xfrm>
          </p:grpSpPr>
          <p:sp>
            <p:nvSpPr>
              <p:cNvPr id="1217" name="Freeform 98"/>
              <p:cNvSpPr>
                <a:spLocks/>
              </p:cNvSpPr>
              <p:nvPr/>
            </p:nvSpPr>
            <p:spPr bwMode="gray">
              <a:xfrm>
                <a:off x="658" y="-1656"/>
                <a:ext cx="446" cy="217"/>
              </a:xfrm>
              <a:custGeom>
                <a:avLst/>
                <a:gdLst>
                  <a:gd name="T0" fmla="*/ 0 w 446"/>
                  <a:gd name="T1" fmla="*/ 0 h 217"/>
                  <a:gd name="T2" fmla="*/ 0 w 446"/>
                  <a:gd name="T3" fmla="*/ 97 h 217"/>
                  <a:gd name="T4" fmla="*/ 446 w 446"/>
                  <a:gd name="T5" fmla="*/ 217 h 217"/>
                  <a:gd name="T6" fmla="*/ 446 w 446"/>
                  <a:gd name="T7" fmla="*/ 12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0" y="0"/>
                    </a:moveTo>
                    <a:lnTo>
                      <a:pt x="0" y="97"/>
                    </a:lnTo>
                    <a:lnTo>
                      <a:pt x="446" y="217"/>
                    </a:lnTo>
                    <a:lnTo>
                      <a:pt x="446"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18" name="Freeform 99"/>
              <p:cNvSpPr>
                <a:spLocks/>
              </p:cNvSpPr>
              <p:nvPr/>
            </p:nvSpPr>
            <p:spPr bwMode="gray">
              <a:xfrm>
                <a:off x="-240" y="-1656"/>
                <a:ext cx="3137" cy="843"/>
              </a:xfrm>
              <a:custGeom>
                <a:avLst/>
                <a:gdLst>
                  <a:gd name="T0" fmla="*/ 2887 w 3137"/>
                  <a:gd name="T1" fmla="*/ 54 h 843"/>
                  <a:gd name="T2" fmla="*/ 898 w 3137"/>
                  <a:gd name="T3" fmla="*/ 0 h 843"/>
                  <a:gd name="T4" fmla="*/ 1344 w 3137"/>
                  <a:gd name="T5" fmla="*/ 120 h 843"/>
                  <a:gd name="T6" fmla="*/ 0 w 3137"/>
                  <a:gd name="T7" fmla="*/ 482 h 843"/>
                  <a:gd name="T8" fmla="*/ 1344 w 3137"/>
                  <a:gd name="T9" fmla="*/ 843 h 843"/>
                  <a:gd name="T10" fmla="*/ 2688 w 3137"/>
                  <a:gd name="T11" fmla="*/ 482 h 843"/>
                  <a:gd name="T12" fmla="*/ 3137 w 3137"/>
                  <a:gd name="T13" fmla="*/ 602 h 843"/>
                  <a:gd name="T14" fmla="*/ 2887 w 3137"/>
                  <a:gd name="T15" fmla="*/ 54 h 843"/>
                  <a:gd name="T16" fmla="*/ 0 60000 65536"/>
                  <a:gd name="T17" fmla="*/ 0 60000 65536"/>
                  <a:gd name="T18" fmla="*/ 0 60000 65536"/>
                  <a:gd name="T19" fmla="*/ 0 60000 65536"/>
                  <a:gd name="T20" fmla="*/ 0 60000 65536"/>
                  <a:gd name="T21" fmla="*/ 0 60000 65536"/>
                  <a:gd name="T22" fmla="*/ 0 60000 65536"/>
                  <a:gd name="T23" fmla="*/ 0 60000 65536"/>
                  <a:gd name="T24" fmla="*/ 0 w 3137"/>
                  <a:gd name="T25" fmla="*/ 0 h 843"/>
                  <a:gd name="T26" fmla="*/ 3137 w 3137"/>
                  <a:gd name="T27" fmla="*/ 843 h 8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7" h="843">
                    <a:moveTo>
                      <a:pt x="2887" y="54"/>
                    </a:moveTo>
                    <a:lnTo>
                      <a:pt x="898" y="0"/>
                    </a:lnTo>
                    <a:lnTo>
                      <a:pt x="1344" y="120"/>
                    </a:lnTo>
                    <a:lnTo>
                      <a:pt x="0" y="482"/>
                    </a:lnTo>
                    <a:lnTo>
                      <a:pt x="1344" y="843"/>
                    </a:lnTo>
                    <a:lnTo>
                      <a:pt x="2688" y="482"/>
                    </a:lnTo>
                    <a:lnTo>
                      <a:pt x="3137" y="602"/>
                    </a:lnTo>
                    <a:lnTo>
                      <a:pt x="2887" y="54"/>
                    </a:lnTo>
                    <a:close/>
                  </a:path>
                </a:pathLst>
              </a:custGeom>
              <a:solidFill>
                <a:srgbClr val="808080"/>
              </a:solidFill>
              <a:ln w="6350">
                <a:solidFill>
                  <a:schemeClr val="bg1"/>
                </a:solidFill>
                <a:miter lim="800000"/>
                <a:headEnd/>
                <a:tailEnd/>
              </a:ln>
            </p:spPr>
            <p:txBody>
              <a:bodyPr/>
              <a:lstStyle/>
              <a:p>
                <a:endParaRPr lang="nl-NL"/>
              </a:p>
            </p:txBody>
          </p:sp>
          <p:sp>
            <p:nvSpPr>
              <p:cNvPr id="1219" name="Freeform 100"/>
              <p:cNvSpPr>
                <a:spLocks/>
              </p:cNvSpPr>
              <p:nvPr/>
            </p:nvSpPr>
            <p:spPr bwMode="gray">
              <a:xfrm>
                <a:off x="-240" y="-1174"/>
                <a:ext cx="1344" cy="458"/>
              </a:xfrm>
              <a:custGeom>
                <a:avLst/>
                <a:gdLst>
                  <a:gd name="T0" fmla="*/ 0 w 1344"/>
                  <a:gd name="T1" fmla="*/ 0 h 458"/>
                  <a:gd name="T2" fmla="*/ 0 w 1344"/>
                  <a:gd name="T3" fmla="*/ 97 h 458"/>
                  <a:gd name="T4" fmla="*/ 1344 w 1344"/>
                  <a:gd name="T5" fmla="*/ 458 h 458"/>
                  <a:gd name="T6" fmla="*/ 1344 w 1344"/>
                  <a:gd name="T7" fmla="*/ 361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20" name="Freeform 101"/>
              <p:cNvSpPr>
                <a:spLocks/>
              </p:cNvSpPr>
              <p:nvPr/>
            </p:nvSpPr>
            <p:spPr bwMode="gray">
              <a:xfrm>
                <a:off x="2448" y="-1174"/>
                <a:ext cx="449" cy="217"/>
              </a:xfrm>
              <a:custGeom>
                <a:avLst/>
                <a:gdLst>
                  <a:gd name="T0" fmla="*/ 0 w 449"/>
                  <a:gd name="T1" fmla="*/ 0 h 217"/>
                  <a:gd name="T2" fmla="*/ 0 w 449"/>
                  <a:gd name="T3" fmla="*/ 97 h 217"/>
                  <a:gd name="T4" fmla="*/ 449 w 449"/>
                  <a:gd name="T5" fmla="*/ 217 h 217"/>
                  <a:gd name="T6" fmla="*/ 449 w 449"/>
                  <a:gd name="T7" fmla="*/ 120 h 217"/>
                  <a:gd name="T8" fmla="*/ 0 w 449"/>
                  <a:gd name="T9" fmla="*/ 0 h 217"/>
                  <a:gd name="T10" fmla="*/ 0 60000 65536"/>
                  <a:gd name="T11" fmla="*/ 0 60000 65536"/>
                  <a:gd name="T12" fmla="*/ 0 60000 65536"/>
                  <a:gd name="T13" fmla="*/ 0 60000 65536"/>
                  <a:gd name="T14" fmla="*/ 0 60000 65536"/>
                  <a:gd name="T15" fmla="*/ 0 w 449"/>
                  <a:gd name="T16" fmla="*/ 0 h 217"/>
                  <a:gd name="T17" fmla="*/ 449 w 449"/>
                  <a:gd name="T18" fmla="*/ 217 h 217"/>
                </a:gdLst>
                <a:ahLst/>
                <a:cxnLst>
                  <a:cxn ang="T10">
                    <a:pos x="T0" y="T1"/>
                  </a:cxn>
                  <a:cxn ang="T11">
                    <a:pos x="T2" y="T3"/>
                  </a:cxn>
                  <a:cxn ang="T12">
                    <a:pos x="T4" y="T5"/>
                  </a:cxn>
                  <a:cxn ang="T13">
                    <a:pos x="T6" y="T7"/>
                  </a:cxn>
                  <a:cxn ang="T14">
                    <a:pos x="T8" y="T9"/>
                  </a:cxn>
                </a:cxnLst>
                <a:rect l="T15" t="T16" r="T17" b="T18"/>
                <a:pathLst>
                  <a:path w="449" h="217">
                    <a:moveTo>
                      <a:pt x="0" y="0"/>
                    </a:moveTo>
                    <a:lnTo>
                      <a:pt x="0" y="97"/>
                    </a:lnTo>
                    <a:lnTo>
                      <a:pt x="449" y="217"/>
                    </a:lnTo>
                    <a:lnTo>
                      <a:pt x="449"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21" name="Freeform 102"/>
              <p:cNvSpPr>
                <a:spLocks/>
              </p:cNvSpPr>
              <p:nvPr/>
            </p:nvSpPr>
            <p:spPr bwMode="gray">
              <a:xfrm>
                <a:off x="1104" y="-1174"/>
                <a:ext cx="1344" cy="458"/>
              </a:xfrm>
              <a:custGeom>
                <a:avLst/>
                <a:gdLst>
                  <a:gd name="T0" fmla="*/ 0 w 1344"/>
                  <a:gd name="T1" fmla="*/ 458 h 458"/>
                  <a:gd name="T2" fmla="*/ 0 w 1344"/>
                  <a:gd name="T3" fmla="*/ 361 h 458"/>
                  <a:gd name="T4" fmla="*/ 1344 w 1344"/>
                  <a:gd name="T5" fmla="*/ 0 h 458"/>
                  <a:gd name="T6" fmla="*/ 1344 w 1344"/>
                  <a:gd name="T7" fmla="*/ 97 h 458"/>
                  <a:gd name="T8" fmla="*/ 0 w 1344"/>
                  <a:gd name="T9" fmla="*/ 458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458"/>
                    </a:moveTo>
                    <a:lnTo>
                      <a:pt x="0" y="361"/>
                    </a:lnTo>
                    <a:lnTo>
                      <a:pt x="1344" y="0"/>
                    </a:lnTo>
                    <a:lnTo>
                      <a:pt x="1344" y="97"/>
                    </a:lnTo>
                    <a:lnTo>
                      <a:pt x="0" y="458"/>
                    </a:lnTo>
                    <a:close/>
                  </a:path>
                </a:pathLst>
              </a:custGeom>
              <a:solidFill>
                <a:schemeClr val="tx1"/>
              </a:solidFill>
              <a:ln w="6350">
                <a:solidFill>
                  <a:schemeClr val="bg1"/>
                </a:solidFill>
                <a:miter lim="800000"/>
                <a:headEnd/>
                <a:tailEnd/>
              </a:ln>
            </p:spPr>
            <p:txBody>
              <a:bodyPr/>
              <a:lstStyle/>
              <a:p>
                <a:endParaRPr lang="nl-NL"/>
              </a:p>
            </p:txBody>
          </p:sp>
        </p:grpSp>
        <p:grpSp>
          <p:nvGrpSpPr>
            <p:cNvPr id="1134" name="Groep 231"/>
            <p:cNvGrpSpPr>
              <a:grpSpLocks/>
            </p:cNvGrpSpPr>
            <p:nvPr/>
          </p:nvGrpSpPr>
          <p:grpSpPr bwMode="auto">
            <a:xfrm>
              <a:off x="517526" y="1381229"/>
              <a:ext cx="2044700" cy="814387"/>
              <a:chOff x="-96007" y="3671795"/>
              <a:chExt cx="2044700" cy="814457"/>
            </a:xfrm>
          </p:grpSpPr>
          <p:sp>
            <p:nvSpPr>
              <p:cNvPr id="1195" name="Freeform 49"/>
              <p:cNvSpPr>
                <a:spLocks noChangeAspect="1"/>
              </p:cNvSpPr>
              <p:nvPr/>
            </p:nvSpPr>
            <p:spPr bwMode="gray">
              <a:xfrm>
                <a:off x="-96007" y="3938518"/>
                <a:ext cx="2044700" cy="547734"/>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196" name="Group 104"/>
              <p:cNvGrpSpPr>
                <a:grpSpLocks noChangeAspect="1"/>
              </p:cNvGrpSpPr>
              <p:nvPr/>
            </p:nvGrpSpPr>
            <p:grpSpPr bwMode="auto">
              <a:xfrm>
                <a:off x="611320" y="3671795"/>
                <a:ext cx="468313" cy="500062"/>
                <a:chOff x="1658" y="2536"/>
                <a:chExt cx="596" cy="637"/>
              </a:xfrm>
            </p:grpSpPr>
            <p:grpSp>
              <p:nvGrpSpPr>
                <p:cNvPr id="1197" name="Group 105"/>
                <p:cNvGrpSpPr>
                  <a:grpSpLocks noChangeAspect="1"/>
                </p:cNvGrpSpPr>
                <p:nvPr/>
              </p:nvGrpSpPr>
              <p:grpSpPr bwMode="auto">
                <a:xfrm>
                  <a:off x="1876" y="2536"/>
                  <a:ext cx="378" cy="637"/>
                  <a:chOff x="1876" y="2536"/>
                  <a:chExt cx="378" cy="637"/>
                </a:xfrm>
              </p:grpSpPr>
              <p:grpSp>
                <p:nvGrpSpPr>
                  <p:cNvPr id="1203" name="Group 106"/>
                  <p:cNvGrpSpPr>
                    <a:grpSpLocks noChangeAspect="1"/>
                  </p:cNvGrpSpPr>
                  <p:nvPr/>
                </p:nvGrpSpPr>
                <p:grpSpPr bwMode="auto">
                  <a:xfrm>
                    <a:off x="1876" y="2536"/>
                    <a:ext cx="343" cy="637"/>
                    <a:chOff x="4178" y="782"/>
                    <a:chExt cx="343" cy="637"/>
                  </a:xfrm>
                </p:grpSpPr>
                <p:sp>
                  <p:nvSpPr>
                    <p:cNvPr id="1213" name="Freeform 107"/>
                    <p:cNvSpPr>
                      <a:spLocks noChangeAspect="1"/>
                    </p:cNvSpPr>
                    <p:nvPr/>
                  </p:nvSpPr>
                  <p:spPr bwMode="gray">
                    <a:xfrm>
                      <a:off x="4333" y="1087"/>
                      <a:ext cx="121" cy="332"/>
                    </a:xfrm>
                    <a:custGeom>
                      <a:avLst/>
                      <a:gdLst/>
                      <a:ahLst/>
                      <a:cxnLst>
                        <a:cxn ang="0">
                          <a:pos x="89" y="156"/>
                        </a:cxn>
                        <a:cxn ang="0">
                          <a:pos x="89" y="7"/>
                        </a:cxn>
                        <a:cxn ang="0">
                          <a:pos x="89" y="5"/>
                        </a:cxn>
                        <a:cxn ang="0">
                          <a:pos x="63" y="20"/>
                        </a:cxn>
                        <a:cxn ang="0">
                          <a:pos x="12" y="11"/>
                        </a:cxn>
                        <a:cxn ang="0">
                          <a:pos x="3" y="0"/>
                        </a:cxn>
                        <a:cxn ang="0">
                          <a:pos x="3" y="36"/>
                        </a:cxn>
                        <a:cxn ang="0">
                          <a:pos x="2" y="205"/>
                        </a:cxn>
                        <a:cxn ang="0">
                          <a:pos x="43" y="205"/>
                        </a:cxn>
                        <a:cxn ang="0">
                          <a:pos x="45" y="51"/>
                        </a:cxn>
                        <a:cxn ang="0">
                          <a:pos x="36" y="40"/>
                        </a:cxn>
                        <a:cxn ang="0">
                          <a:pos x="45" y="51"/>
                        </a:cxn>
                        <a:cxn ang="0">
                          <a:pos x="43" y="205"/>
                        </a:cxn>
                        <a:cxn ang="0">
                          <a:pos x="44" y="211"/>
                        </a:cxn>
                        <a:cxn ang="0">
                          <a:pos x="88" y="218"/>
                        </a:cxn>
                        <a:cxn ang="0">
                          <a:pos x="89" y="156"/>
                        </a:cxn>
                      </a:cxnLst>
                      <a:rect l="0" t="0" r="r" b="b"/>
                      <a:pathLst>
                        <a:path w="90" h="245">
                          <a:moveTo>
                            <a:pt x="89" y="156"/>
                          </a:moveTo>
                          <a:cubicBezTo>
                            <a:pt x="89" y="141"/>
                            <a:pt x="90" y="47"/>
                            <a:pt x="89" y="7"/>
                          </a:cubicBezTo>
                          <a:cubicBezTo>
                            <a:pt x="89" y="6"/>
                            <a:pt x="89" y="6"/>
                            <a:pt x="89"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3" y="225"/>
                            <a:pt x="43" y="205"/>
                          </a:cubicBezTo>
                          <a:cubicBezTo>
                            <a:pt x="43" y="171"/>
                            <a:pt x="46" y="55"/>
                            <a:pt x="45" y="51"/>
                          </a:cubicBezTo>
                          <a:cubicBezTo>
                            <a:pt x="45" y="47"/>
                            <a:pt x="36" y="47"/>
                            <a:pt x="36" y="40"/>
                          </a:cubicBezTo>
                          <a:cubicBezTo>
                            <a:pt x="36" y="47"/>
                            <a:pt x="45" y="47"/>
                            <a:pt x="45" y="51"/>
                          </a:cubicBezTo>
                          <a:cubicBezTo>
                            <a:pt x="46" y="55"/>
                            <a:pt x="43" y="171"/>
                            <a:pt x="43" y="205"/>
                          </a:cubicBezTo>
                          <a:cubicBezTo>
                            <a:pt x="44" y="207"/>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14" name="Freeform 108"/>
                    <p:cNvSpPr>
                      <a:spLocks noChangeAspect="1"/>
                    </p:cNvSpPr>
                    <p:nvPr/>
                  </p:nvSpPr>
                  <p:spPr bwMode="gray">
                    <a:xfrm>
                      <a:off x="4179" y="867"/>
                      <a:ext cx="343" cy="313"/>
                    </a:xfrm>
                    <a:custGeom>
                      <a:avLst/>
                      <a:gdLst/>
                      <a:ahLst/>
                      <a:cxnLst>
                        <a:cxn ang="0">
                          <a:pos x="248" y="194"/>
                        </a:cxn>
                        <a:cxn ang="0">
                          <a:pos x="225" y="49"/>
                        </a:cxn>
                        <a:cxn ang="0">
                          <a:pos x="199" y="24"/>
                        </a:cxn>
                        <a:cxn ang="0">
                          <a:pos x="156" y="13"/>
                        </a:cxn>
                        <a:cxn ang="0">
                          <a:pos x="116" y="2"/>
                        </a:cxn>
                        <a:cxn ang="0">
                          <a:pos x="86" y="12"/>
                        </a:cxn>
                        <a:cxn ang="0">
                          <a:pos x="73" y="86"/>
                        </a:cxn>
                        <a:cxn ang="0">
                          <a:pos x="73" y="86"/>
                        </a:cxn>
                        <a:cxn ang="0">
                          <a:pos x="72" y="91"/>
                        </a:cxn>
                        <a:cxn ang="0">
                          <a:pos x="21" y="104"/>
                        </a:cxn>
                        <a:cxn ang="0">
                          <a:pos x="26" y="135"/>
                        </a:cxn>
                        <a:cxn ang="0">
                          <a:pos x="80" y="122"/>
                        </a:cxn>
                        <a:cxn ang="0">
                          <a:pos x="80" y="122"/>
                        </a:cxn>
                        <a:cxn ang="0">
                          <a:pos x="86" y="120"/>
                        </a:cxn>
                        <a:cxn ang="0">
                          <a:pos x="99" y="113"/>
                        </a:cxn>
                        <a:cxn ang="0">
                          <a:pos x="104" y="92"/>
                        </a:cxn>
                        <a:cxn ang="0">
                          <a:pos x="104" y="92"/>
                        </a:cxn>
                        <a:cxn ang="0">
                          <a:pos x="110" y="47"/>
                        </a:cxn>
                        <a:cxn ang="0">
                          <a:pos x="110" y="47"/>
                        </a:cxn>
                        <a:cxn ang="0">
                          <a:pos x="109" y="164"/>
                        </a:cxn>
                        <a:cxn ang="0">
                          <a:pos x="118" y="175"/>
                        </a:cxn>
                        <a:cxn ang="0">
                          <a:pos x="169" y="189"/>
                        </a:cxn>
                        <a:cxn ang="0">
                          <a:pos x="196" y="169"/>
                        </a:cxn>
                        <a:cxn ang="0">
                          <a:pos x="194" y="88"/>
                        </a:cxn>
                        <a:cxn ang="0">
                          <a:pos x="192" y="75"/>
                        </a:cxn>
                        <a:cxn ang="0">
                          <a:pos x="194" y="88"/>
                        </a:cxn>
                        <a:cxn ang="0">
                          <a:pos x="215" y="204"/>
                        </a:cxn>
                        <a:cxn ang="0">
                          <a:pos x="248" y="194"/>
                        </a:cxn>
                      </a:cxnLst>
                      <a:rect l="0" t="0" r="r" b="b"/>
                      <a:pathLst>
                        <a:path w="254" h="232">
                          <a:moveTo>
                            <a:pt x="248" y="194"/>
                          </a:moveTo>
                          <a:cubicBezTo>
                            <a:pt x="245" y="184"/>
                            <a:pt x="228" y="67"/>
                            <a:pt x="225" y="49"/>
                          </a:cubicBezTo>
                          <a:cubicBezTo>
                            <a:pt x="222" y="32"/>
                            <a:pt x="207" y="27"/>
                            <a:pt x="199" y="24"/>
                          </a:cubicBezTo>
                          <a:cubicBezTo>
                            <a:pt x="191" y="21"/>
                            <a:pt x="169" y="16"/>
                            <a:pt x="156" y="13"/>
                          </a:cubicBezTo>
                          <a:cubicBezTo>
                            <a:pt x="144" y="10"/>
                            <a:pt x="125" y="4"/>
                            <a:pt x="116" y="2"/>
                          </a:cubicBezTo>
                          <a:cubicBezTo>
                            <a:pt x="107" y="0"/>
                            <a:pt x="89" y="4"/>
                            <a:pt x="86" y="12"/>
                          </a:cubicBezTo>
                          <a:cubicBezTo>
                            <a:pt x="85" y="15"/>
                            <a:pt x="79" y="50"/>
                            <a:pt x="73" y="86"/>
                          </a:cubicBezTo>
                          <a:cubicBezTo>
                            <a:pt x="73" y="86"/>
                            <a:pt x="73" y="86"/>
                            <a:pt x="73" y="86"/>
                          </a:cubicBezTo>
                          <a:cubicBezTo>
                            <a:pt x="72" y="91"/>
                            <a:pt x="72" y="91"/>
                            <a:pt x="72" y="91"/>
                          </a:cubicBezTo>
                          <a:cubicBezTo>
                            <a:pt x="49" y="96"/>
                            <a:pt x="28" y="103"/>
                            <a:pt x="21" y="104"/>
                          </a:cubicBezTo>
                          <a:cubicBezTo>
                            <a:pt x="0" y="109"/>
                            <a:pt x="9" y="137"/>
                            <a:pt x="26" y="135"/>
                          </a:cubicBezTo>
                          <a:cubicBezTo>
                            <a:pt x="30" y="135"/>
                            <a:pt x="55" y="129"/>
                            <a:pt x="80" y="122"/>
                          </a:cubicBezTo>
                          <a:cubicBezTo>
                            <a:pt x="80" y="122"/>
                            <a:pt x="80" y="122"/>
                            <a:pt x="80" y="122"/>
                          </a:cubicBezTo>
                          <a:cubicBezTo>
                            <a:pt x="86" y="120"/>
                            <a:pt x="86" y="120"/>
                            <a:pt x="86" y="120"/>
                          </a:cubicBezTo>
                          <a:cubicBezTo>
                            <a:pt x="92" y="119"/>
                            <a:pt x="96" y="116"/>
                            <a:pt x="99" y="113"/>
                          </a:cubicBezTo>
                          <a:cubicBezTo>
                            <a:pt x="102" y="108"/>
                            <a:pt x="104" y="102"/>
                            <a:pt x="104" y="92"/>
                          </a:cubicBezTo>
                          <a:cubicBezTo>
                            <a:pt x="104" y="92"/>
                            <a:pt x="104" y="92"/>
                            <a:pt x="104" y="92"/>
                          </a:cubicBezTo>
                          <a:cubicBezTo>
                            <a:pt x="107" y="69"/>
                            <a:pt x="109" y="49"/>
                            <a:pt x="110" y="47"/>
                          </a:cubicBezTo>
                          <a:cubicBezTo>
                            <a:pt x="110" y="47"/>
                            <a:pt x="110" y="47"/>
                            <a:pt x="110" y="47"/>
                          </a:cubicBezTo>
                          <a:cubicBezTo>
                            <a:pt x="110" y="53"/>
                            <a:pt x="109" y="122"/>
                            <a:pt x="109" y="164"/>
                          </a:cubicBezTo>
                          <a:cubicBezTo>
                            <a:pt x="110" y="169"/>
                            <a:pt x="112" y="174"/>
                            <a:pt x="118" y="175"/>
                          </a:cubicBezTo>
                          <a:cubicBezTo>
                            <a:pt x="130" y="177"/>
                            <a:pt x="162" y="187"/>
                            <a:pt x="169" y="189"/>
                          </a:cubicBezTo>
                          <a:cubicBezTo>
                            <a:pt x="177" y="190"/>
                            <a:pt x="193" y="181"/>
                            <a:pt x="196" y="169"/>
                          </a:cubicBezTo>
                          <a:cubicBezTo>
                            <a:pt x="196" y="141"/>
                            <a:pt x="196" y="111"/>
                            <a:pt x="194" y="88"/>
                          </a:cubicBezTo>
                          <a:cubicBezTo>
                            <a:pt x="193" y="82"/>
                            <a:pt x="193" y="78"/>
                            <a:pt x="192" y="75"/>
                          </a:cubicBezTo>
                          <a:cubicBezTo>
                            <a:pt x="193" y="79"/>
                            <a:pt x="194" y="83"/>
                            <a:pt x="194" y="88"/>
                          </a:cubicBezTo>
                          <a:cubicBezTo>
                            <a:pt x="197" y="110"/>
                            <a:pt x="204" y="150"/>
                            <a:pt x="215" y="204"/>
                          </a:cubicBezTo>
                          <a:cubicBezTo>
                            <a:pt x="221" y="232"/>
                            <a:pt x="254" y="218"/>
                            <a:pt x="248" y="194"/>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15" name="Freeform 109"/>
                    <p:cNvSpPr>
                      <a:spLocks noChangeAspect="1"/>
                    </p:cNvSpPr>
                    <p:nvPr/>
                  </p:nvSpPr>
                  <p:spPr bwMode="gray">
                    <a:xfrm>
                      <a:off x="4340" y="852"/>
                      <a:ext cx="89" cy="55"/>
                    </a:xfrm>
                    <a:custGeom>
                      <a:avLst/>
                      <a:gdLst>
                        <a:gd name="T0" fmla="*/ 1048 w 66"/>
                        <a:gd name="T1" fmla="*/ 1324 h 41"/>
                        <a:gd name="T2" fmla="*/ 324 w 66"/>
                        <a:gd name="T3" fmla="*/ 755 h 41"/>
                        <a:gd name="T4" fmla="*/ 534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3" y="37"/>
                            <a:pt x="0" y="25"/>
                            <a:pt x="9" y="22"/>
                          </a:cubicBezTo>
                          <a:cubicBezTo>
                            <a:pt x="16" y="21"/>
                            <a:pt x="13" y="15"/>
                            <a:pt x="15"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216" name="Oval 110"/>
                    <p:cNvSpPr>
                      <a:spLocks noChangeAspect="1" noChangeArrowheads="1"/>
                    </p:cNvSpPr>
                    <p:nvPr/>
                  </p:nvSpPr>
                  <p:spPr bwMode="gray">
                    <a:xfrm flipH="1">
                      <a:off x="4331"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1204" name="Group 111"/>
                  <p:cNvGrpSpPr>
                    <a:grpSpLocks noChangeAspect="1"/>
                  </p:cNvGrpSpPr>
                  <p:nvPr/>
                </p:nvGrpSpPr>
                <p:grpSpPr bwMode="auto">
                  <a:xfrm>
                    <a:off x="2127" y="2897"/>
                    <a:ext cx="127" cy="137"/>
                    <a:chOff x="2408" y="1629"/>
                    <a:chExt cx="127" cy="137"/>
                  </a:xfrm>
                </p:grpSpPr>
                <p:sp>
                  <p:nvSpPr>
                    <p:cNvPr id="1206" name="Freeform 112"/>
                    <p:cNvSpPr>
                      <a:spLocks noChangeAspect="1"/>
                    </p:cNvSpPr>
                    <p:nvPr/>
                  </p:nvSpPr>
                  <p:spPr bwMode="gray">
                    <a:xfrm>
                      <a:off x="2408" y="1645"/>
                      <a:ext cx="127" cy="34"/>
                    </a:xfrm>
                    <a:custGeom>
                      <a:avLst/>
                      <a:gdLst>
                        <a:gd name="T0" fmla="*/ 0 w 227"/>
                        <a:gd name="T1" fmla="*/ 1 h 62"/>
                        <a:gd name="T2" fmla="*/ 1 w 227"/>
                        <a:gd name="T3" fmla="*/ 0 h 62"/>
                        <a:gd name="T4" fmla="*/ 1 w 227"/>
                        <a:gd name="T5" fmla="*/ 1 h 62"/>
                        <a:gd name="T6" fmla="*/ 1 w 227"/>
                        <a:gd name="T7" fmla="*/ 1 h 62"/>
                        <a:gd name="T8" fmla="*/ 0 w 227"/>
                        <a:gd name="T9" fmla="*/ 1 h 62"/>
                        <a:gd name="T10" fmla="*/ 0 60000 65536"/>
                        <a:gd name="T11" fmla="*/ 0 60000 65536"/>
                        <a:gd name="T12" fmla="*/ 0 60000 65536"/>
                        <a:gd name="T13" fmla="*/ 0 60000 65536"/>
                        <a:gd name="T14" fmla="*/ 0 60000 65536"/>
                        <a:gd name="T15" fmla="*/ 0 w 227"/>
                        <a:gd name="T16" fmla="*/ 0 h 62"/>
                        <a:gd name="T17" fmla="*/ 227 w 227"/>
                        <a:gd name="T18" fmla="*/ 62 h 62"/>
                      </a:gdLst>
                      <a:ahLst/>
                      <a:cxnLst>
                        <a:cxn ang="T10">
                          <a:pos x="T0" y="T1"/>
                        </a:cxn>
                        <a:cxn ang="T11">
                          <a:pos x="T2" y="T3"/>
                        </a:cxn>
                        <a:cxn ang="T12">
                          <a:pos x="T4" y="T5"/>
                        </a:cxn>
                        <a:cxn ang="T13">
                          <a:pos x="T6" y="T7"/>
                        </a:cxn>
                        <a:cxn ang="T14">
                          <a:pos x="T8" y="T9"/>
                        </a:cxn>
                      </a:cxnLst>
                      <a:rect l="T15" t="T16" r="T17" b="T18"/>
                      <a:pathLst>
                        <a:path w="227" h="62">
                          <a:moveTo>
                            <a:pt x="0" y="47"/>
                          </a:moveTo>
                          <a:lnTo>
                            <a:pt x="177" y="0"/>
                          </a:lnTo>
                          <a:lnTo>
                            <a:pt x="227" y="12"/>
                          </a:lnTo>
                          <a:lnTo>
                            <a:pt x="47" y="62"/>
                          </a:lnTo>
                          <a:lnTo>
                            <a:pt x="0" y="47"/>
                          </a:lnTo>
                          <a:close/>
                        </a:path>
                      </a:pathLst>
                    </a:custGeom>
                    <a:solidFill>
                      <a:srgbClr val="663300"/>
                    </a:solidFill>
                    <a:ln w="6350">
                      <a:solidFill>
                        <a:srgbClr val="663300"/>
                      </a:solidFill>
                      <a:miter lim="800000"/>
                      <a:headEnd/>
                      <a:tailEnd/>
                    </a:ln>
                  </p:spPr>
                  <p:txBody>
                    <a:bodyPr/>
                    <a:lstStyle/>
                    <a:p>
                      <a:endParaRPr lang="nl-NL"/>
                    </a:p>
                  </p:txBody>
                </p:sp>
                <p:sp>
                  <p:nvSpPr>
                    <p:cNvPr id="1207" name="Freeform 113"/>
                    <p:cNvSpPr>
                      <a:spLocks noChangeAspect="1"/>
                    </p:cNvSpPr>
                    <p:nvPr/>
                  </p:nvSpPr>
                  <p:spPr bwMode="gray">
                    <a:xfrm>
                      <a:off x="2434" y="1651"/>
                      <a:ext cx="101" cy="115"/>
                    </a:xfrm>
                    <a:custGeom>
                      <a:avLst/>
                      <a:gdLst>
                        <a:gd name="T0" fmla="*/ 0 w 180"/>
                        <a:gd name="T1" fmla="*/ 1 h 206"/>
                        <a:gd name="T2" fmla="*/ 0 w 180"/>
                        <a:gd name="T3" fmla="*/ 1 h 206"/>
                        <a:gd name="T4" fmla="*/ 1 w 180"/>
                        <a:gd name="T5" fmla="*/ 0 h 206"/>
                        <a:gd name="T6" fmla="*/ 1 w 180"/>
                        <a:gd name="T7" fmla="*/ 1 h 206"/>
                        <a:gd name="T8" fmla="*/ 0 w 180"/>
                        <a:gd name="T9" fmla="*/ 1 h 206"/>
                        <a:gd name="T10" fmla="*/ 0 60000 65536"/>
                        <a:gd name="T11" fmla="*/ 0 60000 65536"/>
                        <a:gd name="T12" fmla="*/ 0 60000 65536"/>
                        <a:gd name="T13" fmla="*/ 0 60000 65536"/>
                        <a:gd name="T14" fmla="*/ 0 60000 65536"/>
                        <a:gd name="T15" fmla="*/ 0 w 180"/>
                        <a:gd name="T16" fmla="*/ 0 h 206"/>
                        <a:gd name="T17" fmla="*/ 180 w 180"/>
                        <a:gd name="T18" fmla="*/ 206 h 206"/>
                      </a:gdLst>
                      <a:ahLst/>
                      <a:cxnLst>
                        <a:cxn ang="T10">
                          <a:pos x="T0" y="T1"/>
                        </a:cxn>
                        <a:cxn ang="T11">
                          <a:pos x="T2" y="T3"/>
                        </a:cxn>
                        <a:cxn ang="T12">
                          <a:pos x="T4" y="T5"/>
                        </a:cxn>
                        <a:cxn ang="T13">
                          <a:pos x="T6" y="T7"/>
                        </a:cxn>
                        <a:cxn ang="T14">
                          <a:pos x="T8" y="T9"/>
                        </a:cxn>
                      </a:cxnLst>
                      <a:rect l="T15" t="T16" r="T17" b="T18"/>
                      <a:pathLst>
                        <a:path w="180" h="206">
                          <a:moveTo>
                            <a:pt x="0" y="206"/>
                          </a:moveTo>
                          <a:lnTo>
                            <a:pt x="0" y="50"/>
                          </a:lnTo>
                          <a:lnTo>
                            <a:pt x="180" y="0"/>
                          </a:lnTo>
                          <a:lnTo>
                            <a:pt x="180" y="158"/>
                          </a:lnTo>
                          <a:lnTo>
                            <a:pt x="0" y="206"/>
                          </a:lnTo>
                          <a:close/>
                        </a:path>
                      </a:pathLst>
                    </a:custGeom>
                    <a:solidFill>
                      <a:srgbClr val="8E4700"/>
                    </a:solidFill>
                    <a:ln w="6350">
                      <a:solidFill>
                        <a:srgbClr val="663300"/>
                      </a:solidFill>
                      <a:miter lim="800000"/>
                      <a:headEnd/>
                      <a:tailEnd/>
                    </a:ln>
                  </p:spPr>
                  <p:txBody>
                    <a:bodyPr/>
                    <a:lstStyle/>
                    <a:p>
                      <a:endParaRPr lang="nl-NL"/>
                    </a:p>
                  </p:txBody>
                </p:sp>
                <p:sp>
                  <p:nvSpPr>
                    <p:cNvPr id="1208" name="Freeform 114"/>
                    <p:cNvSpPr>
                      <a:spLocks noChangeAspect="1"/>
                    </p:cNvSpPr>
                    <p:nvPr/>
                  </p:nvSpPr>
                  <p:spPr bwMode="gray">
                    <a:xfrm>
                      <a:off x="2408" y="1671"/>
                      <a:ext cx="26" cy="95"/>
                    </a:xfrm>
                    <a:custGeom>
                      <a:avLst/>
                      <a:gdLst>
                        <a:gd name="T0" fmla="*/ 0 w 47"/>
                        <a:gd name="T1" fmla="*/ 0 h 171"/>
                        <a:gd name="T2" fmla="*/ 0 w 47"/>
                        <a:gd name="T3" fmla="*/ 1 h 171"/>
                        <a:gd name="T4" fmla="*/ 1 w 47"/>
                        <a:gd name="T5" fmla="*/ 1 h 171"/>
                        <a:gd name="T6" fmla="*/ 1 w 47"/>
                        <a:gd name="T7" fmla="*/ 1 h 171"/>
                        <a:gd name="T8" fmla="*/ 0 w 47"/>
                        <a:gd name="T9" fmla="*/ 0 h 171"/>
                        <a:gd name="T10" fmla="*/ 0 60000 65536"/>
                        <a:gd name="T11" fmla="*/ 0 60000 65536"/>
                        <a:gd name="T12" fmla="*/ 0 60000 65536"/>
                        <a:gd name="T13" fmla="*/ 0 60000 65536"/>
                        <a:gd name="T14" fmla="*/ 0 60000 65536"/>
                        <a:gd name="T15" fmla="*/ 0 w 47"/>
                        <a:gd name="T16" fmla="*/ 0 h 171"/>
                        <a:gd name="T17" fmla="*/ 47 w 47"/>
                        <a:gd name="T18" fmla="*/ 171 h 171"/>
                      </a:gdLst>
                      <a:ahLst/>
                      <a:cxnLst>
                        <a:cxn ang="T10">
                          <a:pos x="T0" y="T1"/>
                        </a:cxn>
                        <a:cxn ang="T11">
                          <a:pos x="T2" y="T3"/>
                        </a:cxn>
                        <a:cxn ang="T12">
                          <a:pos x="T4" y="T5"/>
                        </a:cxn>
                        <a:cxn ang="T13">
                          <a:pos x="T6" y="T7"/>
                        </a:cxn>
                        <a:cxn ang="T14">
                          <a:pos x="T8" y="T9"/>
                        </a:cxn>
                      </a:cxnLst>
                      <a:rect l="T15" t="T16" r="T17" b="T18"/>
                      <a:pathLst>
                        <a:path w="47" h="171">
                          <a:moveTo>
                            <a:pt x="0" y="0"/>
                          </a:moveTo>
                          <a:lnTo>
                            <a:pt x="0" y="159"/>
                          </a:lnTo>
                          <a:lnTo>
                            <a:pt x="47" y="171"/>
                          </a:lnTo>
                          <a:lnTo>
                            <a:pt x="47" y="15"/>
                          </a:lnTo>
                          <a:lnTo>
                            <a:pt x="0" y="0"/>
                          </a:lnTo>
                          <a:close/>
                        </a:path>
                      </a:pathLst>
                    </a:custGeom>
                    <a:solidFill>
                      <a:srgbClr val="482400"/>
                    </a:solidFill>
                    <a:ln w="6350">
                      <a:solidFill>
                        <a:srgbClr val="663300"/>
                      </a:solidFill>
                      <a:miter lim="800000"/>
                      <a:headEnd/>
                      <a:tailEnd/>
                    </a:ln>
                  </p:spPr>
                  <p:txBody>
                    <a:bodyPr/>
                    <a:lstStyle/>
                    <a:p>
                      <a:endParaRPr lang="nl-NL"/>
                    </a:p>
                  </p:txBody>
                </p:sp>
                <p:sp>
                  <p:nvSpPr>
                    <p:cNvPr id="1209" name="Freeform 115"/>
                    <p:cNvSpPr>
                      <a:spLocks noChangeAspect="1"/>
                    </p:cNvSpPr>
                    <p:nvPr/>
                  </p:nvSpPr>
                  <p:spPr bwMode="gray">
                    <a:xfrm>
                      <a:off x="2487" y="1632"/>
                      <a:ext cx="11" cy="26"/>
                    </a:xfrm>
                    <a:custGeom>
                      <a:avLst/>
                      <a:gdLst>
                        <a:gd name="T0" fmla="*/ 0 w 19"/>
                        <a:gd name="T1" fmla="*/ 0 h 47"/>
                        <a:gd name="T2" fmla="*/ 0 w 19"/>
                        <a:gd name="T3" fmla="*/ 1 h 47"/>
                        <a:gd name="T4" fmla="*/ 1 w 19"/>
                        <a:gd name="T5" fmla="*/ 1 h 47"/>
                        <a:gd name="T6" fmla="*/ 1 w 19"/>
                        <a:gd name="T7" fmla="*/ 1 h 47"/>
                        <a:gd name="T8" fmla="*/ 0 w 19"/>
                        <a:gd name="T9" fmla="*/ 0 h 47"/>
                        <a:gd name="T10" fmla="*/ 0 60000 65536"/>
                        <a:gd name="T11" fmla="*/ 0 60000 65536"/>
                        <a:gd name="T12" fmla="*/ 0 60000 65536"/>
                        <a:gd name="T13" fmla="*/ 0 60000 65536"/>
                        <a:gd name="T14" fmla="*/ 0 60000 65536"/>
                        <a:gd name="T15" fmla="*/ 0 w 19"/>
                        <a:gd name="T16" fmla="*/ 0 h 47"/>
                        <a:gd name="T17" fmla="*/ 19 w 19"/>
                        <a:gd name="T18" fmla="*/ 47 h 47"/>
                      </a:gdLst>
                      <a:ahLst/>
                      <a:cxnLst>
                        <a:cxn ang="T10">
                          <a:pos x="T0" y="T1"/>
                        </a:cxn>
                        <a:cxn ang="T11">
                          <a:pos x="T2" y="T3"/>
                        </a:cxn>
                        <a:cxn ang="T12">
                          <a:pos x="T4" y="T5"/>
                        </a:cxn>
                        <a:cxn ang="T13">
                          <a:pos x="T6" y="T7"/>
                        </a:cxn>
                        <a:cxn ang="T14">
                          <a:pos x="T8" y="T9"/>
                        </a:cxn>
                      </a:cxnLst>
                      <a:rect l="T15" t="T16" r="T17" b="T18"/>
                      <a:pathLst>
                        <a:path w="19" h="47">
                          <a:moveTo>
                            <a:pt x="0" y="0"/>
                          </a:moveTo>
                          <a:lnTo>
                            <a:pt x="0" y="42"/>
                          </a:lnTo>
                          <a:lnTo>
                            <a:pt x="19" y="47"/>
                          </a:lnTo>
                          <a:lnTo>
                            <a:pt x="19" y="4"/>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210" name="Freeform 116"/>
                    <p:cNvSpPr>
                      <a:spLocks noChangeAspect="1"/>
                    </p:cNvSpPr>
                    <p:nvPr/>
                  </p:nvSpPr>
                  <p:spPr bwMode="gray">
                    <a:xfrm>
                      <a:off x="2446" y="1632"/>
                      <a:ext cx="58" cy="40"/>
                    </a:xfrm>
                    <a:custGeom>
                      <a:avLst/>
                      <a:gdLst>
                        <a:gd name="T0" fmla="*/ 1 w 104"/>
                        <a:gd name="T1" fmla="*/ 0 h 73"/>
                        <a:gd name="T2" fmla="*/ 0 w 104"/>
                        <a:gd name="T3" fmla="*/ 1 h 73"/>
                        <a:gd name="T4" fmla="*/ 0 w 104"/>
                        <a:gd name="T5" fmla="*/ 1 h 73"/>
                        <a:gd name="T6" fmla="*/ 1 w 104"/>
                        <a:gd name="T7" fmla="*/ 1 h 73"/>
                        <a:gd name="T8" fmla="*/ 1 w 104"/>
                        <a:gd name="T9" fmla="*/ 1 h 73"/>
                        <a:gd name="T10" fmla="*/ 1 w 104"/>
                        <a:gd name="T11" fmla="*/ 1 h 73"/>
                        <a:gd name="T12" fmla="*/ 1 w 104"/>
                        <a:gd name="T13" fmla="*/ 1 h 73"/>
                        <a:gd name="T14" fmla="*/ 1 w 104"/>
                        <a:gd name="T15" fmla="*/ 1 h 73"/>
                        <a:gd name="T16" fmla="*/ 1 w 104"/>
                        <a:gd name="T17" fmla="*/ 0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73"/>
                        <a:gd name="T29" fmla="*/ 104 w 104"/>
                        <a:gd name="T30" fmla="*/ 73 h 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73">
                          <a:moveTo>
                            <a:pt x="104" y="0"/>
                          </a:moveTo>
                          <a:lnTo>
                            <a:pt x="0" y="28"/>
                          </a:lnTo>
                          <a:lnTo>
                            <a:pt x="0" y="73"/>
                          </a:lnTo>
                          <a:lnTo>
                            <a:pt x="14" y="68"/>
                          </a:lnTo>
                          <a:lnTo>
                            <a:pt x="14" y="37"/>
                          </a:lnTo>
                          <a:lnTo>
                            <a:pt x="92" y="16"/>
                          </a:lnTo>
                          <a:lnTo>
                            <a:pt x="92" y="47"/>
                          </a:lnTo>
                          <a:lnTo>
                            <a:pt x="104" y="45"/>
                          </a:lnTo>
                          <a:lnTo>
                            <a:pt x="104" y="0"/>
                          </a:lnTo>
                          <a:close/>
                        </a:path>
                      </a:pathLst>
                    </a:custGeom>
                    <a:solidFill>
                      <a:srgbClr val="8E4700"/>
                    </a:solidFill>
                    <a:ln w="6350">
                      <a:solidFill>
                        <a:srgbClr val="663300"/>
                      </a:solidFill>
                      <a:miter lim="800000"/>
                      <a:headEnd/>
                      <a:tailEnd/>
                    </a:ln>
                  </p:spPr>
                  <p:txBody>
                    <a:bodyPr/>
                    <a:lstStyle/>
                    <a:p>
                      <a:endParaRPr lang="nl-NL"/>
                    </a:p>
                  </p:txBody>
                </p:sp>
                <p:sp>
                  <p:nvSpPr>
                    <p:cNvPr id="1211" name="Freeform 117"/>
                    <p:cNvSpPr>
                      <a:spLocks noChangeAspect="1"/>
                    </p:cNvSpPr>
                    <p:nvPr/>
                  </p:nvSpPr>
                  <p:spPr bwMode="gray">
                    <a:xfrm>
                      <a:off x="2437" y="1645"/>
                      <a:ext cx="9" cy="27"/>
                    </a:xfrm>
                    <a:custGeom>
                      <a:avLst/>
                      <a:gdLst>
                        <a:gd name="T0" fmla="*/ 0 w 16"/>
                        <a:gd name="T1" fmla="*/ 0 h 50"/>
                        <a:gd name="T2" fmla="*/ 0 w 16"/>
                        <a:gd name="T3" fmla="*/ 1 h 50"/>
                        <a:gd name="T4" fmla="*/ 1 w 16"/>
                        <a:gd name="T5" fmla="*/ 1 h 50"/>
                        <a:gd name="T6" fmla="*/ 1 w 16"/>
                        <a:gd name="T7" fmla="*/ 1 h 50"/>
                        <a:gd name="T8" fmla="*/ 0 w 16"/>
                        <a:gd name="T9" fmla="*/ 0 h 50"/>
                        <a:gd name="T10" fmla="*/ 0 60000 65536"/>
                        <a:gd name="T11" fmla="*/ 0 60000 65536"/>
                        <a:gd name="T12" fmla="*/ 0 60000 65536"/>
                        <a:gd name="T13" fmla="*/ 0 60000 65536"/>
                        <a:gd name="T14" fmla="*/ 0 60000 65536"/>
                        <a:gd name="T15" fmla="*/ 0 w 16"/>
                        <a:gd name="T16" fmla="*/ 0 h 50"/>
                        <a:gd name="T17" fmla="*/ 16 w 16"/>
                        <a:gd name="T18" fmla="*/ 50 h 50"/>
                      </a:gdLst>
                      <a:ahLst/>
                      <a:cxnLst>
                        <a:cxn ang="T10">
                          <a:pos x="T0" y="T1"/>
                        </a:cxn>
                        <a:cxn ang="T11">
                          <a:pos x="T2" y="T3"/>
                        </a:cxn>
                        <a:cxn ang="T12">
                          <a:pos x="T4" y="T5"/>
                        </a:cxn>
                        <a:cxn ang="T13">
                          <a:pos x="T6" y="T7"/>
                        </a:cxn>
                        <a:cxn ang="T14">
                          <a:pos x="T8" y="T9"/>
                        </a:cxn>
                      </a:cxnLst>
                      <a:rect l="T15" t="T16" r="T17" b="T18"/>
                      <a:pathLst>
                        <a:path w="16" h="50">
                          <a:moveTo>
                            <a:pt x="0" y="0"/>
                          </a:moveTo>
                          <a:lnTo>
                            <a:pt x="0" y="43"/>
                          </a:lnTo>
                          <a:lnTo>
                            <a:pt x="16" y="50"/>
                          </a:lnTo>
                          <a:lnTo>
                            <a:pt x="16" y="5"/>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212" name="Freeform 118"/>
                    <p:cNvSpPr>
                      <a:spLocks noChangeAspect="1"/>
                    </p:cNvSpPr>
                    <p:nvPr/>
                  </p:nvSpPr>
                  <p:spPr bwMode="gray">
                    <a:xfrm>
                      <a:off x="2437" y="1629"/>
                      <a:ext cx="67" cy="18"/>
                    </a:xfrm>
                    <a:custGeom>
                      <a:avLst/>
                      <a:gdLst>
                        <a:gd name="T0" fmla="*/ 0 w 120"/>
                        <a:gd name="T1" fmla="*/ 1 h 33"/>
                        <a:gd name="T2" fmla="*/ 1 w 120"/>
                        <a:gd name="T3" fmla="*/ 0 h 33"/>
                        <a:gd name="T4" fmla="*/ 1 w 120"/>
                        <a:gd name="T5" fmla="*/ 1 h 33"/>
                        <a:gd name="T6" fmla="*/ 1 w 120"/>
                        <a:gd name="T7" fmla="*/ 1 h 33"/>
                        <a:gd name="T8" fmla="*/ 0 w 120"/>
                        <a:gd name="T9" fmla="*/ 1 h 33"/>
                        <a:gd name="T10" fmla="*/ 0 60000 65536"/>
                        <a:gd name="T11" fmla="*/ 0 60000 65536"/>
                        <a:gd name="T12" fmla="*/ 0 60000 65536"/>
                        <a:gd name="T13" fmla="*/ 0 60000 65536"/>
                        <a:gd name="T14" fmla="*/ 0 60000 65536"/>
                        <a:gd name="T15" fmla="*/ 0 w 120"/>
                        <a:gd name="T16" fmla="*/ 0 h 33"/>
                        <a:gd name="T17" fmla="*/ 120 w 120"/>
                        <a:gd name="T18" fmla="*/ 33 h 33"/>
                      </a:gdLst>
                      <a:ahLst/>
                      <a:cxnLst>
                        <a:cxn ang="T10">
                          <a:pos x="T0" y="T1"/>
                        </a:cxn>
                        <a:cxn ang="T11">
                          <a:pos x="T2" y="T3"/>
                        </a:cxn>
                        <a:cxn ang="T12">
                          <a:pos x="T4" y="T5"/>
                        </a:cxn>
                        <a:cxn ang="T13">
                          <a:pos x="T6" y="T7"/>
                        </a:cxn>
                        <a:cxn ang="T14">
                          <a:pos x="T8" y="T9"/>
                        </a:cxn>
                      </a:cxnLst>
                      <a:rect l="T15" t="T16" r="T17" b="T18"/>
                      <a:pathLst>
                        <a:path w="120" h="33">
                          <a:moveTo>
                            <a:pt x="0" y="28"/>
                          </a:moveTo>
                          <a:lnTo>
                            <a:pt x="101" y="0"/>
                          </a:lnTo>
                          <a:lnTo>
                            <a:pt x="120" y="5"/>
                          </a:lnTo>
                          <a:lnTo>
                            <a:pt x="16" y="33"/>
                          </a:lnTo>
                          <a:lnTo>
                            <a:pt x="0" y="28"/>
                          </a:lnTo>
                          <a:close/>
                        </a:path>
                      </a:pathLst>
                    </a:custGeom>
                    <a:solidFill>
                      <a:srgbClr val="8E4700"/>
                    </a:solidFill>
                    <a:ln w="6350">
                      <a:solidFill>
                        <a:srgbClr val="663300"/>
                      </a:solidFill>
                      <a:miter lim="800000"/>
                      <a:headEnd/>
                      <a:tailEnd/>
                    </a:ln>
                  </p:spPr>
                  <p:txBody>
                    <a:bodyPr/>
                    <a:lstStyle/>
                    <a:p>
                      <a:endParaRPr lang="nl-NL"/>
                    </a:p>
                  </p:txBody>
                </p:sp>
              </p:grpSp>
              <p:sp>
                <p:nvSpPr>
                  <p:cNvPr id="1205" name="Freeform 119"/>
                  <p:cNvSpPr>
                    <a:spLocks noChangeAspect="1"/>
                  </p:cNvSpPr>
                  <p:nvPr/>
                </p:nvSpPr>
                <p:spPr bwMode="gray">
                  <a:xfrm>
                    <a:off x="2057" y="2672"/>
                    <a:ext cx="32" cy="153"/>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198" name="Group 120"/>
                <p:cNvGrpSpPr>
                  <a:grpSpLocks noChangeAspect="1"/>
                </p:cNvGrpSpPr>
                <p:nvPr/>
              </p:nvGrpSpPr>
              <p:grpSpPr bwMode="auto">
                <a:xfrm>
                  <a:off x="1658" y="2536"/>
                  <a:ext cx="325" cy="637"/>
                  <a:chOff x="3960" y="782"/>
                  <a:chExt cx="325" cy="637"/>
                </a:xfrm>
              </p:grpSpPr>
              <p:sp>
                <p:nvSpPr>
                  <p:cNvPr id="1199" name="Freeform 121"/>
                  <p:cNvSpPr>
                    <a:spLocks noChangeAspect="1"/>
                  </p:cNvSpPr>
                  <p:nvPr/>
                </p:nvSpPr>
                <p:spPr bwMode="gray">
                  <a:xfrm>
                    <a:off x="4040" y="1087"/>
                    <a:ext cx="119" cy="332"/>
                  </a:xfrm>
                  <a:custGeom>
                    <a:avLst/>
                    <a:gdLst/>
                    <a:ahLst/>
                    <a:cxnLst>
                      <a:cxn ang="0">
                        <a:pos x="89" y="156"/>
                      </a:cxn>
                      <a:cxn ang="0">
                        <a:pos x="90" y="7"/>
                      </a:cxn>
                      <a:cxn ang="0">
                        <a:pos x="90" y="5"/>
                      </a:cxn>
                      <a:cxn ang="0">
                        <a:pos x="63" y="20"/>
                      </a:cxn>
                      <a:cxn ang="0">
                        <a:pos x="12" y="11"/>
                      </a:cxn>
                      <a:cxn ang="0">
                        <a:pos x="3" y="0"/>
                      </a:cxn>
                      <a:cxn ang="0">
                        <a:pos x="3" y="36"/>
                      </a:cxn>
                      <a:cxn ang="0">
                        <a:pos x="2" y="205"/>
                      </a:cxn>
                      <a:cxn ang="0">
                        <a:pos x="44" y="205"/>
                      </a:cxn>
                      <a:cxn ang="0">
                        <a:pos x="45" y="51"/>
                      </a:cxn>
                      <a:cxn ang="0">
                        <a:pos x="36" y="40"/>
                      </a:cxn>
                      <a:cxn ang="0">
                        <a:pos x="45" y="51"/>
                      </a:cxn>
                      <a:cxn ang="0">
                        <a:pos x="44" y="205"/>
                      </a:cxn>
                      <a:cxn ang="0">
                        <a:pos x="44" y="211"/>
                      </a:cxn>
                      <a:cxn ang="0">
                        <a:pos x="89" y="218"/>
                      </a:cxn>
                      <a:cxn ang="0">
                        <a:pos x="89" y="156"/>
                      </a:cxn>
                    </a:cxnLst>
                    <a:rect l="0" t="0" r="r" b="b"/>
                    <a:pathLst>
                      <a:path w="90" h="245">
                        <a:moveTo>
                          <a:pt x="89" y="156"/>
                        </a:moveTo>
                        <a:cubicBezTo>
                          <a:pt x="89" y="141"/>
                          <a:pt x="90" y="47"/>
                          <a:pt x="90" y="7"/>
                        </a:cubicBezTo>
                        <a:cubicBezTo>
                          <a:pt x="90" y="6"/>
                          <a:pt x="90" y="6"/>
                          <a:pt x="90"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4" y="225"/>
                          <a:pt x="44" y="205"/>
                        </a:cubicBezTo>
                        <a:cubicBezTo>
                          <a:pt x="43" y="171"/>
                          <a:pt x="46" y="55"/>
                          <a:pt x="45" y="51"/>
                        </a:cubicBezTo>
                        <a:cubicBezTo>
                          <a:pt x="45" y="47"/>
                          <a:pt x="36" y="47"/>
                          <a:pt x="36" y="40"/>
                        </a:cubicBezTo>
                        <a:cubicBezTo>
                          <a:pt x="36" y="47"/>
                          <a:pt x="45" y="47"/>
                          <a:pt x="45" y="51"/>
                        </a:cubicBezTo>
                        <a:cubicBezTo>
                          <a:pt x="46" y="55"/>
                          <a:pt x="43" y="171"/>
                          <a:pt x="44" y="205"/>
                        </a:cubicBezTo>
                        <a:cubicBezTo>
                          <a:pt x="44" y="207"/>
                          <a:pt x="44" y="211"/>
                          <a:pt x="44" y="211"/>
                        </a:cubicBezTo>
                        <a:cubicBezTo>
                          <a:pt x="46" y="245"/>
                          <a:pt x="87" y="235"/>
                          <a:pt x="89" y="218"/>
                        </a:cubicBezTo>
                        <a:cubicBezTo>
                          <a:pt x="90" y="201"/>
                          <a:pt x="89" y="171"/>
                          <a:pt x="89" y="15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00" name="Freeform 122"/>
                  <p:cNvSpPr>
                    <a:spLocks noChangeAspect="1"/>
                  </p:cNvSpPr>
                  <p:nvPr/>
                </p:nvSpPr>
                <p:spPr bwMode="gray">
                  <a:xfrm>
                    <a:off x="3961" y="867"/>
                    <a:ext cx="325" cy="257"/>
                  </a:xfrm>
                  <a:custGeom>
                    <a:avLst/>
                    <a:gdLst/>
                    <a:ahLst/>
                    <a:cxnLst>
                      <a:cxn ang="0">
                        <a:pos x="201" y="107"/>
                      </a:cxn>
                      <a:cxn ang="0">
                        <a:pos x="179" y="113"/>
                      </a:cxn>
                      <a:cxn ang="0">
                        <a:pos x="169" y="49"/>
                      </a:cxn>
                      <a:cxn ang="0">
                        <a:pos x="169" y="49"/>
                      </a:cxn>
                      <a:cxn ang="0">
                        <a:pos x="143" y="24"/>
                      </a:cxn>
                      <a:cxn ang="0">
                        <a:pos x="100" y="13"/>
                      </a:cxn>
                      <a:cxn ang="0">
                        <a:pos x="60" y="2"/>
                      </a:cxn>
                      <a:cxn ang="0">
                        <a:pos x="30" y="12"/>
                      </a:cxn>
                      <a:cxn ang="0">
                        <a:pos x="4" y="159"/>
                      </a:cxn>
                      <a:cxn ang="0">
                        <a:pos x="36" y="168"/>
                      </a:cxn>
                      <a:cxn ang="0">
                        <a:pos x="54" y="47"/>
                      </a:cxn>
                      <a:cxn ang="0">
                        <a:pos x="53" y="164"/>
                      </a:cxn>
                      <a:cxn ang="0">
                        <a:pos x="62" y="175"/>
                      </a:cxn>
                      <a:cxn ang="0">
                        <a:pos x="113" y="189"/>
                      </a:cxn>
                      <a:cxn ang="0">
                        <a:pos x="140" y="169"/>
                      </a:cxn>
                      <a:cxn ang="0">
                        <a:pos x="138" y="88"/>
                      </a:cxn>
                      <a:cxn ang="0">
                        <a:pos x="137" y="75"/>
                      </a:cxn>
                      <a:cxn ang="0">
                        <a:pos x="137" y="76"/>
                      </a:cxn>
                      <a:cxn ang="0">
                        <a:pos x="138" y="80"/>
                      </a:cxn>
                      <a:cxn ang="0">
                        <a:pos x="138" y="82"/>
                      </a:cxn>
                      <a:cxn ang="0">
                        <a:pos x="138" y="87"/>
                      </a:cxn>
                      <a:cxn ang="0">
                        <a:pos x="138" y="88"/>
                      </a:cxn>
                      <a:cxn ang="0">
                        <a:pos x="138" y="88"/>
                      </a:cxn>
                      <a:cxn ang="0">
                        <a:pos x="144" y="121"/>
                      </a:cxn>
                      <a:cxn ang="0">
                        <a:pos x="144" y="123"/>
                      </a:cxn>
                      <a:cxn ang="0">
                        <a:pos x="144" y="123"/>
                      </a:cxn>
                      <a:cxn ang="0">
                        <a:pos x="144" y="127"/>
                      </a:cxn>
                      <a:cxn ang="0">
                        <a:pos x="153" y="147"/>
                      </a:cxn>
                      <a:cxn ang="0">
                        <a:pos x="167" y="153"/>
                      </a:cxn>
                      <a:cxn ang="0">
                        <a:pos x="214" y="139"/>
                      </a:cxn>
                      <a:cxn ang="0">
                        <a:pos x="201" y="107"/>
                      </a:cxn>
                    </a:cxnLst>
                    <a:rect l="0" t="0" r="r" b="b"/>
                    <a:pathLst>
                      <a:path w="241" h="190">
                        <a:moveTo>
                          <a:pt x="201" y="107"/>
                        </a:moveTo>
                        <a:cubicBezTo>
                          <a:pt x="199" y="108"/>
                          <a:pt x="191" y="110"/>
                          <a:pt x="179" y="113"/>
                        </a:cubicBezTo>
                        <a:cubicBezTo>
                          <a:pt x="174" y="85"/>
                          <a:pt x="170" y="58"/>
                          <a:pt x="169" y="49"/>
                        </a:cubicBezTo>
                        <a:cubicBezTo>
                          <a:pt x="169" y="49"/>
                          <a:pt x="169" y="49"/>
                          <a:pt x="169" y="49"/>
                        </a:cubicBezTo>
                        <a:cubicBezTo>
                          <a:pt x="166" y="32"/>
                          <a:pt x="151" y="27"/>
                          <a:pt x="143" y="24"/>
                        </a:cubicBezTo>
                        <a:cubicBezTo>
                          <a:pt x="136" y="21"/>
                          <a:pt x="113" y="16"/>
                          <a:pt x="100" y="13"/>
                        </a:cubicBezTo>
                        <a:cubicBezTo>
                          <a:pt x="89" y="10"/>
                          <a:pt x="69" y="4"/>
                          <a:pt x="60" y="2"/>
                        </a:cubicBezTo>
                        <a:cubicBezTo>
                          <a:pt x="51" y="0"/>
                          <a:pt x="33" y="4"/>
                          <a:pt x="30" y="12"/>
                        </a:cubicBezTo>
                        <a:cubicBezTo>
                          <a:pt x="28" y="17"/>
                          <a:pt x="8" y="139"/>
                          <a:pt x="4" y="159"/>
                        </a:cubicBezTo>
                        <a:cubicBezTo>
                          <a:pt x="0" y="181"/>
                          <a:pt x="31" y="184"/>
                          <a:pt x="36" y="168"/>
                        </a:cubicBezTo>
                        <a:cubicBezTo>
                          <a:pt x="40" y="158"/>
                          <a:pt x="55" y="38"/>
                          <a:pt x="54" y="47"/>
                        </a:cubicBezTo>
                        <a:cubicBezTo>
                          <a:pt x="54" y="53"/>
                          <a:pt x="53" y="122"/>
                          <a:pt x="53" y="164"/>
                        </a:cubicBezTo>
                        <a:cubicBezTo>
                          <a:pt x="54" y="169"/>
                          <a:pt x="56" y="174"/>
                          <a:pt x="62" y="175"/>
                        </a:cubicBezTo>
                        <a:cubicBezTo>
                          <a:pt x="75" y="177"/>
                          <a:pt x="106" y="187"/>
                          <a:pt x="113" y="189"/>
                        </a:cubicBezTo>
                        <a:cubicBezTo>
                          <a:pt x="121" y="190"/>
                          <a:pt x="137" y="181"/>
                          <a:pt x="140" y="169"/>
                        </a:cubicBezTo>
                        <a:cubicBezTo>
                          <a:pt x="140" y="141"/>
                          <a:pt x="140" y="111"/>
                          <a:pt x="138" y="88"/>
                        </a:cubicBezTo>
                        <a:cubicBezTo>
                          <a:pt x="137" y="82"/>
                          <a:pt x="137" y="78"/>
                          <a:pt x="137" y="75"/>
                        </a:cubicBezTo>
                        <a:cubicBezTo>
                          <a:pt x="137" y="75"/>
                          <a:pt x="137" y="75"/>
                          <a:pt x="137" y="76"/>
                        </a:cubicBezTo>
                        <a:cubicBezTo>
                          <a:pt x="137" y="77"/>
                          <a:pt x="137" y="79"/>
                          <a:pt x="138" y="80"/>
                        </a:cubicBezTo>
                        <a:cubicBezTo>
                          <a:pt x="138" y="81"/>
                          <a:pt x="138" y="81"/>
                          <a:pt x="138" y="82"/>
                        </a:cubicBezTo>
                        <a:cubicBezTo>
                          <a:pt x="138" y="84"/>
                          <a:pt x="138" y="85"/>
                          <a:pt x="138" y="87"/>
                        </a:cubicBezTo>
                        <a:cubicBezTo>
                          <a:pt x="138" y="87"/>
                          <a:pt x="138" y="88"/>
                          <a:pt x="138" y="88"/>
                        </a:cubicBezTo>
                        <a:cubicBezTo>
                          <a:pt x="138" y="88"/>
                          <a:pt x="138" y="88"/>
                          <a:pt x="138" y="88"/>
                        </a:cubicBezTo>
                        <a:cubicBezTo>
                          <a:pt x="140" y="96"/>
                          <a:pt x="141" y="108"/>
                          <a:pt x="144" y="121"/>
                        </a:cubicBezTo>
                        <a:cubicBezTo>
                          <a:pt x="144" y="122"/>
                          <a:pt x="144" y="122"/>
                          <a:pt x="144" y="123"/>
                        </a:cubicBezTo>
                        <a:cubicBezTo>
                          <a:pt x="144" y="123"/>
                          <a:pt x="144" y="123"/>
                          <a:pt x="144" y="123"/>
                        </a:cubicBezTo>
                        <a:cubicBezTo>
                          <a:pt x="144" y="127"/>
                          <a:pt x="144" y="127"/>
                          <a:pt x="144" y="127"/>
                        </a:cubicBezTo>
                        <a:cubicBezTo>
                          <a:pt x="146" y="137"/>
                          <a:pt x="149" y="143"/>
                          <a:pt x="153" y="147"/>
                        </a:cubicBezTo>
                        <a:cubicBezTo>
                          <a:pt x="156" y="151"/>
                          <a:pt x="161" y="152"/>
                          <a:pt x="167" y="153"/>
                        </a:cubicBezTo>
                        <a:cubicBezTo>
                          <a:pt x="181" y="149"/>
                          <a:pt x="197" y="144"/>
                          <a:pt x="214" y="139"/>
                        </a:cubicBezTo>
                        <a:cubicBezTo>
                          <a:pt x="241" y="131"/>
                          <a:pt x="225" y="99"/>
                          <a:pt x="201" y="107"/>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01" name="Freeform 123"/>
                  <p:cNvSpPr>
                    <a:spLocks noChangeAspect="1"/>
                  </p:cNvSpPr>
                  <p:nvPr/>
                </p:nvSpPr>
                <p:spPr bwMode="gray">
                  <a:xfrm>
                    <a:off x="4047" y="852"/>
                    <a:ext cx="89" cy="55"/>
                  </a:xfrm>
                  <a:custGeom>
                    <a:avLst/>
                    <a:gdLst>
                      <a:gd name="T0" fmla="*/ 1048 w 66"/>
                      <a:gd name="T1" fmla="*/ 1324 h 41"/>
                      <a:gd name="T2" fmla="*/ 348 w 66"/>
                      <a:gd name="T3" fmla="*/ 755 h 41"/>
                      <a:gd name="T4" fmla="*/ 589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10" y="22"/>
                        </a:cubicBezTo>
                        <a:cubicBezTo>
                          <a:pt x="16" y="21"/>
                          <a:pt x="13" y="15"/>
                          <a:pt x="16"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202" name="Oval 124"/>
                  <p:cNvSpPr>
                    <a:spLocks noChangeAspect="1" noChangeArrowheads="1"/>
                  </p:cNvSpPr>
                  <p:nvPr/>
                </p:nvSpPr>
                <p:spPr bwMode="gray">
                  <a:xfrm flipH="1">
                    <a:off x="4038"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1135" name="Group 295"/>
            <p:cNvGrpSpPr>
              <a:grpSpLocks/>
            </p:cNvGrpSpPr>
            <p:nvPr/>
          </p:nvGrpSpPr>
          <p:grpSpPr bwMode="auto">
            <a:xfrm>
              <a:off x="5313364" y="919266"/>
              <a:ext cx="2047875" cy="781050"/>
              <a:chOff x="3260" y="2189"/>
              <a:chExt cx="1290" cy="492"/>
            </a:xfrm>
          </p:grpSpPr>
          <p:sp>
            <p:nvSpPr>
              <p:cNvPr id="1170" name="Freeform 127"/>
              <p:cNvSpPr>
                <a:spLocks noChangeAspect="1"/>
              </p:cNvSpPr>
              <p:nvPr/>
            </p:nvSpPr>
            <p:spPr bwMode="gray">
              <a:xfrm>
                <a:off x="3260" y="2335"/>
                <a:ext cx="1290" cy="346"/>
              </a:xfrm>
              <a:custGeom>
                <a:avLst/>
                <a:gdLst>
                  <a:gd name="T0" fmla="*/ 0 w 161"/>
                  <a:gd name="T1" fmla="*/ 10695 h 44"/>
                  <a:gd name="T2" fmla="*/ 41665 w 161"/>
                  <a:gd name="T3" fmla="*/ 0 h 44"/>
                  <a:gd name="T4" fmla="*/ 82816 w 161"/>
                  <a:gd name="T5" fmla="*/ 10695 h 44"/>
                  <a:gd name="T6" fmla="*/ 41665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171" name="Group 128"/>
              <p:cNvGrpSpPr>
                <a:grpSpLocks/>
              </p:cNvGrpSpPr>
              <p:nvPr/>
            </p:nvGrpSpPr>
            <p:grpSpPr bwMode="auto">
              <a:xfrm>
                <a:off x="3760" y="2189"/>
                <a:ext cx="132" cy="315"/>
                <a:chOff x="3717" y="1800"/>
                <a:chExt cx="132" cy="315"/>
              </a:xfrm>
            </p:grpSpPr>
            <p:grpSp>
              <p:nvGrpSpPr>
                <p:cNvPr id="1189" name="Group 129"/>
                <p:cNvGrpSpPr>
                  <a:grpSpLocks/>
                </p:cNvGrpSpPr>
                <p:nvPr/>
              </p:nvGrpSpPr>
              <p:grpSpPr bwMode="auto">
                <a:xfrm>
                  <a:off x="3717" y="1800"/>
                  <a:ext cx="132" cy="315"/>
                  <a:chOff x="3717" y="1800"/>
                  <a:chExt cx="132" cy="315"/>
                </a:xfrm>
              </p:grpSpPr>
              <p:sp>
                <p:nvSpPr>
                  <p:cNvPr id="1191" name="Freeform 130"/>
                  <p:cNvSpPr>
                    <a:spLocks noChangeAspect="1"/>
                  </p:cNvSpPr>
                  <p:nvPr/>
                </p:nvSpPr>
                <p:spPr bwMode="gray">
                  <a:xfrm flipH="1">
                    <a:off x="3756" y="1952"/>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92" name="Freeform 131"/>
                  <p:cNvSpPr>
                    <a:spLocks noChangeAspect="1"/>
                  </p:cNvSpPr>
                  <p:nvPr/>
                </p:nvSpPr>
                <p:spPr bwMode="gray">
                  <a:xfrm flipH="1">
                    <a:off x="3717" y="1843"/>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93" name="Freeform 132"/>
                  <p:cNvSpPr>
                    <a:spLocks noChangeAspect="1"/>
                  </p:cNvSpPr>
                  <p:nvPr/>
                </p:nvSpPr>
                <p:spPr bwMode="gray">
                  <a:xfrm flipH="1">
                    <a:off x="3763" y="1834"/>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194" name="Oval 133"/>
                  <p:cNvSpPr>
                    <a:spLocks noChangeAspect="1" noChangeArrowheads="1"/>
                  </p:cNvSpPr>
                  <p:nvPr/>
                </p:nvSpPr>
                <p:spPr bwMode="gray">
                  <a:xfrm>
                    <a:off x="3760" y="1800"/>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sp>
              <p:nvSpPr>
                <p:cNvPr id="1190" name="Freeform 134"/>
                <p:cNvSpPr>
                  <a:spLocks noChangeAspect="1"/>
                </p:cNvSpPr>
                <p:nvPr/>
              </p:nvSpPr>
              <p:spPr bwMode="gray">
                <a:xfrm flipH="1">
                  <a:off x="3781" y="1870"/>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172" name="Group 135"/>
              <p:cNvGrpSpPr>
                <a:grpSpLocks noChangeAspect="1"/>
              </p:cNvGrpSpPr>
              <p:nvPr/>
            </p:nvGrpSpPr>
            <p:grpSpPr bwMode="auto">
              <a:xfrm>
                <a:off x="3705" y="2338"/>
                <a:ext cx="447" cy="229"/>
                <a:chOff x="786" y="2382"/>
                <a:chExt cx="1190" cy="634"/>
              </a:xfrm>
            </p:grpSpPr>
            <p:sp>
              <p:nvSpPr>
                <p:cNvPr id="1177" name="Freeform 136"/>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78" name="Freeform 137"/>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179" name="Freeform 138"/>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180" name="Freeform 139"/>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81" name="Freeform 140"/>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182" name="Freeform 141"/>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183" name="Freeform 142"/>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184" name="Freeform 143"/>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185" name="Freeform 144"/>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86" name="Freeform 145"/>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187" name="Freeform 146"/>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188" name="Freeform 147"/>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173" name="Group 148"/>
              <p:cNvGrpSpPr>
                <a:grpSpLocks noChangeAspect="1"/>
              </p:cNvGrpSpPr>
              <p:nvPr/>
            </p:nvGrpSpPr>
            <p:grpSpPr bwMode="auto">
              <a:xfrm>
                <a:off x="3774" y="2369"/>
                <a:ext cx="228" cy="61"/>
                <a:chOff x="1895" y="2851"/>
                <a:chExt cx="461" cy="124"/>
              </a:xfrm>
            </p:grpSpPr>
            <p:sp>
              <p:nvSpPr>
                <p:cNvPr id="1175" name="Freeform 149"/>
                <p:cNvSpPr>
                  <a:spLocks noChangeAspect="1"/>
                </p:cNvSpPr>
                <p:nvPr/>
              </p:nvSpPr>
              <p:spPr bwMode="gray">
                <a:xfrm>
                  <a:off x="1895" y="2889"/>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chemeClr val="bg2"/>
                </a:solidFill>
                <a:ln w="6350">
                  <a:solidFill>
                    <a:srgbClr val="000000"/>
                  </a:solidFill>
                  <a:miter lim="800000"/>
                  <a:headEnd/>
                  <a:tailEnd/>
                </a:ln>
              </p:spPr>
              <p:txBody>
                <a:bodyPr/>
                <a:lstStyle/>
                <a:p>
                  <a:endParaRPr lang="nl-NL"/>
                </a:p>
              </p:txBody>
            </p:sp>
            <p:sp>
              <p:nvSpPr>
                <p:cNvPr id="1176" name="Freeform 150"/>
                <p:cNvSpPr>
                  <a:spLocks noChangeAspect="1"/>
                </p:cNvSpPr>
                <p:nvPr/>
              </p:nvSpPr>
              <p:spPr bwMode="gray">
                <a:xfrm>
                  <a:off x="2033" y="2851"/>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FED563"/>
                </a:solidFill>
                <a:ln w="6350">
                  <a:solidFill>
                    <a:srgbClr val="000000"/>
                  </a:solidFill>
                  <a:miter lim="800000"/>
                  <a:headEnd/>
                  <a:tailEnd/>
                </a:ln>
              </p:spPr>
              <p:txBody>
                <a:bodyPr/>
                <a:lstStyle/>
                <a:p>
                  <a:endParaRPr lang="nl-NL"/>
                </a:p>
              </p:txBody>
            </p:sp>
          </p:grpSp>
          <p:sp>
            <p:nvSpPr>
              <p:cNvPr id="1174" name="Freeform 154"/>
              <p:cNvSpPr>
                <a:spLocks noChangeAspect="1"/>
              </p:cNvSpPr>
              <p:nvPr/>
            </p:nvSpPr>
            <p:spPr bwMode="gray">
              <a:xfrm flipH="1">
                <a:off x="3974" y="2273"/>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grpSp>
        <p:grpSp>
          <p:nvGrpSpPr>
            <p:cNvPr id="1136" name="Group 169"/>
            <p:cNvGrpSpPr>
              <a:grpSpLocks/>
            </p:cNvGrpSpPr>
            <p:nvPr/>
          </p:nvGrpSpPr>
          <p:grpSpPr bwMode="auto">
            <a:xfrm flipH="1">
              <a:off x="6770689" y="1538391"/>
              <a:ext cx="679450" cy="203200"/>
              <a:chOff x="1728" y="-938"/>
              <a:chExt cx="3134" cy="936"/>
            </a:xfrm>
          </p:grpSpPr>
          <p:sp>
            <p:nvSpPr>
              <p:cNvPr id="1166" name="Freeform 170"/>
              <p:cNvSpPr>
                <a:spLocks/>
              </p:cNvSpPr>
              <p:nvPr/>
            </p:nvSpPr>
            <p:spPr bwMode="gray">
              <a:xfrm>
                <a:off x="1728" y="-699"/>
                <a:ext cx="196" cy="630"/>
              </a:xfrm>
              <a:custGeom>
                <a:avLst/>
                <a:gdLst>
                  <a:gd name="T0" fmla="*/ 0 w 196"/>
                  <a:gd name="T1" fmla="*/ 0 h 630"/>
                  <a:gd name="T2" fmla="*/ 0 w 196"/>
                  <a:gd name="T3" fmla="*/ 97 h 630"/>
                  <a:gd name="T4" fmla="*/ 196 w 196"/>
                  <a:gd name="T5" fmla="*/ 630 h 630"/>
                  <a:gd name="T6" fmla="*/ 196 w 196"/>
                  <a:gd name="T7" fmla="*/ 534 h 630"/>
                  <a:gd name="T8" fmla="*/ 0 w 196"/>
                  <a:gd name="T9" fmla="*/ 0 h 630"/>
                  <a:gd name="T10" fmla="*/ 0 60000 65536"/>
                  <a:gd name="T11" fmla="*/ 0 60000 65536"/>
                  <a:gd name="T12" fmla="*/ 0 60000 65536"/>
                  <a:gd name="T13" fmla="*/ 0 60000 65536"/>
                  <a:gd name="T14" fmla="*/ 0 60000 65536"/>
                  <a:gd name="T15" fmla="*/ 0 w 196"/>
                  <a:gd name="T16" fmla="*/ 0 h 630"/>
                  <a:gd name="T17" fmla="*/ 196 w 196"/>
                  <a:gd name="T18" fmla="*/ 630 h 630"/>
                </a:gdLst>
                <a:ahLst/>
                <a:cxnLst>
                  <a:cxn ang="T10">
                    <a:pos x="T0" y="T1"/>
                  </a:cxn>
                  <a:cxn ang="T11">
                    <a:pos x="T2" y="T3"/>
                  </a:cxn>
                  <a:cxn ang="T12">
                    <a:pos x="T4" y="T5"/>
                  </a:cxn>
                  <a:cxn ang="T13">
                    <a:pos x="T6" y="T7"/>
                  </a:cxn>
                  <a:cxn ang="T14">
                    <a:pos x="T8" y="T9"/>
                  </a:cxn>
                </a:cxnLst>
                <a:rect l="T15" t="T16" r="T17" b="T18"/>
                <a:pathLst>
                  <a:path w="196" h="630">
                    <a:moveTo>
                      <a:pt x="0" y="0"/>
                    </a:moveTo>
                    <a:lnTo>
                      <a:pt x="0" y="97"/>
                    </a:lnTo>
                    <a:lnTo>
                      <a:pt x="196" y="630"/>
                    </a:lnTo>
                    <a:lnTo>
                      <a:pt x="196" y="534"/>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67" name="Freeform 171"/>
              <p:cNvSpPr>
                <a:spLocks/>
              </p:cNvSpPr>
              <p:nvPr/>
            </p:nvSpPr>
            <p:spPr bwMode="gray">
              <a:xfrm>
                <a:off x="1924" y="-165"/>
                <a:ext cx="2043" cy="163"/>
              </a:xfrm>
              <a:custGeom>
                <a:avLst/>
                <a:gdLst>
                  <a:gd name="T0" fmla="*/ 2043 w 2043"/>
                  <a:gd name="T1" fmla="*/ 163 h 163"/>
                  <a:gd name="T2" fmla="*/ 2043 w 2043"/>
                  <a:gd name="T3" fmla="*/ 68 h 163"/>
                  <a:gd name="T4" fmla="*/ 0 w 2043"/>
                  <a:gd name="T5" fmla="*/ 0 h 163"/>
                  <a:gd name="T6" fmla="*/ 0 w 2043"/>
                  <a:gd name="T7" fmla="*/ 96 h 163"/>
                  <a:gd name="T8" fmla="*/ 2043 w 2043"/>
                  <a:gd name="T9" fmla="*/ 163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2043" y="163"/>
                    </a:moveTo>
                    <a:lnTo>
                      <a:pt x="2043" y="68"/>
                    </a:lnTo>
                    <a:lnTo>
                      <a:pt x="0" y="0"/>
                    </a:lnTo>
                    <a:lnTo>
                      <a:pt x="0" y="96"/>
                    </a:lnTo>
                    <a:lnTo>
                      <a:pt x="2043" y="163"/>
                    </a:lnTo>
                    <a:close/>
                  </a:path>
                </a:pathLst>
              </a:custGeom>
              <a:solidFill>
                <a:schemeClr val="tx1"/>
              </a:solidFill>
              <a:ln w="6350">
                <a:solidFill>
                  <a:schemeClr val="bg1"/>
                </a:solidFill>
                <a:miter lim="800000"/>
                <a:headEnd/>
                <a:tailEnd/>
              </a:ln>
            </p:spPr>
            <p:txBody>
              <a:bodyPr/>
              <a:lstStyle/>
              <a:p>
                <a:endParaRPr lang="nl-NL"/>
              </a:p>
            </p:txBody>
          </p:sp>
          <p:sp>
            <p:nvSpPr>
              <p:cNvPr id="1168" name="Freeform 172"/>
              <p:cNvSpPr>
                <a:spLocks/>
              </p:cNvSpPr>
              <p:nvPr/>
            </p:nvSpPr>
            <p:spPr bwMode="gray">
              <a:xfrm>
                <a:off x="3518" y="-579"/>
                <a:ext cx="1344" cy="456"/>
              </a:xfrm>
              <a:custGeom>
                <a:avLst/>
                <a:gdLst>
                  <a:gd name="T0" fmla="*/ 1344 w 1344"/>
                  <a:gd name="T1" fmla="*/ 0 h 456"/>
                  <a:gd name="T2" fmla="*/ 1344 w 1344"/>
                  <a:gd name="T3" fmla="*/ 95 h 456"/>
                  <a:gd name="T4" fmla="*/ 0 w 1344"/>
                  <a:gd name="T5" fmla="*/ 456 h 456"/>
                  <a:gd name="T6" fmla="*/ 0 w 1344"/>
                  <a:gd name="T7" fmla="*/ 362 h 456"/>
                  <a:gd name="T8" fmla="*/ 1344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1344" y="0"/>
                    </a:moveTo>
                    <a:lnTo>
                      <a:pt x="1344" y="95"/>
                    </a:lnTo>
                    <a:lnTo>
                      <a:pt x="0" y="456"/>
                    </a:lnTo>
                    <a:lnTo>
                      <a:pt x="0" y="362"/>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169" name="Freeform 173"/>
              <p:cNvSpPr>
                <a:spLocks/>
              </p:cNvSpPr>
              <p:nvPr/>
            </p:nvSpPr>
            <p:spPr bwMode="gray">
              <a:xfrm>
                <a:off x="1728" y="-938"/>
                <a:ext cx="3134" cy="841"/>
              </a:xfrm>
              <a:custGeom>
                <a:avLst/>
                <a:gdLst>
                  <a:gd name="T0" fmla="*/ 196 w 3134"/>
                  <a:gd name="T1" fmla="*/ 773 h 841"/>
                  <a:gd name="T2" fmla="*/ 0 w 3134"/>
                  <a:gd name="T3" fmla="*/ 239 h 841"/>
                  <a:gd name="T4" fmla="*/ 446 w 3134"/>
                  <a:gd name="T5" fmla="*/ 359 h 841"/>
                  <a:gd name="T6" fmla="*/ 1790 w 3134"/>
                  <a:gd name="T7" fmla="*/ 0 h 841"/>
                  <a:gd name="T8" fmla="*/ 3134 w 3134"/>
                  <a:gd name="T9" fmla="*/ 359 h 841"/>
                  <a:gd name="T10" fmla="*/ 1790 w 3134"/>
                  <a:gd name="T11" fmla="*/ 721 h 841"/>
                  <a:gd name="T12" fmla="*/ 2239 w 3134"/>
                  <a:gd name="T13" fmla="*/ 841 h 841"/>
                  <a:gd name="T14" fmla="*/ 196 w 3134"/>
                  <a:gd name="T15" fmla="*/ 773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196" y="773"/>
                    </a:moveTo>
                    <a:lnTo>
                      <a:pt x="0" y="239"/>
                    </a:lnTo>
                    <a:lnTo>
                      <a:pt x="446" y="359"/>
                    </a:lnTo>
                    <a:lnTo>
                      <a:pt x="1790" y="0"/>
                    </a:lnTo>
                    <a:lnTo>
                      <a:pt x="3134" y="359"/>
                    </a:lnTo>
                    <a:lnTo>
                      <a:pt x="1790" y="721"/>
                    </a:lnTo>
                    <a:lnTo>
                      <a:pt x="2239" y="841"/>
                    </a:lnTo>
                    <a:lnTo>
                      <a:pt x="196" y="773"/>
                    </a:lnTo>
                    <a:close/>
                  </a:path>
                </a:pathLst>
              </a:custGeom>
              <a:solidFill>
                <a:srgbClr val="808080"/>
              </a:solidFill>
              <a:ln w="6350">
                <a:solidFill>
                  <a:schemeClr val="bg1"/>
                </a:solidFill>
                <a:miter lim="800000"/>
                <a:headEnd/>
                <a:tailEnd/>
              </a:ln>
            </p:spPr>
            <p:txBody>
              <a:bodyPr/>
              <a:lstStyle/>
              <a:p>
                <a:endParaRPr lang="nl-NL"/>
              </a:p>
            </p:txBody>
          </p:sp>
        </p:grpSp>
        <p:grpSp>
          <p:nvGrpSpPr>
            <p:cNvPr id="1137" name="Group 294"/>
            <p:cNvGrpSpPr>
              <a:grpSpLocks/>
            </p:cNvGrpSpPr>
            <p:nvPr/>
          </p:nvGrpSpPr>
          <p:grpSpPr bwMode="auto">
            <a:xfrm>
              <a:off x="6916739" y="1430441"/>
              <a:ext cx="2044700" cy="698500"/>
              <a:chOff x="4270" y="2511"/>
              <a:chExt cx="1288" cy="440"/>
            </a:xfrm>
          </p:grpSpPr>
          <p:sp>
            <p:nvSpPr>
              <p:cNvPr id="1138" name="Freeform 181"/>
              <p:cNvSpPr>
                <a:spLocks/>
              </p:cNvSpPr>
              <p:nvPr/>
            </p:nvSpPr>
            <p:spPr bwMode="gray">
              <a:xfrm>
                <a:off x="4270" y="2605"/>
                <a:ext cx="1288" cy="346"/>
              </a:xfrm>
              <a:custGeom>
                <a:avLst/>
                <a:gdLst>
                  <a:gd name="T0" fmla="*/ 0 w 161"/>
                  <a:gd name="T1" fmla="*/ 10695 h 44"/>
                  <a:gd name="T2" fmla="*/ 41472 w 161"/>
                  <a:gd name="T3" fmla="*/ 0 h 44"/>
                  <a:gd name="T4" fmla="*/ 82432 w 161"/>
                  <a:gd name="T5" fmla="*/ 10695 h 44"/>
                  <a:gd name="T6" fmla="*/ 41472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139" name="Group 182"/>
              <p:cNvGrpSpPr>
                <a:grpSpLocks/>
              </p:cNvGrpSpPr>
              <p:nvPr/>
            </p:nvGrpSpPr>
            <p:grpSpPr bwMode="auto">
              <a:xfrm>
                <a:off x="4723" y="2511"/>
                <a:ext cx="154" cy="264"/>
                <a:chOff x="4680" y="2122"/>
                <a:chExt cx="154" cy="264"/>
              </a:xfrm>
            </p:grpSpPr>
            <p:sp>
              <p:nvSpPr>
                <p:cNvPr id="1160" name="Freeform 183"/>
                <p:cNvSpPr>
                  <a:spLocks noChangeAspect="1" noEditPoints="1"/>
                </p:cNvSpPr>
                <p:nvPr/>
              </p:nvSpPr>
              <p:spPr bwMode="gray">
                <a:xfrm flipH="1">
                  <a:off x="4680" y="2165"/>
                  <a:ext cx="154" cy="122"/>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61" name="Freeform 184"/>
                <p:cNvSpPr>
                  <a:spLocks noChangeAspect="1"/>
                </p:cNvSpPr>
                <p:nvPr/>
              </p:nvSpPr>
              <p:spPr bwMode="gray">
                <a:xfrm flipH="1">
                  <a:off x="4715" y="2157"/>
                  <a:ext cx="42"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162" name="Freeform 185"/>
                <p:cNvSpPr>
                  <a:spLocks noChangeAspect="1"/>
                </p:cNvSpPr>
                <p:nvPr/>
              </p:nvSpPr>
              <p:spPr bwMode="gray">
                <a:xfrm flipH="1">
                  <a:off x="4707" y="2268"/>
                  <a:ext cx="103" cy="118"/>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63" name="Oval 186"/>
                <p:cNvSpPr>
                  <a:spLocks noChangeAspect="1" noChangeArrowheads="1"/>
                </p:cNvSpPr>
                <p:nvPr/>
              </p:nvSpPr>
              <p:spPr bwMode="gray">
                <a:xfrm>
                  <a:off x="4711" y="2122"/>
                  <a:ext cx="51"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164" name="Freeform 187"/>
                <p:cNvSpPr>
                  <a:spLocks noChangeAspect="1"/>
                </p:cNvSpPr>
                <p:nvPr/>
              </p:nvSpPr>
              <p:spPr bwMode="gray">
                <a:xfrm flipH="1">
                  <a:off x="4733" y="2196"/>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165" name="Freeform 188"/>
                <p:cNvSpPr>
                  <a:spLocks noChangeAspect="1"/>
                </p:cNvSpPr>
                <p:nvPr/>
              </p:nvSpPr>
              <p:spPr bwMode="gray">
                <a:xfrm flipH="1">
                  <a:off x="4694" y="2246"/>
                  <a:ext cx="59" cy="35"/>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1140" name="Group 189"/>
              <p:cNvGrpSpPr>
                <a:grpSpLocks noChangeAspect="1"/>
              </p:cNvGrpSpPr>
              <p:nvPr/>
            </p:nvGrpSpPr>
            <p:grpSpPr bwMode="auto">
              <a:xfrm>
                <a:off x="4701" y="2618"/>
                <a:ext cx="447" cy="229"/>
                <a:chOff x="786" y="2382"/>
                <a:chExt cx="1190" cy="634"/>
              </a:xfrm>
            </p:grpSpPr>
            <p:sp>
              <p:nvSpPr>
                <p:cNvPr id="1148" name="Freeform 190"/>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49" name="Freeform 191"/>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150" name="Freeform 192"/>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151" name="Freeform 193"/>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52" name="Freeform 194"/>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153" name="Freeform 195"/>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154" name="Freeform 196"/>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155" name="Freeform 197"/>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156" name="Freeform 198"/>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57" name="Freeform 199"/>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158" name="Freeform 200"/>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159" name="Freeform 201"/>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1141" name="Freeform 202"/>
              <p:cNvSpPr>
                <a:spLocks noChangeAspect="1"/>
              </p:cNvSpPr>
              <p:nvPr/>
            </p:nvSpPr>
            <p:spPr bwMode="gray">
              <a:xfrm>
                <a:off x="4841" y="2644"/>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1142" name="Group 203"/>
              <p:cNvGrpSpPr>
                <a:grpSpLocks/>
              </p:cNvGrpSpPr>
              <p:nvPr/>
            </p:nvGrpSpPr>
            <p:grpSpPr bwMode="auto">
              <a:xfrm>
                <a:off x="4952" y="2588"/>
                <a:ext cx="156" cy="240"/>
                <a:chOff x="4909" y="2199"/>
                <a:chExt cx="156" cy="240"/>
              </a:xfrm>
            </p:grpSpPr>
            <p:sp>
              <p:nvSpPr>
                <p:cNvPr id="1143"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44"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45"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46"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147"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1301" name="Groep 1300"/>
          <p:cNvGrpSpPr/>
          <p:nvPr/>
        </p:nvGrpSpPr>
        <p:grpSpPr>
          <a:xfrm>
            <a:off x="1812053" y="14566"/>
            <a:ext cx="8443913" cy="1397000"/>
            <a:chOff x="517526" y="798616"/>
            <a:chExt cx="8443913" cy="1397000"/>
          </a:xfrm>
        </p:grpSpPr>
        <p:grpSp>
          <p:nvGrpSpPr>
            <p:cNvPr id="1302" name="Group 12"/>
            <p:cNvGrpSpPr>
              <a:grpSpLocks/>
            </p:cNvGrpSpPr>
            <p:nvPr/>
          </p:nvGrpSpPr>
          <p:grpSpPr bwMode="auto">
            <a:xfrm>
              <a:off x="3683001" y="971654"/>
              <a:ext cx="2065338" cy="314325"/>
              <a:chOff x="2084" y="1834"/>
              <a:chExt cx="1498" cy="226"/>
            </a:xfrm>
          </p:grpSpPr>
          <p:sp>
            <p:nvSpPr>
              <p:cNvPr id="1450" name="Freeform 13"/>
              <p:cNvSpPr>
                <a:spLocks/>
              </p:cNvSpPr>
              <p:nvPr/>
            </p:nvSpPr>
            <p:spPr bwMode="gray">
              <a:xfrm>
                <a:off x="3551" y="1930"/>
                <a:ext cx="31" cy="100"/>
              </a:xfrm>
              <a:custGeom>
                <a:avLst/>
                <a:gdLst>
                  <a:gd name="T0" fmla="*/ 0 w 196"/>
                  <a:gd name="T1" fmla="*/ 0 h 629"/>
                  <a:gd name="T2" fmla="*/ 0 w 196"/>
                  <a:gd name="T3" fmla="*/ 0 h 629"/>
                  <a:gd name="T4" fmla="*/ 0 w 196"/>
                  <a:gd name="T5" fmla="*/ 0 h 629"/>
                  <a:gd name="T6" fmla="*/ 0 w 196"/>
                  <a:gd name="T7" fmla="*/ 0 h 629"/>
                  <a:gd name="T8" fmla="*/ 0 w 196"/>
                  <a:gd name="T9" fmla="*/ 0 h 629"/>
                  <a:gd name="T10" fmla="*/ 0 60000 65536"/>
                  <a:gd name="T11" fmla="*/ 0 60000 65536"/>
                  <a:gd name="T12" fmla="*/ 0 60000 65536"/>
                  <a:gd name="T13" fmla="*/ 0 60000 65536"/>
                  <a:gd name="T14" fmla="*/ 0 60000 65536"/>
                  <a:gd name="T15" fmla="*/ 0 w 196"/>
                  <a:gd name="T16" fmla="*/ 0 h 629"/>
                  <a:gd name="T17" fmla="*/ 196 w 196"/>
                  <a:gd name="T18" fmla="*/ 629 h 629"/>
                </a:gdLst>
                <a:ahLst/>
                <a:cxnLst>
                  <a:cxn ang="T10">
                    <a:pos x="T0" y="T1"/>
                  </a:cxn>
                  <a:cxn ang="T11">
                    <a:pos x="T2" y="T3"/>
                  </a:cxn>
                  <a:cxn ang="T12">
                    <a:pos x="T4" y="T5"/>
                  </a:cxn>
                  <a:cxn ang="T13">
                    <a:pos x="T6" y="T7"/>
                  </a:cxn>
                  <a:cxn ang="T14">
                    <a:pos x="T8" y="T9"/>
                  </a:cxn>
                </a:cxnLst>
                <a:rect l="T15" t="T16" r="T17" b="T18"/>
                <a:pathLst>
                  <a:path w="196" h="629">
                    <a:moveTo>
                      <a:pt x="196" y="0"/>
                    </a:moveTo>
                    <a:lnTo>
                      <a:pt x="196" y="97"/>
                    </a:lnTo>
                    <a:lnTo>
                      <a:pt x="0" y="629"/>
                    </a:lnTo>
                    <a:lnTo>
                      <a:pt x="0" y="534"/>
                    </a:lnTo>
                    <a:lnTo>
                      <a:pt x="196" y="0"/>
                    </a:lnTo>
                    <a:close/>
                  </a:path>
                </a:pathLst>
              </a:custGeom>
              <a:solidFill>
                <a:schemeClr val="tx1"/>
              </a:solidFill>
              <a:ln w="6350">
                <a:solidFill>
                  <a:schemeClr val="bg1"/>
                </a:solidFill>
                <a:miter lim="800000"/>
                <a:headEnd/>
                <a:tailEnd/>
              </a:ln>
            </p:spPr>
            <p:txBody>
              <a:bodyPr/>
              <a:lstStyle/>
              <a:p>
                <a:endParaRPr lang="nl-NL"/>
              </a:p>
            </p:txBody>
          </p:sp>
          <p:sp>
            <p:nvSpPr>
              <p:cNvPr id="1451" name="Freeform 14"/>
              <p:cNvSpPr>
                <a:spLocks/>
              </p:cNvSpPr>
              <p:nvPr/>
            </p:nvSpPr>
            <p:spPr bwMode="gray">
              <a:xfrm>
                <a:off x="3225" y="2015"/>
                <a:ext cx="326" cy="26"/>
              </a:xfrm>
              <a:custGeom>
                <a:avLst/>
                <a:gdLst>
                  <a:gd name="T0" fmla="*/ 0 w 2043"/>
                  <a:gd name="T1" fmla="*/ 0 h 163"/>
                  <a:gd name="T2" fmla="*/ 0 w 2043"/>
                  <a:gd name="T3" fmla="*/ 0 h 163"/>
                  <a:gd name="T4" fmla="*/ 0 w 2043"/>
                  <a:gd name="T5" fmla="*/ 0 h 163"/>
                  <a:gd name="T6" fmla="*/ 0 w 2043"/>
                  <a:gd name="T7" fmla="*/ 0 h 163"/>
                  <a:gd name="T8" fmla="*/ 0 w 2043"/>
                  <a:gd name="T9" fmla="*/ 0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0" y="163"/>
                    </a:moveTo>
                    <a:lnTo>
                      <a:pt x="0" y="69"/>
                    </a:lnTo>
                    <a:lnTo>
                      <a:pt x="2043" y="0"/>
                    </a:lnTo>
                    <a:lnTo>
                      <a:pt x="2043" y="95"/>
                    </a:lnTo>
                    <a:lnTo>
                      <a:pt x="0" y="163"/>
                    </a:lnTo>
                    <a:close/>
                  </a:path>
                </a:pathLst>
              </a:custGeom>
              <a:solidFill>
                <a:schemeClr val="tx1"/>
              </a:solidFill>
              <a:ln w="6350">
                <a:solidFill>
                  <a:schemeClr val="bg1"/>
                </a:solidFill>
                <a:miter lim="800000"/>
                <a:headEnd/>
                <a:tailEnd/>
              </a:ln>
            </p:spPr>
            <p:txBody>
              <a:bodyPr/>
              <a:lstStyle/>
              <a:p>
                <a:endParaRPr lang="nl-NL"/>
              </a:p>
            </p:txBody>
          </p:sp>
          <p:sp>
            <p:nvSpPr>
              <p:cNvPr id="1452" name="Freeform 15"/>
              <p:cNvSpPr>
                <a:spLocks/>
              </p:cNvSpPr>
              <p:nvPr/>
            </p:nvSpPr>
            <p:spPr bwMode="gray">
              <a:xfrm>
                <a:off x="3083" y="1949"/>
                <a:ext cx="214" cy="73"/>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4"/>
                    </a:lnTo>
                    <a:lnTo>
                      <a:pt x="1344" y="456"/>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453" name="Freeform 16"/>
              <p:cNvSpPr>
                <a:spLocks/>
              </p:cNvSpPr>
              <p:nvPr/>
            </p:nvSpPr>
            <p:spPr bwMode="gray">
              <a:xfrm>
                <a:off x="3083" y="1892"/>
                <a:ext cx="499" cy="134"/>
              </a:xfrm>
              <a:custGeom>
                <a:avLst/>
                <a:gdLst>
                  <a:gd name="T0" fmla="*/ 0 w 3134"/>
                  <a:gd name="T1" fmla="*/ 0 h 841"/>
                  <a:gd name="T2" fmla="*/ 0 w 3134"/>
                  <a:gd name="T3" fmla="*/ 0 h 841"/>
                  <a:gd name="T4" fmla="*/ 0 w 3134"/>
                  <a:gd name="T5" fmla="*/ 0 h 841"/>
                  <a:gd name="T6" fmla="*/ 0 w 3134"/>
                  <a:gd name="T7" fmla="*/ 0 h 841"/>
                  <a:gd name="T8" fmla="*/ 0 w 3134"/>
                  <a:gd name="T9" fmla="*/ 0 h 841"/>
                  <a:gd name="T10" fmla="*/ 0 w 3134"/>
                  <a:gd name="T11" fmla="*/ 0 h 841"/>
                  <a:gd name="T12" fmla="*/ 0 w 3134"/>
                  <a:gd name="T13" fmla="*/ 0 h 841"/>
                  <a:gd name="T14" fmla="*/ 0 w 3134"/>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2938" y="772"/>
                    </a:moveTo>
                    <a:lnTo>
                      <a:pt x="3134" y="238"/>
                    </a:lnTo>
                    <a:lnTo>
                      <a:pt x="2688" y="359"/>
                    </a:lnTo>
                    <a:lnTo>
                      <a:pt x="1344" y="0"/>
                    </a:lnTo>
                    <a:lnTo>
                      <a:pt x="0" y="359"/>
                    </a:lnTo>
                    <a:lnTo>
                      <a:pt x="1344" y="720"/>
                    </a:lnTo>
                    <a:lnTo>
                      <a:pt x="895" y="841"/>
                    </a:lnTo>
                    <a:lnTo>
                      <a:pt x="2938" y="772"/>
                    </a:lnTo>
                    <a:close/>
                  </a:path>
                </a:pathLst>
              </a:custGeom>
              <a:solidFill>
                <a:srgbClr val="808080"/>
              </a:solidFill>
              <a:ln w="6350">
                <a:solidFill>
                  <a:schemeClr val="bg1"/>
                </a:solidFill>
                <a:miter lim="800000"/>
                <a:headEnd/>
                <a:tailEnd/>
              </a:ln>
            </p:spPr>
            <p:txBody>
              <a:bodyPr/>
              <a:lstStyle/>
              <a:p>
                <a:endParaRPr lang="nl-NL"/>
              </a:p>
            </p:txBody>
          </p:sp>
          <p:sp>
            <p:nvSpPr>
              <p:cNvPr id="1454" name="Freeform 17"/>
              <p:cNvSpPr>
                <a:spLocks/>
              </p:cNvSpPr>
              <p:nvPr/>
            </p:nvSpPr>
            <p:spPr bwMode="gray">
              <a:xfrm>
                <a:off x="2369" y="1911"/>
                <a:ext cx="214" cy="72"/>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6"/>
                    </a:lnTo>
                    <a:lnTo>
                      <a:pt x="1344" y="456"/>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455" name="Freeform 18"/>
              <p:cNvSpPr>
                <a:spLocks/>
              </p:cNvSpPr>
              <p:nvPr/>
            </p:nvSpPr>
            <p:spPr bwMode="gray">
              <a:xfrm>
                <a:off x="2583" y="1949"/>
                <a:ext cx="72" cy="34"/>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456" name="Freeform 19"/>
              <p:cNvSpPr>
                <a:spLocks/>
              </p:cNvSpPr>
              <p:nvPr/>
            </p:nvSpPr>
            <p:spPr bwMode="gray">
              <a:xfrm>
                <a:off x="2369" y="1891"/>
                <a:ext cx="286" cy="77"/>
              </a:xfrm>
              <a:custGeom>
                <a:avLst/>
                <a:gdLst>
                  <a:gd name="T0" fmla="*/ 0 w 1791"/>
                  <a:gd name="T1" fmla="*/ 0 h 480"/>
                  <a:gd name="T2" fmla="*/ 0 w 1791"/>
                  <a:gd name="T3" fmla="*/ 0 h 480"/>
                  <a:gd name="T4" fmla="*/ 0 w 1791"/>
                  <a:gd name="T5" fmla="*/ 0 h 480"/>
                  <a:gd name="T6" fmla="*/ 0 w 1791"/>
                  <a:gd name="T7" fmla="*/ 0 h 480"/>
                  <a:gd name="T8" fmla="*/ 0 w 1791"/>
                  <a:gd name="T9" fmla="*/ 0 h 480"/>
                  <a:gd name="T10" fmla="*/ 0 60000 65536"/>
                  <a:gd name="T11" fmla="*/ 0 60000 65536"/>
                  <a:gd name="T12" fmla="*/ 0 60000 65536"/>
                  <a:gd name="T13" fmla="*/ 0 60000 65536"/>
                  <a:gd name="T14" fmla="*/ 0 60000 65536"/>
                  <a:gd name="T15" fmla="*/ 0 w 1791"/>
                  <a:gd name="T16" fmla="*/ 0 h 480"/>
                  <a:gd name="T17" fmla="*/ 1791 w 1791"/>
                  <a:gd name="T18" fmla="*/ 480 h 480"/>
                </a:gdLst>
                <a:ahLst/>
                <a:cxnLst>
                  <a:cxn ang="T10">
                    <a:pos x="T0" y="T1"/>
                  </a:cxn>
                  <a:cxn ang="T11">
                    <a:pos x="T2" y="T3"/>
                  </a:cxn>
                  <a:cxn ang="T12">
                    <a:pos x="T4" y="T5"/>
                  </a:cxn>
                  <a:cxn ang="T13">
                    <a:pos x="T6" y="T7"/>
                  </a:cxn>
                  <a:cxn ang="T14">
                    <a:pos x="T8" y="T9"/>
                  </a:cxn>
                </a:cxnLst>
                <a:rect l="T15" t="T16" r="T17" b="T18"/>
                <a:pathLst>
                  <a:path w="1791" h="480">
                    <a:moveTo>
                      <a:pt x="449" y="0"/>
                    </a:moveTo>
                    <a:lnTo>
                      <a:pt x="1791" y="359"/>
                    </a:lnTo>
                    <a:lnTo>
                      <a:pt x="1344" y="480"/>
                    </a:lnTo>
                    <a:lnTo>
                      <a:pt x="0" y="121"/>
                    </a:lnTo>
                    <a:lnTo>
                      <a:pt x="449" y="0"/>
                    </a:lnTo>
                    <a:close/>
                  </a:path>
                </a:pathLst>
              </a:custGeom>
              <a:solidFill>
                <a:srgbClr val="808080"/>
              </a:solidFill>
              <a:ln w="6350">
                <a:solidFill>
                  <a:schemeClr val="bg1"/>
                </a:solidFill>
                <a:miter lim="800000"/>
                <a:headEnd/>
                <a:tailEnd/>
              </a:ln>
            </p:spPr>
            <p:txBody>
              <a:bodyPr/>
              <a:lstStyle/>
              <a:p>
                <a:endParaRPr lang="nl-NL"/>
              </a:p>
            </p:txBody>
          </p:sp>
          <p:sp>
            <p:nvSpPr>
              <p:cNvPr id="1457" name="Freeform 20"/>
              <p:cNvSpPr>
                <a:spLocks/>
              </p:cNvSpPr>
              <p:nvPr/>
            </p:nvSpPr>
            <p:spPr bwMode="gray">
              <a:xfrm>
                <a:off x="2512"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458" name="Freeform 21"/>
              <p:cNvSpPr>
                <a:spLocks/>
              </p:cNvSpPr>
              <p:nvPr/>
            </p:nvSpPr>
            <p:spPr bwMode="gray">
              <a:xfrm>
                <a:off x="2726" y="1911"/>
                <a:ext cx="72" cy="34"/>
              </a:xfrm>
              <a:custGeom>
                <a:avLst/>
                <a:gdLst>
                  <a:gd name="T0" fmla="*/ 0 w 448"/>
                  <a:gd name="T1" fmla="*/ 0 h 217"/>
                  <a:gd name="T2" fmla="*/ 0 w 448"/>
                  <a:gd name="T3" fmla="*/ 0 h 217"/>
                  <a:gd name="T4" fmla="*/ 0 w 448"/>
                  <a:gd name="T5" fmla="*/ 0 h 217"/>
                  <a:gd name="T6" fmla="*/ 0 w 448"/>
                  <a:gd name="T7" fmla="*/ 0 h 217"/>
                  <a:gd name="T8" fmla="*/ 0 w 448"/>
                  <a:gd name="T9" fmla="*/ 0 h 217"/>
                  <a:gd name="T10" fmla="*/ 0 60000 65536"/>
                  <a:gd name="T11" fmla="*/ 0 60000 65536"/>
                  <a:gd name="T12" fmla="*/ 0 60000 65536"/>
                  <a:gd name="T13" fmla="*/ 0 60000 65536"/>
                  <a:gd name="T14" fmla="*/ 0 60000 65536"/>
                  <a:gd name="T15" fmla="*/ 0 w 448"/>
                  <a:gd name="T16" fmla="*/ 0 h 217"/>
                  <a:gd name="T17" fmla="*/ 448 w 448"/>
                  <a:gd name="T18" fmla="*/ 217 h 217"/>
                </a:gdLst>
                <a:ahLst/>
                <a:cxnLst>
                  <a:cxn ang="T10">
                    <a:pos x="T0" y="T1"/>
                  </a:cxn>
                  <a:cxn ang="T11">
                    <a:pos x="T2" y="T3"/>
                  </a:cxn>
                  <a:cxn ang="T12">
                    <a:pos x="T4" y="T5"/>
                  </a:cxn>
                  <a:cxn ang="T13">
                    <a:pos x="T6" y="T7"/>
                  </a:cxn>
                  <a:cxn ang="T14">
                    <a:pos x="T8" y="T9"/>
                  </a:cxn>
                </a:cxnLst>
                <a:rect l="T15" t="T16" r="T17" b="T18"/>
                <a:pathLst>
                  <a:path w="448" h="217">
                    <a:moveTo>
                      <a:pt x="0" y="217"/>
                    </a:moveTo>
                    <a:lnTo>
                      <a:pt x="0" y="118"/>
                    </a:lnTo>
                    <a:lnTo>
                      <a:pt x="448" y="0"/>
                    </a:lnTo>
                    <a:lnTo>
                      <a:pt x="448" y="96"/>
                    </a:lnTo>
                    <a:lnTo>
                      <a:pt x="0" y="217"/>
                    </a:lnTo>
                    <a:close/>
                  </a:path>
                </a:pathLst>
              </a:custGeom>
              <a:solidFill>
                <a:schemeClr val="tx1"/>
              </a:solidFill>
              <a:ln w="6350">
                <a:solidFill>
                  <a:schemeClr val="bg1"/>
                </a:solidFill>
                <a:miter lim="800000"/>
                <a:headEnd/>
                <a:tailEnd/>
              </a:ln>
            </p:spPr>
            <p:txBody>
              <a:bodyPr/>
              <a:lstStyle/>
              <a:p>
                <a:endParaRPr lang="nl-NL"/>
              </a:p>
            </p:txBody>
          </p:sp>
          <p:sp>
            <p:nvSpPr>
              <p:cNvPr id="1459" name="Freeform 22"/>
              <p:cNvSpPr>
                <a:spLocks/>
              </p:cNvSpPr>
              <p:nvPr/>
            </p:nvSpPr>
            <p:spPr bwMode="gray">
              <a:xfrm>
                <a:off x="2512" y="1853"/>
                <a:ext cx="286" cy="76"/>
              </a:xfrm>
              <a:custGeom>
                <a:avLst/>
                <a:gdLst>
                  <a:gd name="T0" fmla="*/ 0 w 1792"/>
                  <a:gd name="T1" fmla="*/ 0 h 480"/>
                  <a:gd name="T2" fmla="*/ 0 w 1792"/>
                  <a:gd name="T3" fmla="*/ 0 h 480"/>
                  <a:gd name="T4" fmla="*/ 0 w 1792"/>
                  <a:gd name="T5" fmla="*/ 0 h 480"/>
                  <a:gd name="T6" fmla="*/ 0 w 1792"/>
                  <a:gd name="T7" fmla="*/ 0 h 480"/>
                  <a:gd name="T8" fmla="*/ 0 w 1792"/>
                  <a:gd name="T9" fmla="*/ 0 h 480"/>
                  <a:gd name="T10" fmla="*/ 0 60000 65536"/>
                  <a:gd name="T11" fmla="*/ 0 60000 65536"/>
                  <a:gd name="T12" fmla="*/ 0 60000 65536"/>
                  <a:gd name="T13" fmla="*/ 0 60000 65536"/>
                  <a:gd name="T14" fmla="*/ 0 60000 65536"/>
                  <a:gd name="T15" fmla="*/ 0 w 1792"/>
                  <a:gd name="T16" fmla="*/ 0 h 480"/>
                  <a:gd name="T17" fmla="*/ 1792 w 1792"/>
                  <a:gd name="T18" fmla="*/ 480 h 480"/>
                </a:gdLst>
                <a:ahLst/>
                <a:cxnLst>
                  <a:cxn ang="T10">
                    <a:pos x="T0" y="T1"/>
                  </a:cxn>
                  <a:cxn ang="T11">
                    <a:pos x="T2" y="T3"/>
                  </a:cxn>
                  <a:cxn ang="T12">
                    <a:pos x="T4" y="T5"/>
                  </a:cxn>
                  <a:cxn ang="T13">
                    <a:pos x="T6" y="T7"/>
                  </a:cxn>
                  <a:cxn ang="T14">
                    <a:pos x="T8" y="T9"/>
                  </a:cxn>
                </a:cxnLst>
                <a:rect l="T15" t="T16" r="T17" b="T18"/>
                <a:pathLst>
                  <a:path w="1792" h="480">
                    <a:moveTo>
                      <a:pt x="448" y="0"/>
                    </a:moveTo>
                    <a:lnTo>
                      <a:pt x="1792" y="362"/>
                    </a:lnTo>
                    <a:lnTo>
                      <a:pt x="1344" y="480"/>
                    </a:lnTo>
                    <a:lnTo>
                      <a:pt x="0" y="121"/>
                    </a:lnTo>
                    <a:lnTo>
                      <a:pt x="448" y="0"/>
                    </a:lnTo>
                    <a:close/>
                  </a:path>
                </a:pathLst>
              </a:custGeom>
              <a:solidFill>
                <a:srgbClr val="808080"/>
              </a:solidFill>
              <a:ln w="6350">
                <a:solidFill>
                  <a:schemeClr val="bg1"/>
                </a:solidFill>
                <a:miter lim="800000"/>
                <a:headEnd/>
                <a:tailEnd/>
              </a:ln>
            </p:spPr>
            <p:txBody>
              <a:bodyPr/>
              <a:lstStyle/>
              <a:p>
                <a:endParaRPr lang="nl-NL"/>
              </a:p>
            </p:txBody>
          </p:sp>
          <p:sp>
            <p:nvSpPr>
              <p:cNvPr id="1460" name="Freeform 23"/>
              <p:cNvSpPr>
                <a:spLocks/>
              </p:cNvSpPr>
              <p:nvPr/>
            </p:nvSpPr>
            <p:spPr bwMode="gray">
              <a:xfrm>
                <a:off x="3011"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59"/>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461" name="Freeform 24"/>
              <p:cNvSpPr>
                <a:spLocks/>
              </p:cNvSpPr>
              <p:nvPr/>
            </p:nvSpPr>
            <p:spPr bwMode="gray">
              <a:xfrm>
                <a:off x="2940" y="1911"/>
                <a:ext cx="71" cy="34"/>
              </a:xfrm>
              <a:custGeom>
                <a:avLst/>
                <a:gdLst>
                  <a:gd name="T0" fmla="*/ 0 w 446"/>
                  <a:gd name="T1" fmla="*/ 0 h 217"/>
                  <a:gd name="T2" fmla="*/ 0 w 446"/>
                  <a:gd name="T3" fmla="*/ 0 h 217"/>
                  <a:gd name="T4" fmla="*/ 0 w 446"/>
                  <a:gd name="T5" fmla="*/ 0 h 217"/>
                  <a:gd name="T6" fmla="*/ 0 w 446"/>
                  <a:gd name="T7" fmla="*/ 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446" y="217"/>
                    </a:moveTo>
                    <a:lnTo>
                      <a:pt x="446" y="118"/>
                    </a:lnTo>
                    <a:lnTo>
                      <a:pt x="0" y="0"/>
                    </a:lnTo>
                    <a:lnTo>
                      <a:pt x="0" y="96"/>
                    </a:lnTo>
                    <a:lnTo>
                      <a:pt x="446" y="217"/>
                    </a:lnTo>
                    <a:close/>
                  </a:path>
                </a:pathLst>
              </a:custGeom>
              <a:solidFill>
                <a:schemeClr val="tx1"/>
              </a:solidFill>
              <a:ln w="6350">
                <a:solidFill>
                  <a:schemeClr val="bg1"/>
                </a:solidFill>
                <a:miter lim="800000"/>
                <a:headEnd/>
                <a:tailEnd/>
              </a:ln>
            </p:spPr>
            <p:txBody>
              <a:bodyPr/>
              <a:lstStyle/>
              <a:p>
                <a:endParaRPr lang="nl-NL"/>
              </a:p>
            </p:txBody>
          </p:sp>
          <p:sp>
            <p:nvSpPr>
              <p:cNvPr id="1462" name="Freeform 25"/>
              <p:cNvSpPr>
                <a:spLocks/>
              </p:cNvSpPr>
              <p:nvPr/>
            </p:nvSpPr>
            <p:spPr bwMode="gray">
              <a:xfrm>
                <a:off x="2940" y="1853"/>
                <a:ext cx="285" cy="76"/>
              </a:xfrm>
              <a:custGeom>
                <a:avLst/>
                <a:gdLst>
                  <a:gd name="T0" fmla="*/ 0 w 1790"/>
                  <a:gd name="T1" fmla="*/ 0 h 480"/>
                  <a:gd name="T2" fmla="*/ 0 w 1790"/>
                  <a:gd name="T3" fmla="*/ 0 h 480"/>
                  <a:gd name="T4" fmla="*/ 0 w 1790"/>
                  <a:gd name="T5" fmla="*/ 0 h 480"/>
                  <a:gd name="T6" fmla="*/ 0 w 1790"/>
                  <a:gd name="T7" fmla="*/ 0 h 480"/>
                  <a:gd name="T8" fmla="*/ 0 w 1790"/>
                  <a:gd name="T9" fmla="*/ 0 h 480"/>
                  <a:gd name="T10" fmla="*/ 0 60000 65536"/>
                  <a:gd name="T11" fmla="*/ 0 60000 65536"/>
                  <a:gd name="T12" fmla="*/ 0 60000 65536"/>
                  <a:gd name="T13" fmla="*/ 0 60000 65536"/>
                  <a:gd name="T14" fmla="*/ 0 60000 65536"/>
                  <a:gd name="T15" fmla="*/ 0 w 1790"/>
                  <a:gd name="T16" fmla="*/ 0 h 480"/>
                  <a:gd name="T17" fmla="*/ 1790 w 1790"/>
                  <a:gd name="T18" fmla="*/ 480 h 480"/>
                </a:gdLst>
                <a:ahLst/>
                <a:cxnLst>
                  <a:cxn ang="T10">
                    <a:pos x="T0" y="T1"/>
                  </a:cxn>
                  <a:cxn ang="T11">
                    <a:pos x="T2" y="T3"/>
                  </a:cxn>
                  <a:cxn ang="T12">
                    <a:pos x="T4" y="T5"/>
                  </a:cxn>
                  <a:cxn ang="T13">
                    <a:pos x="T6" y="T7"/>
                  </a:cxn>
                  <a:cxn ang="T14">
                    <a:pos x="T8" y="T9"/>
                  </a:cxn>
                </a:cxnLst>
                <a:rect l="T15" t="T16" r="T17" b="T18"/>
                <a:pathLst>
                  <a:path w="1790" h="480">
                    <a:moveTo>
                      <a:pt x="1344" y="0"/>
                    </a:moveTo>
                    <a:lnTo>
                      <a:pt x="0" y="362"/>
                    </a:lnTo>
                    <a:lnTo>
                      <a:pt x="446" y="480"/>
                    </a:lnTo>
                    <a:lnTo>
                      <a:pt x="1790" y="121"/>
                    </a:lnTo>
                    <a:lnTo>
                      <a:pt x="1344" y="0"/>
                    </a:lnTo>
                    <a:close/>
                  </a:path>
                </a:pathLst>
              </a:custGeom>
              <a:solidFill>
                <a:srgbClr val="808080"/>
              </a:solidFill>
              <a:ln w="6350">
                <a:solidFill>
                  <a:schemeClr val="bg1"/>
                </a:solidFill>
                <a:miter lim="800000"/>
                <a:headEnd/>
                <a:tailEnd/>
              </a:ln>
            </p:spPr>
            <p:txBody>
              <a:bodyPr/>
              <a:lstStyle/>
              <a:p>
                <a:endParaRPr lang="nl-NL"/>
              </a:p>
            </p:txBody>
          </p:sp>
          <p:sp>
            <p:nvSpPr>
              <p:cNvPr id="1463" name="Freeform 26"/>
              <p:cNvSpPr>
                <a:spLocks/>
              </p:cNvSpPr>
              <p:nvPr/>
            </p:nvSpPr>
            <p:spPr bwMode="gray">
              <a:xfrm>
                <a:off x="2869"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61"/>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464" name="Freeform 27"/>
              <p:cNvSpPr>
                <a:spLocks/>
              </p:cNvSpPr>
              <p:nvPr/>
            </p:nvSpPr>
            <p:spPr bwMode="gray">
              <a:xfrm>
                <a:off x="2655"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458"/>
                    </a:moveTo>
                    <a:lnTo>
                      <a:pt x="1344" y="361"/>
                    </a:lnTo>
                    <a:lnTo>
                      <a:pt x="0" y="0"/>
                    </a:lnTo>
                    <a:lnTo>
                      <a:pt x="0" y="97"/>
                    </a:lnTo>
                    <a:lnTo>
                      <a:pt x="1344" y="458"/>
                    </a:lnTo>
                    <a:close/>
                  </a:path>
                </a:pathLst>
              </a:custGeom>
              <a:solidFill>
                <a:schemeClr val="tx1"/>
              </a:solidFill>
              <a:ln w="6350">
                <a:solidFill>
                  <a:schemeClr val="bg1"/>
                </a:solidFill>
                <a:miter lim="800000"/>
                <a:headEnd/>
                <a:tailEnd/>
              </a:ln>
            </p:spPr>
            <p:txBody>
              <a:bodyPr/>
              <a:lstStyle/>
              <a:p>
                <a:endParaRPr lang="nl-NL"/>
              </a:p>
            </p:txBody>
          </p:sp>
          <p:sp>
            <p:nvSpPr>
              <p:cNvPr id="1465" name="Freeform 28"/>
              <p:cNvSpPr>
                <a:spLocks/>
              </p:cNvSpPr>
              <p:nvPr/>
            </p:nvSpPr>
            <p:spPr bwMode="gray">
              <a:xfrm>
                <a:off x="2655" y="1834"/>
                <a:ext cx="428" cy="57"/>
              </a:xfrm>
              <a:custGeom>
                <a:avLst/>
                <a:gdLst>
                  <a:gd name="T0" fmla="*/ 0 w 2688"/>
                  <a:gd name="T1" fmla="*/ 0 h 361"/>
                  <a:gd name="T2" fmla="*/ 0 w 2688"/>
                  <a:gd name="T3" fmla="*/ 0 h 361"/>
                  <a:gd name="T4" fmla="*/ 0 w 2688"/>
                  <a:gd name="T5" fmla="*/ 0 h 361"/>
                  <a:gd name="T6" fmla="*/ 0 w 2688"/>
                  <a:gd name="T7" fmla="*/ 0 h 361"/>
                  <a:gd name="T8" fmla="*/ 0 60000 65536"/>
                  <a:gd name="T9" fmla="*/ 0 60000 65536"/>
                  <a:gd name="T10" fmla="*/ 0 60000 65536"/>
                  <a:gd name="T11" fmla="*/ 0 60000 65536"/>
                  <a:gd name="T12" fmla="*/ 0 w 2688"/>
                  <a:gd name="T13" fmla="*/ 0 h 361"/>
                  <a:gd name="T14" fmla="*/ 2688 w 2688"/>
                  <a:gd name="T15" fmla="*/ 361 h 361"/>
                </a:gdLst>
                <a:ahLst/>
                <a:cxnLst>
                  <a:cxn ang="T8">
                    <a:pos x="T0" y="T1"/>
                  </a:cxn>
                  <a:cxn ang="T9">
                    <a:pos x="T2" y="T3"/>
                  </a:cxn>
                  <a:cxn ang="T10">
                    <a:pos x="T4" y="T5"/>
                  </a:cxn>
                  <a:cxn ang="T11">
                    <a:pos x="T6" y="T7"/>
                  </a:cxn>
                </a:cxnLst>
                <a:rect l="T12" t="T13" r="T14" b="T15"/>
                <a:pathLst>
                  <a:path w="2688" h="361">
                    <a:moveTo>
                      <a:pt x="0" y="0"/>
                    </a:moveTo>
                    <a:lnTo>
                      <a:pt x="1344" y="361"/>
                    </a:lnTo>
                    <a:lnTo>
                      <a:pt x="2688" y="0"/>
                    </a:lnTo>
                    <a:lnTo>
                      <a:pt x="0" y="0"/>
                    </a:lnTo>
                    <a:close/>
                  </a:path>
                </a:pathLst>
              </a:custGeom>
              <a:solidFill>
                <a:srgbClr val="808080"/>
              </a:solidFill>
              <a:ln w="6350">
                <a:solidFill>
                  <a:schemeClr val="bg1"/>
                </a:solidFill>
                <a:miter lim="800000"/>
                <a:headEnd/>
                <a:tailEnd/>
              </a:ln>
            </p:spPr>
            <p:txBody>
              <a:bodyPr/>
              <a:lstStyle/>
              <a:p>
                <a:endParaRPr lang="nl-NL"/>
              </a:p>
            </p:txBody>
          </p:sp>
          <p:sp>
            <p:nvSpPr>
              <p:cNvPr id="1466" name="Freeform 29"/>
              <p:cNvSpPr>
                <a:spLocks/>
              </p:cNvSpPr>
              <p:nvPr/>
            </p:nvSpPr>
            <p:spPr bwMode="gray">
              <a:xfrm>
                <a:off x="2227" y="1949"/>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467" name="Freeform 30"/>
              <p:cNvSpPr>
                <a:spLocks/>
              </p:cNvSpPr>
              <p:nvPr/>
            </p:nvSpPr>
            <p:spPr bwMode="gray">
              <a:xfrm>
                <a:off x="2441" y="1987"/>
                <a:ext cx="71" cy="35"/>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468" name="Freeform 31"/>
              <p:cNvSpPr>
                <a:spLocks/>
              </p:cNvSpPr>
              <p:nvPr/>
            </p:nvSpPr>
            <p:spPr bwMode="gray">
              <a:xfrm>
                <a:off x="2227" y="1929"/>
                <a:ext cx="285" cy="77"/>
              </a:xfrm>
              <a:custGeom>
                <a:avLst/>
                <a:gdLst>
                  <a:gd name="T0" fmla="*/ 0 w 1791"/>
                  <a:gd name="T1" fmla="*/ 0 h 482"/>
                  <a:gd name="T2" fmla="*/ 0 w 1791"/>
                  <a:gd name="T3" fmla="*/ 0 h 482"/>
                  <a:gd name="T4" fmla="*/ 0 w 1791"/>
                  <a:gd name="T5" fmla="*/ 0 h 482"/>
                  <a:gd name="T6" fmla="*/ 0 w 1791"/>
                  <a:gd name="T7" fmla="*/ 0 h 482"/>
                  <a:gd name="T8" fmla="*/ 0 w 1791"/>
                  <a:gd name="T9" fmla="*/ 0 h 482"/>
                  <a:gd name="T10" fmla="*/ 0 60000 65536"/>
                  <a:gd name="T11" fmla="*/ 0 60000 65536"/>
                  <a:gd name="T12" fmla="*/ 0 60000 65536"/>
                  <a:gd name="T13" fmla="*/ 0 60000 65536"/>
                  <a:gd name="T14" fmla="*/ 0 60000 65536"/>
                  <a:gd name="T15" fmla="*/ 0 w 1791"/>
                  <a:gd name="T16" fmla="*/ 0 h 482"/>
                  <a:gd name="T17" fmla="*/ 1791 w 1791"/>
                  <a:gd name="T18" fmla="*/ 482 h 482"/>
                </a:gdLst>
                <a:ahLst/>
                <a:cxnLst>
                  <a:cxn ang="T10">
                    <a:pos x="T0" y="T1"/>
                  </a:cxn>
                  <a:cxn ang="T11">
                    <a:pos x="T2" y="T3"/>
                  </a:cxn>
                  <a:cxn ang="T12">
                    <a:pos x="T4" y="T5"/>
                  </a:cxn>
                  <a:cxn ang="T13">
                    <a:pos x="T6" y="T7"/>
                  </a:cxn>
                  <a:cxn ang="T14">
                    <a:pos x="T8" y="T9"/>
                  </a:cxn>
                </a:cxnLst>
                <a:rect l="T15" t="T16" r="T17" b="T18"/>
                <a:pathLst>
                  <a:path w="1791" h="482">
                    <a:moveTo>
                      <a:pt x="447" y="0"/>
                    </a:moveTo>
                    <a:lnTo>
                      <a:pt x="1791" y="361"/>
                    </a:lnTo>
                    <a:lnTo>
                      <a:pt x="1344" y="482"/>
                    </a:lnTo>
                    <a:lnTo>
                      <a:pt x="0" y="120"/>
                    </a:lnTo>
                    <a:lnTo>
                      <a:pt x="447" y="0"/>
                    </a:lnTo>
                    <a:close/>
                  </a:path>
                </a:pathLst>
              </a:custGeom>
              <a:solidFill>
                <a:srgbClr val="808080"/>
              </a:solidFill>
              <a:ln w="6350">
                <a:solidFill>
                  <a:schemeClr val="bg1"/>
                </a:solidFill>
                <a:miter lim="800000"/>
                <a:headEnd/>
                <a:tailEnd/>
              </a:ln>
            </p:spPr>
            <p:txBody>
              <a:bodyPr/>
              <a:lstStyle/>
              <a:p>
                <a:endParaRPr lang="nl-NL"/>
              </a:p>
            </p:txBody>
          </p:sp>
          <p:sp>
            <p:nvSpPr>
              <p:cNvPr id="1469" name="Freeform 32"/>
              <p:cNvSpPr>
                <a:spLocks/>
              </p:cNvSpPr>
              <p:nvPr/>
            </p:nvSpPr>
            <p:spPr bwMode="gray">
              <a:xfrm>
                <a:off x="2084" y="1987"/>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470" name="Freeform 33"/>
              <p:cNvSpPr>
                <a:spLocks/>
              </p:cNvSpPr>
              <p:nvPr/>
            </p:nvSpPr>
            <p:spPr bwMode="gray">
              <a:xfrm>
                <a:off x="2298" y="2025"/>
                <a:ext cx="71" cy="35"/>
              </a:xfrm>
              <a:custGeom>
                <a:avLst/>
                <a:gdLst>
                  <a:gd name="T0" fmla="*/ 0 w 448"/>
                  <a:gd name="T1" fmla="*/ 0 h 218"/>
                  <a:gd name="T2" fmla="*/ 0 w 448"/>
                  <a:gd name="T3" fmla="*/ 0 h 218"/>
                  <a:gd name="T4" fmla="*/ 0 w 448"/>
                  <a:gd name="T5" fmla="*/ 0 h 218"/>
                  <a:gd name="T6" fmla="*/ 0 w 448"/>
                  <a:gd name="T7" fmla="*/ 0 h 218"/>
                  <a:gd name="T8" fmla="*/ 0 w 448"/>
                  <a:gd name="T9" fmla="*/ 0 h 218"/>
                  <a:gd name="T10" fmla="*/ 0 60000 65536"/>
                  <a:gd name="T11" fmla="*/ 0 60000 65536"/>
                  <a:gd name="T12" fmla="*/ 0 60000 65536"/>
                  <a:gd name="T13" fmla="*/ 0 60000 65536"/>
                  <a:gd name="T14" fmla="*/ 0 60000 65536"/>
                  <a:gd name="T15" fmla="*/ 0 w 448"/>
                  <a:gd name="T16" fmla="*/ 0 h 218"/>
                  <a:gd name="T17" fmla="*/ 448 w 448"/>
                  <a:gd name="T18" fmla="*/ 218 h 218"/>
                </a:gdLst>
                <a:ahLst/>
                <a:cxnLst>
                  <a:cxn ang="T10">
                    <a:pos x="T0" y="T1"/>
                  </a:cxn>
                  <a:cxn ang="T11">
                    <a:pos x="T2" y="T3"/>
                  </a:cxn>
                  <a:cxn ang="T12">
                    <a:pos x="T4" y="T5"/>
                  </a:cxn>
                  <a:cxn ang="T13">
                    <a:pos x="T6" y="T7"/>
                  </a:cxn>
                  <a:cxn ang="T14">
                    <a:pos x="T8" y="T9"/>
                  </a:cxn>
                </a:cxnLst>
                <a:rect l="T15" t="T16" r="T17" b="T18"/>
                <a:pathLst>
                  <a:path w="448" h="218">
                    <a:moveTo>
                      <a:pt x="0" y="218"/>
                    </a:moveTo>
                    <a:lnTo>
                      <a:pt x="0" y="121"/>
                    </a:lnTo>
                    <a:lnTo>
                      <a:pt x="448" y="0"/>
                    </a:lnTo>
                    <a:lnTo>
                      <a:pt x="448"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471" name="Freeform 34"/>
              <p:cNvSpPr>
                <a:spLocks/>
              </p:cNvSpPr>
              <p:nvPr/>
            </p:nvSpPr>
            <p:spPr bwMode="gray">
              <a:xfrm>
                <a:off x="2084" y="1968"/>
                <a:ext cx="285" cy="77"/>
              </a:xfrm>
              <a:custGeom>
                <a:avLst/>
                <a:gdLst>
                  <a:gd name="T0" fmla="*/ 0 w 1792"/>
                  <a:gd name="T1" fmla="*/ 0 h 482"/>
                  <a:gd name="T2" fmla="*/ 0 w 1792"/>
                  <a:gd name="T3" fmla="*/ 0 h 482"/>
                  <a:gd name="T4" fmla="*/ 0 w 1792"/>
                  <a:gd name="T5" fmla="*/ 0 h 482"/>
                  <a:gd name="T6" fmla="*/ 0 w 1792"/>
                  <a:gd name="T7" fmla="*/ 0 h 482"/>
                  <a:gd name="T8" fmla="*/ 0 w 1792"/>
                  <a:gd name="T9" fmla="*/ 0 h 482"/>
                  <a:gd name="T10" fmla="*/ 0 60000 65536"/>
                  <a:gd name="T11" fmla="*/ 0 60000 65536"/>
                  <a:gd name="T12" fmla="*/ 0 60000 65536"/>
                  <a:gd name="T13" fmla="*/ 0 60000 65536"/>
                  <a:gd name="T14" fmla="*/ 0 60000 65536"/>
                  <a:gd name="T15" fmla="*/ 0 w 1792"/>
                  <a:gd name="T16" fmla="*/ 0 h 482"/>
                  <a:gd name="T17" fmla="*/ 1792 w 1792"/>
                  <a:gd name="T18" fmla="*/ 482 h 482"/>
                </a:gdLst>
                <a:ahLst/>
                <a:cxnLst>
                  <a:cxn ang="T10">
                    <a:pos x="T0" y="T1"/>
                  </a:cxn>
                  <a:cxn ang="T11">
                    <a:pos x="T2" y="T3"/>
                  </a:cxn>
                  <a:cxn ang="T12">
                    <a:pos x="T4" y="T5"/>
                  </a:cxn>
                  <a:cxn ang="T13">
                    <a:pos x="T6" y="T7"/>
                  </a:cxn>
                  <a:cxn ang="T14">
                    <a:pos x="T8" y="T9"/>
                  </a:cxn>
                </a:cxnLst>
                <a:rect l="T15" t="T16" r="T17" b="T18"/>
                <a:pathLst>
                  <a:path w="1792" h="482">
                    <a:moveTo>
                      <a:pt x="448" y="0"/>
                    </a:moveTo>
                    <a:lnTo>
                      <a:pt x="1792" y="361"/>
                    </a:lnTo>
                    <a:lnTo>
                      <a:pt x="1344" y="482"/>
                    </a:lnTo>
                    <a:lnTo>
                      <a:pt x="0" y="120"/>
                    </a:lnTo>
                    <a:lnTo>
                      <a:pt x="448" y="0"/>
                    </a:lnTo>
                    <a:close/>
                  </a:path>
                </a:pathLst>
              </a:custGeom>
              <a:solidFill>
                <a:srgbClr val="808080"/>
              </a:solidFill>
              <a:ln w="6350">
                <a:solidFill>
                  <a:schemeClr val="bg1"/>
                </a:solidFill>
                <a:miter lim="800000"/>
                <a:headEnd/>
                <a:tailEnd/>
              </a:ln>
            </p:spPr>
            <p:txBody>
              <a:bodyPr/>
              <a:lstStyle/>
              <a:p>
                <a:endParaRPr lang="nl-NL"/>
              </a:p>
            </p:txBody>
          </p:sp>
        </p:grpSp>
        <p:grpSp>
          <p:nvGrpSpPr>
            <p:cNvPr id="1303" name="Group 297"/>
            <p:cNvGrpSpPr>
              <a:grpSpLocks/>
            </p:cNvGrpSpPr>
            <p:nvPr/>
          </p:nvGrpSpPr>
          <p:grpSpPr bwMode="auto">
            <a:xfrm>
              <a:off x="2143126" y="798616"/>
              <a:ext cx="2044700" cy="896938"/>
              <a:chOff x="1263" y="2113"/>
              <a:chExt cx="1288" cy="565"/>
            </a:xfrm>
          </p:grpSpPr>
          <p:grpSp>
            <p:nvGrpSpPr>
              <p:cNvPr id="1393" name="Group 35"/>
              <p:cNvGrpSpPr>
                <a:grpSpLocks noChangeAspect="1"/>
              </p:cNvGrpSpPr>
              <p:nvPr/>
            </p:nvGrpSpPr>
            <p:grpSpPr bwMode="auto">
              <a:xfrm>
                <a:off x="1397" y="2113"/>
                <a:ext cx="282" cy="269"/>
                <a:chOff x="5875" y="-4975"/>
                <a:chExt cx="1345" cy="1285"/>
              </a:xfrm>
            </p:grpSpPr>
            <p:sp>
              <p:nvSpPr>
                <p:cNvPr id="1437" name="Freeform 36"/>
                <p:cNvSpPr>
                  <a:spLocks noChangeAspect="1"/>
                </p:cNvSpPr>
                <p:nvPr/>
              </p:nvSpPr>
              <p:spPr bwMode="gray">
                <a:xfrm>
                  <a:off x="5875" y="-4975"/>
                  <a:ext cx="1345" cy="1285"/>
                </a:xfrm>
                <a:custGeom>
                  <a:avLst/>
                  <a:gdLst>
                    <a:gd name="T0" fmla="*/ 0 w 1345"/>
                    <a:gd name="T1" fmla="*/ 362 h 1285"/>
                    <a:gd name="T2" fmla="*/ 0 w 1345"/>
                    <a:gd name="T3" fmla="*/ 1285 h 1285"/>
                    <a:gd name="T4" fmla="*/ 1345 w 1345"/>
                    <a:gd name="T5" fmla="*/ 924 h 1285"/>
                    <a:gd name="T6" fmla="*/ 1345 w 1345"/>
                    <a:gd name="T7" fmla="*/ 0 h 1285"/>
                    <a:gd name="T8" fmla="*/ 0 w 1345"/>
                    <a:gd name="T9" fmla="*/ 362 h 1285"/>
                    <a:gd name="T10" fmla="*/ 0 60000 65536"/>
                    <a:gd name="T11" fmla="*/ 0 60000 65536"/>
                    <a:gd name="T12" fmla="*/ 0 60000 65536"/>
                    <a:gd name="T13" fmla="*/ 0 60000 65536"/>
                    <a:gd name="T14" fmla="*/ 0 60000 65536"/>
                    <a:gd name="T15" fmla="*/ 0 w 1345"/>
                    <a:gd name="T16" fmla="*/ 0 h 1285"/>
                    <a:gd name="T17" fmla="*/ 1345 w 1345"/>
                    <a:gd name="T18" fmla="*/ 1285 h 1285"/>
                  </a:gdLst>
                  <a:ahLst/>
                  <a:cxnLst>
                    <a:cxn ang="T10">
                      <a:pos x="T0" y="T1"/>
                    </a:cxn>
                    <a:cxn ang="T11">
                      <a:pos x="T2" y="T3"/>
                    </a:cxn>
                    <a:cxn ang="T12">
                      <a:pos x="T4" y="T5"/>
                    </a:cxn>
                    <a:cxn ang="T13">
                      <a:pos x="T6" y="T7"/>
                    </a:cxn>
                    <a:cxn ang="T14">
                      <a:pos x="T8" y="T9"/>
                    </a:cxn>
                  </a:cxnLst>
                  <a:rect l="T15" t="T16" r="T17" b="T18"/>
                  <a:pathLst>
                    <a:path w="1345" h="1285">
                      <a:moveTo>
                        <a:pt x="0" y="362"/>
                      </a:moveTo>
                      <a:lnTo>
                        <a:pt x="0" y="1285"/>
                      </a:lnTo>
                      <a:lnTo>
                        <a:pt x="1345" y="924"/>
                      </a:lnTo>
                      <a:lnTo>
                        <a:pt x="1345"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1438" name="Freeform 37"/>
                <p:cNvSpPr>
                  <a:spLocks noChangeAspect="1"/>
                </p:cNvSpPr>
                <p:nvPr/>
              </p:nvSpPr>
              <p:spPr bwMode="gray">
                <a:xfrm>
                  <a:off x="5965" y="-4207"/>
                  <a:ext cx="312" cy="139"/>
                </a:xfrm>
                <a:custGeom>
                  <a:avLst/>
                  <a:gdLst>
                    <a:gd name="T0" fmla="*/ 0 w 312"/>
                    <a:gd name="T1" fmla="*/ 139 h 139"/>
                    <a:gd name="T2" fmla="*/ 0 w 312"/>
                    <a:gd name="T3" fmla="*/ 83 h 139"/>
                    <a:gd name="T4" fmla="*/ 312 w 312"/>
                    <a:gd name="T5" fmla="*/ 0 h 139"/>
                    <a:gd name="T6" fmla="*/ 312 w 312"/>
                    <a:gd name="T7" fmla="*/ 54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3"/>
                      </a:lnTo>
                      <a:lnTo>
                        <a:pt x="312" y="0"/>
                      </a:lnTo>
                      <a:lnTo>
                        <a:pt x="312" y="54"/>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39" name="Freeform 38"/>
                <p:cNvSpPr>
                  <a:spLocks noChangeAspect="1"/>
                </p:cNvSpPr>
                <p:nvPr/>
              </p:nvSpPr>
              <p:spPr bwMode="gray">
                <a:xfrm>
                  <a:off x="5965" y="-4098"/>
                  <a:ext cx="312" cy="139"/>
                </a:xfrm>
                <a:custGeom>
                  <a:avLst/>
                  <a:gdLst>
                    <a:gd name="T0" fmla="*/ 0 w 312"/>
                    <a:gd name="T1" fmla="*/ 139 h 139"/>
                    <a:gd name="T2" fmla="*/ 0 w 312"/>
                    <a:gd name="T3" fmla="*/ 82 h 139"/>
                    <a:gd name="T4" fmla="*/ 312 w 312"/>
                    <a:gd name="T5" fmla="*/ 0 h 139"/>
                    <a:gd name="T6" fmla="*/ 312 w 312"/>
                    <a:gd name="T7" fmla="*/ 56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2"/>
                      </a:lnTo>
                      <a:lnTo>
                        <a:pt x="312" y="0"/>
                      </a:lnTo>
                      <a:lnTo>
                        <a:pt x="312"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40" name="Freeform 39"/>
                <p:cNvSpPr>
                  <a:spLocks noChangeAspect="1"/>
                </p:cNvSpPr>
                <p:nvPr/>
              </p:nvSpPr>
              <p:spPr bwMode="gray">
                <a:xfrm>
                  <a:off x="6395" y="-4325"/>
                  <a:ext cx="310" cy="139"/>
                </a:xfrm>
                <a:custGeom>
                  <a:avLst/>
                  <a:gdLst>
                    <a:gd name="T0" fmla="*/ 0 w 310"/>
                    <a:gd name="T1" fmla="*/ 139 h 139"/>
                    <a:gd name="T2" fmla="*/ 0 w 310"/>
                    <a:gd name="T3" fmla="*/ 82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2"/>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41" name="Freeform 40"/>
                <p:cNvSpPr>
                  <a:spLocks noChangeAspect="1"/>
                </p:cNvSpPr>
                <p:nvPr/>
              </p:nvSpPr>
              <p:spPr bwMode="gray">
                <a:xfrm>
                  <a:off x="6818" y="-4439"/>
                  <a:ext cx="309" cy="140"/>
                </a:xfrm>
                <a:custGeom>
                  <a:avLst/>
                  <a:gdLst>
                    <a:gd name="T0" fmla="*/ 0 w 309"/>
                    <a:gd name="T1" fmla="*/ 140 h 140"/>
                    <a:gd name="T2" fmla="*/ 0 w 309"/>
                    <a:gd name="T3" fmla="*/ 83 h 140"/>
                    <a:gd name="T4" fmla="*/ 309 w 309"/>
                    <a:gd name="T5" fmla="*/ 0 h 140"/>
                    <a:gd name="T6" fmla="*/ 309 w 309"/>
                    <a:gd name="T7" fmla="*/ 57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7"/>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42" name="Freeform 41"/>
                <p:cNvSpPr>
                  <a:spLocks noChangeAspect="1"/>
                </p:cNvSpPr>
                <p:nvPr/>
              </p:nvSpPr>
              <p:spPr bwMode="gray">
                <a:xfrm>
                  <a:off x="6818" y="-4328"/>
                  <a:ext cx="309" cy="140"/>
                </a:xfrm>
                <a:custGeom>
                  <a:avLst/>
                  <a:gdLst>
                    <a:gd name="T0" fmla="*/ 0 w 309"/>
                    <a:gd name="T1" fmla="*/ 140 h 140"/>
                    <a:gd name="T2" fmla="*/ 0 w 309"/>
                    <a:gd name="T3" fmla="*/ 83 h 140"/>
                    <a:gd name="T4" fmla="*/ 309 w 309"/>
                    <a:gd name="T5" fmla="*/ 0 h 140"/>
                    <a:gd name="T6" fmla="*/ 309 w 309"/>
                    <a:gd name="T7" fmla="*/ 55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5"/>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43" name="Freeform 42"/>
                <p:cNvSpPr>
                  <a:spLocks noChangeAspect="1"/>
                </p:cNvSpPr>
                <p:nvPr/>
              </p:nvSpPr>
              <p:spPr bwMode="gray">
                <a:xfrm>
                  <a:off x="6820" y="-4221"/>
                  <a:ext cx="310" cy="139"/>
                </a:xfrm>
                <a:custGeom>
                  <a:avLst/>
                  <a:gdLst>
                    <a:gd name="T0" fmla="*/ 0 w 310"/>
                    <a:gd name="T1" fmla="*/ 139 h 139"/>
                    <a:gd name="T2" fmla="*/ 0 w 310"/>
                    <a:gd name="T3" fmla="*/ 85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5"/>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44" name="Freeform 43"/>
                <p:cNvSpPr>
                  <a:spLocks noChangeAspect="1"/>
                </p:cNvSpPr>
                <p:nvPr/>
              </p:nvSpPr>
              <p:spPr bwMode="gray">
                <a:xfrm>
                  <a:off x="5968" y="-4628"/>
                  <a:ext cx="311" cy="404"/>
                </a:xfrm>
                <a:custGeom>
                  <a:avLst/>
                  <a:gdLst>
                    <a:gd name="T0" fmla="*/ 0 w 311"/>
                    <a:gd name="T1" fmla="*/ 404 h 404"/>
                    <a:gd name="T2" fmla="*/ 0 w 311"/>
                    <a:gd name="T3" fmla="*/ 85 h 404"/>
                    <a:gd name="T4" fmla="*/ 311 w 311"/>
                    <a:gd name="T5" fmla="*/ 0 h 404"/>
                    <a:gd name="T6" fmla="*/ 311 w 311"/>
                    <a:gd name="T7" fmla="*/ 322 h 404"/>
                    <a:gd name="T8" fmla="*/ 0 w 311"/>
                    <a:gd name="T9" fmla="*/ 404 h 404"/>
                    <a:gd name="T10" fmla="*/ 0 60000 65536"/>
                    <a:gd name="T11" fmla="*/ 0 60000 65536"/>
                    <a:gd name="T12" fmla="*/ 0 60000 65536"/>
                    <a:gd name="T13" fmla="*/ 0 60000 65536"/>
                    <a:gd name="T14" fmla="*/ 0 60000 65536"/>
                    <a:gd name="T15" fmla="*/ 0 w 311"/>
                    <a:gd name="T16" fmla="*/ 0 h 404"/>
                    <a:gd name="T17" fmla="*/ 311 w 311"/>
                    <a:gd name="T18" fmla="*/ 404 h 404"/>
                  </a:gdLst>
                  <a:ahLst/>
                  <a:cxnLst>
                    <a:cxn ang="T10">
                      <a:pos x="T0" y="T1"/>
                    </a:cxn>
                    <a:cxn ang="T11">
                      <a:pos x="T2" y="T3"/>
                    </a:cxn>
                    <a:cxn ang="T12">
                      <a:pos x="T4" y="T5"/>
                    </a:cxn>
                    <a:cxn ang="T13">
                      <a:pos x="T6" y="T7"/>
                    </a:cxn>
                    <a:cxn ang="T14">
                      <a:pos x="T8" y="T9"/>
                    </a:cxn>
                  </a:cxnLst>
                  <a:rect l="T15" t="T16" r="T17" b="T18"/>
                  <a:pathLst>
                    <a:path w="311" h="404">
                      <a:moveTo>
                        <a:pt x="0" y="404"/>
                      </a:moveTo>
                      <a:lnTo>
                        <a:pt x="0" y="85"/>
                      </a:lnTo>
                      <a:lnTo>
                        <a:pt x="311" y="0"/>
                      </a:lnTo>
                      <a:lnTo>
                        <a:pt x="311" y="322"/>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445" name="Freeform 44"/>
                <p:cNvSpPr>
                  <a:spLocks noChangeAspect="1" noEditPoints="1"/>
                </p:cNvSpPr>
                <p:nvPr/>
              </p:nvSpPr>
              <p:spPr bwMode="gray">
                <a:xfrm>
                  <a:off x="6012" y="-4547"/>
                  <a:ext cx="223" cy="269"/>
                </a:xfrm>
                <a:custGeom>
                  <a:avLst/>
                  <a:gdLst>
                    <a:gd name="T0" fmla="*/ 0 w 94"/>
                    <a:gd name="T1" fmla="*/ 3397482 h 114"/>
                    <a:gd name="T2" fmla="*/ 1247154 w 94"/>
                    <a:gd name="T3" fmla="*/ 113251 h 114"/>
                    <a:gd name="T4" fmla="*/ 1687488 w 94"/>
                    <a:gd name="T5" fmla="*/ 0 h 114"/>
                    <a:gd name="T6" fmla="*/ 2986442 w 94"/>
                    <a:gd name="T7" fmla="*/ 2675753 h 114"/>
                    <a:gd name="T8" fmla="*/ 2506013 w 94"/>
                    <a:gd name="T9" fmla="*/ 2803483 h 114"/>
                    <a:gd name="T10" fmla="*/ 2128098 w 94"/>
                    <a:gd name="T11" fmla="*/ 1968502 h 114"/>
                    <a:gd name="T12" fmla="*/ 790435 w 94"/>
                    <a:gd name="T13" fmla="*/ 2295261 h 114"/>
                    <a:gd name="T14" fmla="*/ 440335 w 94"/>
                    <a:gd name="T15" fmla="*/ 3306119 h 114"/>
                    <a:gd name="T16" fmla="*/ 0 w 94"/>
                    <a:gd name="T17" fmla="*/ 3397482 h 114"/>
                    <a:gd name="T18" fmla="*/ 926064 w 94"/>
                    <a:gd name="T19" fmla="*/ 1968502 h 114"/>
                    <a:gd name="T20" fmla="*/ 1992249 w 94"/>
                    <a:gd name="T21" fmla="*/ 1707834 h 114"/>
                    <a:gd name="T22" fmla="*/ 1687488 w 94"/>
                    <a:gd name="T23" fmla="*/ 957159 h 114"/>
                    <a:gd name="T24" fmla="*/ 1435731 w 94"/>
                    <a:gd name="T25" fmla="*/ 390291 h 114"/>
                    <a:gd name="T26" fmla="*/ 1271186 w 94"/>
                    <a:gd name="T27" fmla="*/ 984068 h 114"/>
                    <a:gd name="T28" fmla="*/ 926064 w 94"/>
                    <a:gd name="T29" fmla="*/ 1968502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14"/>
                    <a:gd name="T47" fmla="*/ 94 w 94"/>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14">
                      <a:moveTo>
                        <a:pt x="0" y="114"/>
                      </a:moveTo>
                      <a:cubicBezTo>
                        <a:pt x="39" y="4"/>
                        <a:pt x="39" y="4"/>
                        <a:pt x="39" y="4"/>
                      </a:cubicBezTo>
                      <a:cubicBezTo>
                        <a:pt x="53" y="0"/>
                        <a:pt x="53" y="0"/>
                        <a:pt x="53" y="0"/>
                      </a:cubicBezTo>
                      <a:cubicBezTo>
                        <a:pt x="94" y="90"/>
                        <a:pt x="94" y="90"/>
                        <a:pt x="94" y="90"/>
                      </a:cubicBezTo>
                      <a:cubicBezTo>
                        <a:pt x="79" y="94"/>
                        <a:pt x="79" y="94"/>
                        <a:pt x="79" y="94"/>
                      </a:cubicBezTo>
                      <a:cubicBezTo>
                        <a:pt x="67" y="66"/>
                        <a:pt x="67" y="66"/>
                        <a:pt x="67" y="66"/>
                      </a:cubicBezTo>
                      <a:cubicBezTo>
                        <a:pt x="25" y="77"/>
                        <a:pt x="25" y="77"/>
                        <a:pt x="25" y="77"/>
                      </a:cubicBezTo>
                      <a:cubicBezTo>
                        <a:pt x="14" y="111"/>
                        <a:pt x="14" y="111"/>
                        <a:pt x="14" y="111"/>
                      </a:cubicBezTo>
                      <a:lnTo>
                        <a:pt x="0" y="114"/>
                      </a:lnTo>
                      <a:close/>
                      <a:moveTo>
                        <a:pt x="29" y="66"/>
                      </a:moveTo>
                      <a:cubicBezTo>
                        <a:pt x="63" y="57"/>
                        <a:pt x="63" y="57"/>
                        <a:pt x="63" y="57"/>
                      </a:cubicBezTo>
                      <a:cubicBezTo>
                        <a:pt x="53" y="32"/>
                        <a:pt x="53" y="32"/>
                        <a:pt x="53" y="32"/>
                      </a:cubicBezTo>
                      <a:cubicBezTo>
                        <a:pt x="49" y="24"/>
                        <a:pt x="47" y="18"/>
                        <a:pt x="45" y="13"/>
                      </a:cubicBezTo>
                      <a:cubicBezTo>
                        <a:pt x="44" y="20"/>
                        <a:pt x="42" y="26"/>
                        <a:pt x="40" y="33"/>
                      </a:cubicBezTo>
                      <a:lnTo>
                        <a:pt x="29" y="66"/>
                      </a:lnTo>
                      <a:close/>
                    </a:path>
                  </a:pathLst>
                </a:custGeom>
                <a:solidFill>
                  <a:srgbClr val="000000"/>
                </a:solidFill>
                <a:ln w="6350">
                  <a:solidFill>
                    <a:srgbClr val="000000"/>
                  </a:solidFill>
                  <a:round/>
                  <a:headEnd/>
                  <a:tailEnd/>
                </a:ln>
              </p:spPr>
              <p:txBody>
                <a:bodyPr/>
                <a:lstStyle/>
                <a:p>
                  <a:endParaRPr lang="nl-NL"/>
                </a:p>
              </p:txBody>
            </p:sp>
            <p:sp>
              <p:nvSpPr>
                <p:cNvPr id="1446" name="Freeform 45"/>
                <p:cNvSpPr>
                  <a:spLocks noChangeAspect="1"/>
                </p:cNvSpPr>
                <p:nvPr/>
              </p:nvSpPr>
              <p:spPr bwMode="gray">
                <a:xfrm>
                  <a:off x="6395" y="-4741"/>
                  <a:ext cx="310" cy="404"/>
                </a:xfrm>
                <a:custGeom>
                  <a:avLst/>
                  <a:gdLst>
                    <a:gd name="T0" fmla="*/ 0 w 310"/>
                    <a:gd name="T1" fmla="*/ 404 h 404"/>
                    <a:gd name="T2" fmla="*/ 0 w 310"/>
                    <a:gd name="T3" fmla="*/ 83 h 404"/>
                    <a:gd name="T4" fmla="*/ 310 w 310"/>
                    <a:gd name="T5" fmla="*/ 0 h 404"/>
                    <a:gd name="T6" fmla="*/ 310 w 310"/>
                    <a:gd name="T7" fmla="*/ 321 h 404"/>
                    <a:gd name="T8" fmla="*/ 0 w 310"/>
                    <a:gd name="T9" fmla="*/ 404 h 404"/>
                    <a:gd name="T10" fmla="*/ 0 60000 65536"/>
                    <a:gd name="T11" fmla="*/ 0 60000 65536"/>
                    <a:gd name="T12" fmla="*/ 0 60000 65536"/>
                    <a:gd name="T13" fmla="*/ 0 60000 65536"/>
                    <a:gd name="T14" fmla="*/ 0 60000 65536"/>
                    <a:gd name="T15" fmla="*/ 0 w 310"/>
                    <a:gd name="T16" fmla="*/ 0 h 404"/>
                    <a:gd name="T17" fmla="*/ 310 w 310"/>
                    <a:gd name="T18" fmla="*/ 404 h 404"/>
                  </a:gdLst>
                  <a:ahLst/>
                  <a:cxnLst>
                    <a:cxn ang="T10">
                      <a:pos x="T0" y="T1"/>
                    </a:cxn>
                    <a:cxn ang="T11">
                      <a:pos x="T2" y="T3"/>
                    </a:cxn>
                    <a:cxn ang="T12">
                      <a:pos x="T4" y="T5"/>
                    </a:cxn>
                    <a:cxn ang="T13">
                      <a:pos x="T6" y="T7"/>
                    </a:cxn>
                    <a:cxn ang="T14">
                      <a:pos x="T8" y="T9"/>
                    </a:cxn>
                  </a:cxnLst>
                  <a:rect l="T15" t="T16" r="T17" b="T18"/>
                  <a:pathLst>
                    <a:path w="310" h="404">
                      <a:moveTo>
                        <a:pt x="0" y="404"/>
                      </a:moveTo>
                      <a:lnTo>
                        <a:pt x="0" y="83"/>
                      </a:lnTo>
                      <a:lnTo>
                        <a:pt x="310" y="0"/>
                      </a:lnTo>
                      <a:lnTo>
                        <a:pt x="310"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447" name="Freeform 46"/>
                <p:cNvSpPr>
                  <a:spLocks noChangeAspect="1" noEditPoints="1"/>
                </p:cNvSpPr>
                <p:nvPr/>
              </p:nvSpPr>
              <p:spPr bwMode="gray">
                <a:xfrm>
                  <a:off x="6461" y="-4663"/>
                  <a:ext cx="180" cy="267"/>
                </a:xfrm>
                <a:custGeom>
                  <a:avLst/>
                  <a:gdLst>
                    <a:gd name="T0" fmla="*/ 0 w 76"/>
                    <a:gd name="T1" fmla="*/ 3422609 h 113"/>
                    <a:gd name="T2" fmla="*/ 0 w 76"/>
                    <a:gd name="T3" fmla="*/ 394326 h 113"/>
                    <a:gd name="T4" fmla="*/ 1156303 w 76"/>
                    <a:gd name="T5" fmla="*/ 92080 h 113"/>
                    <a:gd name="T6" fmla="*/ 1749522 w 76"/>
                    <a:gd name="T7" fmla="*/ 27173 h 113"/>
                    <a:gd name="T8" fmla="*/ 2093907 w 76"/>
                    <a:gd name="T9" fmla="*/ 217570 h 113"/>
                    <a:gd name="T10" fmla="*/ 2211058 w 76"/>
                    <a:gd name="T11" fmla="*/ 601577 h 113"/>
                    <a:gd name="T12" fmla="*/ 2093907 w 76"/>
                    <a:gd name="T13" fmla="*/ 998672 h 113"/>
                    <a:gd name="T14" fmla="*/ 1777024 w 76"/>
                    <a:gd name="T15" fmla="*/ 1356467 h 113"/>
                    <a:gd name="T16" fmla="*/ 2211058 w 76"/>
                    <a:gd name="T17" fmla="*/ 1512751 h 113"/>
                    <a:gd name="T18" fmla="*/ 2366590 w 76"/>
                    <a:gd name="T19" fmla="*/ 1937035 h 113"/>
                    <a:gd name="T20" fmla="*/ 2277075 w 76"/>
                    <a:gd name="T21" fmla="*/ 2359694 h 113"/>
                    <a:gd name="T22" fmla="*/ 2025689 w 76"/>
                    <a:gd name="T23" fmla="*/ 2690314 h 113"/>
                    <a:gd name="T24" fmla="*/ 1684160 w 76"/>
                    <a:gd name="T25" fmla="*/ 2934151 h 113"/>
                    <a:gd name="T26" fmla="*/ 1182256 w 76"/>
                    <a:gd name="T27" fmla="*/ 3113067 h 113"/>
                    <a:gd name="T28" fmla="*/ 0 w 76"/>
                    <a:gd name="T29" fmla="*/ 3422609 h 113"/>
                    <a:gd name="T30" fmla="*/ 405938 w 76"/>
                    <a:gd name="T31" fmla="*/ 1551402 h 113"/>
                    <a:gd name="T32" fmla="*/ 1094812 w 76"/>
                    <a:gd name="T33" fmla="*/ 1399988 h 113"/>
                    <a:gd name="T34" fmla="*/ 1497787 w 76"/>
                    <a:gd name="T35" fmla="*/ 1241794 h 113"/>
                    <a:gd name="T36" fmla="*/ 1709813 w 76"/>
                    <a:gd name="T37" fmla="*/ 1025861 h 113"/>
                    <a:gd name="T38" fmla="*/ 1798799 w 76"/>
                    <a:gd name="T39" fmla="*/ 752831 h 113"/>
                    <a:gd name="T40" fmla="*/ 1709813 w 76"/>
                    <a:gd name="T41" fmla="*/ 488801 h 113"/>
                    <a:gd name="T42" fmla="*/ 1497787 w 76"/>
                    <a:gd name="T43" fmla="*/ 394326 h 113"/>
                    <a:gd name="T44" fmla="*/ 1026725 w 76"/>
                    <a:gd name="T45" fmla="*/ 488801 h 113"/>
                    <a:gd name="T46" fmla="*/ 405938 w 76"/>
                    <a:gd name="T47" fmla="*/ 640228 h 113"/>
                    <a:gd name="T48" fmla="*/ 405938 w 76"/>
                    <a:gd name="T49" fmla="*/ 1551402 h 113"/>
                    <a:gd name="T50" fmla="*/ 405938 w 76"/>
                    <a:gd name="T51" fmla="*/ 2972733 h 113"/>
                    <a:gd name="T52" fmla="*/ 1182256 w 76"/>
                    <a:gd name="T53" fmla="*/ 2754517 h 113"/>
                    <a:gd name="T54" fmla="*/ 1461484 w 76"/>
                    <a:gd name="T55" fmla="*/ 2663191 h 113"/>
                    <a:gd name="T56" fmla="*/ 1709813 w 76"/>
                    <a:gd name="T57" fmla="*/ 2538573 h 113"/>
                    <a:gd name="T58" fmla="*/ 1866157 w 76"/>
                    <a:gd name="T59" fmla="*/ 2332517 h 113"/>
                    <a:gd name="T60" fmla="*/ 1932556 w 76"/>
                    <a:gd name="T61" fmla="*/ 2061564 h 113"/>
                    <a:gd name="T62" fmla="*/ 1843569 w 76"/>
                    <a:gd name="T63" fmla="*/ 1778813 h 113"/>
                    <a:gd name="T64" fmla="*/ 1595240 w 76"/>
                    <a:gd name="T65" fmla="*/ 1664452 h 113"/>
                    <a:gd name="T66" fmla="*/ 1115701 w 76"/>
                    <a:gd name="T67" fmla="*/ 1731464 h 113"/>
                    <a:gd name="T68" fmla="*/ 405938 w 76"/>
                    <a:gd name="T69" fmla="*/ 1909858 h 113"/>
                    <a:gd name="T70" fmla="*/ 405938 w 76"/>
                    <a:gd name="T71" fmla="*/ 2972733 h 1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113"/>
                    <a:gd name="T110" fmla="*/ 76 w 76"/>
                    <a:gd name="T111" fmla="*/ 113 h 1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113">
                      <a:moveTo>
                        <a:pt x="0" y="113"/>
                      </a:moveTo>
                      <a:cubicBezTo>
                        <a:pt x="0" y="13"/>
                        <a:pt x="0" y="13"/>
                        <a:pt x="0" y="13"/>
                      </a:cubicBezTo>
                      <a:cubicBezTo>
                        <a:pt x="37" y="3"/>
                        <a:pt x="37" y="3"/>
                        <a:pt x="37" y="3"/>
                      </a:cubicBezTo>
                      <a:cubicBezTo>
                        <a:pt x="45" y="1"/>
                        <a:pt x="51" y="0"/>
                        <a:pt x="56" y="1"/>
                      </a:cubicBezTo>
                      <a:cubicBezTo>
                        <a:pt x="61" y="2"/>
                        <a:pt x="64" y="4"/>
                        <a:pt x="67" y="7"/>
                      </a:cubicBezTo>
                      <a:cubicBezTo>
                        <a:pt x="69" y="11"/>
                        <a:pt x="71" y="15"/>
                        <a:pt x="71" y="20"/>
                      </a:cubicBezTo>
                      <a:cubicBezTo>
                        <a:pt x="71" y="24"/>
                        <a:pt x="70" y="28"/>
                        <a:pt x="67" y="33"/>
                      </a:cubicBezTo>
                      <a:cubicBezTo>
                        <a:pt x="65" y="37"/>
                        <a:pt x="61" y="41"/>
                        <a:pt x="57" y="45"/>
                      </a:cubicBezTo>
                      <a:cubicBezTo>
                        <a:pt x="63" y="45"/>
                        <a:pt x="68" y="47"/>
                        <a:pt x="71" y="50"/>
                      </a:cubicBezTo>
                      <a:cubicBezTo>
                        <a:pt x="74" y="54"/>
                        <a:pt x="76" y="58"/>
                        <a:pt x="76" y="64"/>
                      </a:cubicBezTo>
                      <a:cubicBezTo>
                        <a:pt x="76" y="69"/>
                        <a:pt x="75" y="73"/>
                        <a:pt x="73" y="78"/>
                      </a:cubicBezTo>
                      <a:cubicBezTo>
                        <a:pt x="71" y="83"/>
                        <a:pt x="68" y="86"/>
                        <a:pt x="65" y="89"/>
                      </a:cubicBezTo>
                      <a:cubicBezTo>
                        <a:pt x="62" y="92"/>
                        <a:pt x="59" y="95"/>
                        <a:pt x="54" y="97"/>
                      </a:cubicBezTo>
                      <a:cubicBezTo>
                        <a:pt x="50" y="100"/>
                        <a:pt x="44" y="101"/>
                        <a:pt x="38" y="103"/>
                      </a:cubicBezTo>
                      <a:lnTo>
                        <a:pt x="0" y="113"/>
                      </a:lnTo>
                      <a:close/>
                      <a:moveTo>
                        <a:pt x="13" y="51"/>
                      </a:moveTo>
                      <a:cubicBezTo>
                        <a:pt x="35" y="46"/>
                        <a:pt x="35" y="46"/>
                        <a:pt x="35" y="46"/>
                      </a:cubicBezTo>
                      <a:cubicBezTo>
                        <a:pt x="41" y="44"/>
                        <a:pt x="45" y="43"/>
                        <a:pt x="48" y="41"/>
                      </a:cubicBezTo>
                      <a:cubicBezTo>
                        <a:pt x="51" y="39"/>
                        <a:pt x="53" y="37"/>
                        <a:pt x="55" y="34"/>
                      </a:cubicBezTo>
                      <a:cubicBezTo>
                        <a:pt x="57" y="31"/>
                        <a:pt x="58" y="28"/>
                        <a:pt x="58" y="25"/>
                      </a:cubicBezTo>
                      <a:cubicBezTo>
                        <a:pt x="58" y="21"/>
                        <a:pt x="57" y="19"/>
                        <a:pt x="55" y="16"/>
                      </a:cubicBezTo>
                      <a:cubicBezTo>
                        <a:pt x="54" y="14"/>
                        <a:pt x="51" y="13"/>
                        <a:pt x="48" y="13"/>
                      </a:cubicBezTo>
                      <a:cubicBezTo>
                        <a:pt x="45" y="13"/>
                        <a:pt x="40" y="14"/>
                        <a:pt x="33" y="16"/>
                      </a:cubicBezTo>
                      <a:cubicBezTo>
                        <a:pt x="13" y="21"/>
                        <a:pt x="13" y="21"/>
                        <a:pt x="13" y="21"/>
                      </a:cubicBezTo>
                      <a:lnTo>
                        <a:pt x="13" y="51"/>
                      </a:lnTo>
                      <a:close/>
                      <a:moveTo>
                        <a:pt x="13" y="98"/>
                      </a:moveTo>
                      <a:cubicBezTo>
                        <a:pt x="38" y="91"/>
                        <a:pt x="38" y="91"/>
                        <a:pt x="38" y="91"/>
                      </a:cubicBezTo>
                      <a:cubicBezTo>
                        <a:pt x="42" y="90"/>
                        <a:pt x="45" y="89"/>
                        <a:pt x="47" y="88"/>
                      </a:cubicBezTo>
                      <a:cubicBezTo>
                        <a:pt x="50" y="87"/>
                        <a:pt x="53" y="85"/>
                        <a:pt x="55" y="84"/>
                      </a:cubicBezTo>
                      <a:cubicBezTo>
                        <a:pt x="57" y="82"/>
                        <a:pt x="59" y="80"/>
                        <a:pt x="60" y="77"/>
                      </a:cubicBezTo>
                      <a:cubicBezTo>
                        <a:pt x="61" y="74"/>
                        <a:pt x="62" y="71"/>
                        <a:pt x="62" y="68"/>
                      </a:cubicBezTo>
                      <a:cubicBezTo>
                        <a:pt x="62" y="64"/>
                        <a:pt x="61" y="61"/>
                        <a:pt x="59" y="59"/>
                      </a:cubicBezTo>
                      <a:cubicBezTo>
                        <a:pt x="57" y="56"/>
                        <a:pt x="54" y="55"/>
                        <a:pt x="51" y="55"/>
                      </a:cubicBezTo>
                      <a:cubicBezTo>
                        <a:pt x="48" y="55"/>
                        <a:pt x="43" y="55"/>
                        <a:pt x="36" y="57"/>
                      </a:cubicBezTo>
                      <a:cubicBezTo>
                        <a:pt x="13" y="63"/>
                        <a:pt x="13" y="63"/>
                        <a:pt x="13" y="63"/>
                      </a:cubicBezTo>
                      <a:lnTo>
                        <a:pt x="13" y="98"/>
                      </a:lnTo>
                      <a:close/>
                    </a:path>
                  </a:pathLst>
                </a:custGeom>
                <a:solidFill>
                  <a:srgbClr val="000000"/>
                </a:solidFill>
                <a:ln w="6350">
                  <a:solidFill>
                    <a:srgbClr val="000000"/>
                  </a:solidFill>
                  <a:round/>
                  <a:headEnd/>
                  <a:tailEnd/>
                </a:ln>
              </p:spPr>
              <p:txBody>
                <a:bodyPr/>
                <a:lstStyle/>
                <a:p>
                  <a:endParaRPr lang="nl-NL"/>
                </a:p>
              </p:txBody>
            </p:sp>
            <p:sp>
              <p:nvSpPr>
                <p:cNvPr id="1448" name="Freeform 47"/>
                <p:cNvSpPr>
                  <a:spLocks noChangeAspect="1"/>
                </p:cNvSpPr>
                <p:nvPr/>
              </p:nvSpPr>
              <p:spPr bwMode="gray">
                <a:xfrm>
                  <a:off x="6818" y="-4854"/>
                  <a:ext cx="309" cy="404"/>
                </a:xfrm>
                <a:custGeom>
                  <a:avLst/>
                  <a:gdLst>
                    <a:gd name="T0" fmla="*/ 0 w 309"/>
                    <a:gd name="T1" fmla="*/ 404 h 404"/>
                    <a:gd name="T2" fmla="*/ 0 w 309"/>
                    <a:gd name="T3" fmla="*/ 82 h 404"/>
                    <a:gd name="T4" fmla="*/ 309 w 309"/>
                    <a:gd name="T5" fmla="*/ 0 h 404"/>
                    <a:gd name="T6" fmla="*/ 309 w 309"/>
                    <a:gd name="T7" fmla="*/ 321 h 404"/>
                    <a:gd name="T8" fmla="*/ 0 w 309"/>
                    <a:gd name="T9" fmla="*/ 404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0" y="404"/>
                      </a:moveTo>
                      <a:lnTo>
                        <a:pt x="0" y="82"/>
                      </a:lnTo>
                      <a:lnTo>
                        <a:pt x="309" y="0"/>
                      </a:lnTo>
                      <a:lnTo>
                        <a:pt x="309"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449" name="Freeform 48"/>
                <p:cNvSpPr>
                  <a:spLocks noChangeAspect="1"/>
                </p:cNvSpPr>
                <p:nvPr/>
              </p:nvSpPr>
              <p:spPr bwMode="gray">
                <a:xfrm>
                  <a:off x="6868" y="-4784"/>
                  <a:ext cx="212" cy="263"/>
                </a:xfrm>
                <a:custGeom>
                  <a:avLst/>
                  <a:gdLst>
                    <a:gd name="T0" fmla="*/ 2218879 w 90"/>
                    <a:gd name="T1" fmla="*/ 1967799 h 111"/>
                    <a:gd name="T2" fmla="*/ 2623609 w 90"/>
                    <a:gd name="T3" fmla="*/ 1967799 h 111"/>
                    <a:gd name="T4" fmla="*/ 2192252 w 90"/>
                    <a:gd name="T5" fmla="*/ 2882514 h 111"/>
                    <a:gd name="T6" fmla="*/ 1399966 w 90"/>
                    <a:gd name="T7" fmla="*/ 3383964 h 111"/>
                    <a:gd name="T8" fmla="*/ 604758 w 90"/>
                    <a:gd name="T9" fmla="*/ 3383964 h 111"/>
                    <a:gd name="T10" fmla="*/ 146923 w 90"/>
                    <a:gd name="T11" fmla="*/ 2904262 h 111"/>
                    <a:gd name="T12" fmla="*/ 0 w 90"/>
                    <a:gd name="T13" fmla="*/ 2101894 h 111"/>
                    <a:gd name="T14" fmla="*/ 174250 w 90"/>
                    <a:gd name="T15" fmla="*/ 1164898 h 111"/>
                    <a:gd name="T16" fmla="*/ 667258 w 90"/>
                    <a:gd name="T17" fmla="*/ 472893 h 111"/>
                    <a:gd name="T18" fmla="*/ 1399966 w 90"/>
                    <a:gd name="T19" fmla="*/ 65496 h 111"/>
                    <a:gd name="T20" fmla="*/ 2156351 w 90"/>
                    <a:gd name="T21" fmla="*/ 94336 h 111"/>
                    <a:gd name="T22" fmla="*/ 2567707 w 90"/>
                    <a:gd name="T23" fmla="*/ 658528 h 111"/>
                    <a:gd name="T24" fmla="*/ 2192252 w 90"/>
                    <a:gd name="T25" fmla="*/ 871189 h 111"/>
                    <a:gd name="T26" fmla="*/ 1893612 w 90"/>
                    <a:gd name="T27" fmla="*/ 435049 h 111"/>
                    <a:gd name="T28" fmla="*/ 1399966 w 90"/>
                    <a:gd name="T29" fmla="*/ 435049 h 111"/>
                    <a:gd name="T30" fmla="*/ 815222 w 90"/>
                    <a:gd name="T31" fmla="*/ 781816 h 111"/>
                    <a:gd name="T32" fmla="*/ 493734 w 90"/>
                    <a:gd name="T33" fmla="*/ 1349046 h 111"/>
                    <a:gd name="T34" fmla="*/ 410456 w 90"/>
                    <a:gd name="T35" fmla="*/ 1967799 h 111"/>
                    <a:gd name="T36" fmla="*/ 493734 w 90"/>
                    <a:gd name="T37" fmla="*/ 2654779 h 111"/>
                    <a:gd name="T38" fmla="*/ 841824 w 90"/>
                    <a:gd name="T39" fmla="*/ 3000738 h 111"/>
                    <a:gd name="T40" fmla="*/ 1335558 w 90"/>
                    <a:gd name="T41" fmla="*/ 3038368 h 111"/>
                    <a:gd name="T42" fmla="*/ 1920301 w 90"/>
                    <a:gd name="T43" fmla="*/ 2654779 h 111"/>
                    <a:gd name="T44" fmla="*/ 2218879 w 90"/>
                    <a:gd name="T45" fmla="*/ 1967799 h 1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0"/>
                    <a:gd name="T70" fmla="*/ 0 h 111"/>
                    <a:gd name="T71" fmla="*/ 90 w 90"/>
                    <a:gd name="T72" fmla="*/ 111 h 1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0" h="111">
                      <a:moveTo>
                        <a:pt x="76" y="63"/>
                      </a:moveTo>
                      <a:cubicBezTo>
                        <a:pt x="90" y="63"/>
                        <a:pt x="90" y="63"/>
                        <a:pt x="90" y="63"/>
                      </a:cubicBezTo>
                      <a:cubicBezTo>
                        <a:pt x="87" y="75"/>
                        <a:pt x="82" y="84"/>
                        <a:pt x="75" y="92"/>
                      </a:cubicBezTo>
                      <a:cubicBezTo>
                        <a:pt x="67" y="100"/>
                        <a:pt x="58" y="105"/>
                        <a:pt x="48" y="108"/>
                      </a:cubicBezTo>
                      <a:cubicBezTo>
                        <a:pt x="37" y="111"/>
                        <a:pt x="28" y="111"/>
                        <a:pt x="21" y="108"/>
                      </a:cubicBezTo>
                      <a:cubicBezTo>
                        <a:pt x="14" y="106"/>
                        <a:pt x="9" y="100"/>
                        <a:pt x="5" y="93"/>
                      </a:cubicBezTo>
                      <a:cubicBezTo>
                        <a:pt x="1" y="85"/>
                        <a:pt x="0" y="77"/>
                        <a:pt x="0" y="67"/>
                      </a:cubicBezTo>
                      <a:cubicBezTo>
                        <a:pt x="0" y="56"/>
                        <a:pt x="2" y="46"/>
                        <a:pt x="6" y="37"/>
                      </a:cubicBezTo>
                      <a:cubicBezTo>
                        <a:pt x="10" y="28"/>
                        <a:pt x="16" y="21"/>
                        <a:pt x="23" y="15"/>
                      </a:cubicBezTo>
                      <a:cubicBezTo>
                        <a:pt x="31" y="9"/>
                        <a:pt x="39" y="5"/>
                        <a:pt x="48" y="2"/>
                      </a:cubicBezTo>
                      <a:cubicBezTo>
                        <a:pt x="58" y="0"/>
                        <a:pt x="67" y="0"/>
                        <a:pt x="74" y="3"/>
                      </a:cubicBezTo>
                      <a:cubicBezTo>
                        <a:pt x="81" y="7"/>
                        <a:pt x="85" y="13"/>
                        <a:pt x="88" y="21"/>
                      </a:cubicBezTo>
                      <a:cubicBezTo>
                        <a:pt x="75" y="28"/>
                        <a:pt x="75" y="28"/>
                        <a:pt x="75" y="28"/>
                      </a:cubicBezTo>
                      <a:cubicBezTo>
                        <a:pt x="72" y="21"/>
                        <a:pt x="69" y="17"/>
                        <a:pt x="65" y="14"/>
                      </a:cubicBezTo>
                      <a:cubicBezTo>
                        <a:pt x="60" y="12"/>
                        <a:pt x="54" y="12"/>
                        <a:pt x="48" y="14"/>
                      </a:cubicBezTo>
                      <a:cubicBezTo>
                        <a:pt x="40" y="16"/>
                        <a:pt x="33" y="20"/>
                        <a:pt x="28" y="25"/>
                      </a:cubicBezTo>
                      <a:cubicBezTo>
                        <a:pt x="23" y="30"/>
                        <a:pt x="19" y="36"/>
                        <a:pt x="17" y="43"/>
                      </a:cubicBezTo>
                      <a:cubicBezTo>
                        <a:pt x="15" y="50"/>
                        <a:pt x="14" y="56"/>
                        <a:pt x="14" y="63"/>
                      </a:cubicBezTo>
                      <a:cubicBezTo>
                        <a:pt x="14" y="72"/>
                        <a:pt x="15" y="79"/>
                        <a:pt x="17" y="85"/>
                      </a:cubicBezTo>
                      <a:cubicBezTo>
                        <a:pt x="20" y="91"/>
                        <a:pt x="24" y="95"/>
                        <a:pt x="29" y="96"/>
                      </a:cubicBezTo>
                      <a:cubicBezTo>
                        <a:pt x="34" y="98"/>
                        <a:pt x="40" y="98"/>
                        <a:pt x="46" y="97"/>
                      </a:cubicBezTo>
                      <a:cubicBezTo>
                        <a:pt x="54" y="95"/>
                        <a:pt x="60" y="91"/>
                        <a:pt x="66" y="85"/>
                      </a:cubicBezTo>
                      <a:cubicBezTo>
                        <a:pt x="71" y="79"/>
                        <a:pt x="74" y="72"/>
                        <a:pt x="76" y="63"/>
                      </a:cubicBezTo>
                      <a:close/>
                    </a:path>
                  </a:pathLst>
                </a:custGeom>
                <a:solidFill>
                  <a:srgbClr val="000000"/>
                </a:solidFill>
                <a:ln w="6350">
                  <a:solidFill>
                    <a:srgbClr val="000000"/>
                  </a:solidFill>
                  <a:round/>
                  <a:headEnd/>
                  <a:tailEnd/>
                </a:ln>
              </p:spPr>
              <p:txBody>
                <a:bodyPr/>
                <a:lstStyle/>
                <a:p>
                  <a:endParaRPr lang="nl-NL"/>
                </a:p>
              </p:txBody>
            </p:sp>
          </p:grpSp>
          <p:sp>
            <p:nvSpPr>
              <p:cNvPr id="1394" name="Freeform 49"/>
              <p:cNvSpPr>
                <a:spLocks noChangeAspect="1"/>
              </p:cNvSpPr>
              <p:nvPr/>
            </p:nvSpPr>
            <p:spPr bwMode="gray">
              <a:xfrm>
                <a:off x="1263" y="2333"/>
                <a:ext cx="1288" cy="345"/>
              </a:xfrm>
              <a:custGeom>
                <a:avLst/>
                <a:gdLst>
                  <a:gd name="T0" fmla="*/ 0 w 161"/>
                  <a:gd name="T1" fmla="*/ 10632 h 44"/>
                  <a:gd name="T2" fmla="*/ 41472 w 161"/>
                  <a:gd name="T3" fmla="*/ 0 h 44"/>
                  <a:gd name="T4" fmla="*/ 82432 w 161"/>
                  <a:gd name="T5" fmla="*/ 10632 h 44"/>
                  <a:gd name="T6" fmla="*/ 41472 w 161"/>
                  <a:gd name="T7" fmla="*/ 21210 h 44"/>
                  <a:gd name="T8" fmla="*/ 0 w 161"/>
                  <a:gd name="T9" fmla="*/ 10632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395" name="Group 50"/>
              <p:cNvGrpSpPr>
                <a:grpSpLocks/>
              </p:cNvGrpSpPr>
              <p:nvPr/>
            </p:nvGrpSpPr>
            <p:grpSpPr bwMode="auto">
              <a:xfrm>
                <a:off x="1659" y="2161"/>
                <a:ext cx="452" cy="410"/>
                <a:chOff x="1616" y="1772"/>
                <a:chExt cx="452" cy="410"/>
              </a:xfrm>
            </p:grpSpPr>
            <p:grpSp>
              <p:nvGrpSpPr>
                <p:cNvPr id="1396" name="Group 51"/>
                <p:cNvGrpSpPr>
                  <a:grpSpLocks/>
                </p:cNvGrpSpPr>
                <p:nvPr/>
              </p:nvGrpSpPr>
              <p:grpSpPr bwMode="auto">
                <a:xfrm>
                  <a:off x="1616" y="1772"/>
                  <a:ext cx="132" cy="314"/>
                  <a:chOff x="1616" y="1772"/>
                  <a:chExt cx="132" cy="314"/>
                </a:xfrm>
              </p:grpSpPr>
              <p:sp>
                <p:nvSpPr>
                  <p:cNvPr id="1432" name="Freeform 52"/>
                  <p:cNvSpPr>
                    <a:spLocks noChangeAspect="1"/>
                  </p:cNvSpPr>
                  <p:nvPr/>
                </p:nvSpPr>
                <p:spPr bwMode="gray">
                  <a:xfrm flipH="1">
                    <a:off x="1655" y="1923"/>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433" name="Freeform 53"/>
                  <p:cNvSpPr>
                    <a:spLocks noChangeAspect="1"/>
                  </p:cNvSpPr>
                  <p:nvPr/>
                </p:nvSpPr>
                <p:spPr bwMode="gray">
                  <a:xfrm flipH="1">
                    <a:off x="1616" y="1815"/>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434" name="Freeform 54"/>
                  <p:cNvSpPr>
                    <a:spLocks noChangeAspect="1"/>
                  </p:cNvSpPr>
                  <p:nvPr/>
                </p:nvSpPr>
                <p:spPr bwMode="gray">
                  <a:xfrm flipH="1">
                    <a:off x="1662" y="1806"/>
                    <a:ext cx="43"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435" name="Oval 55"/>
                  <p:cNvSpPr>
                    <a:spLocks noChangeAspect="1" noChangeArrowheads="1"/>
                  </p:cNvSpPr>
                  <p:nvPr/>
                </p:nvSpPr>
                <p:spPr bwMode="gray">
                  <a:xfrm>
                    <a:off x="1659" y="1772"/>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436" name="Freeform 56"/>
                  <p:cNvSpPr>
                    <a:spLocks noChangeAspect="1"/>
                  </p:cNvSpPr>
                  <p:nvPr/>
                </p:nvSpPr>
                <p:spPr bwMode="gray">
                  <a:xfrm flipH="1">
                    <a:off x="1680" y="1839"/>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397" name="Group 57"/>
                <p:cNvGrpSpPr>
                  <a:grpSpLocks noChangeAspect="1"/>
                </p:cNvGrpSpPr>
                <p:nvPr/>
              </p:nvGrpSpPr>
              <p:grpSpPr bwMode="auto">
                <a:xfrm>
                  <a:off x="1885" y="1851"/>
                  <a:ext cx="155" cy="263"/>
                  <a:chOff x="2191" y="2591"/>
                  <a:chExt cx="312" cy="532"/>
                </a:xfrm>
              </p:grpSpPr>
              <p:sp>
                <p:nvSpPr>
                  <p:cNvPr id="1426" name="Freeform 58"/>
                  <p:cNvSpPr>
                    <a:spLocks noChangeAspect="1" noEditPoints="1"/>
                  </p:cNvSpPr>
                  <p:nvPr/>
                </p:nvSpPr>
                <p:spPr bwMode="gray">
                  <a:xfrm>
                    <a:off x="2191" y="2678"/>
                    <a:ext cx="312" cy="245"/>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427" name="Freeform 59"/>
                  <p:cNvSpPr>
                    <a:spLocks noChangeAspect="1"/>
                  </p:cNvSpPr>
                  <p:nvPr/>
                </p:nvSpPr>
                <p:spPr bwMode="gray">
                  <a:xfrm>
                    <a:off x="2346" y="2662"/>
                    <a:ext cx="87" cy="54"/>
                  </a:xfrm>
                  <a:custGeom>
                    <a:avLst/>
                    <a:gdLst>
                      <a:gd name="T0" fmla="*/ 836 w 66"/>
                      <a:gd name="T1" fmla="*/ 1052 h 41"/>
                      <a:gd name="T2" fmla="*/ 264 w 66"/>
                      <a:gd name="T3" fmla="*/ 628 h 41"/>
                      <a:gd name="T4" fmla="*/ 448 w 66"/>
                      <a:gd name="T5" fmla="*/ 345 h 41"/>
                      <a:gd name="T6" fmla="*/ 1487 w 66"/>
                      <a:gd name="T7" fmla="*/ 448 h 41"/>
                      <a:gd name="T8" fmla="*/ 1555 w 66"/>
                      <a:gd name="T9" fmla="*/ 788 h 41"/>
                      <a:gd name="T10" fmla="*/ 836 w 66"/>
                      <a:gd name="T11" fmla="*/ 1052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428" name="Freeform 60"/>
                  <p:cNvSpPr>
                    <a:spLocks noChangeAspect="1"/>
                  </p:cNvSpPr>
                  <p:nvPr/>
                </p:nvSpPr>
                <p:spPr bwMode="gray">
                  <a:xfrm>
                    <a:off x="2239" y="2886"/>
                    <a:ext cx="209" cy="237"/>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429" name="Oval 61"/>
                  <p:cNvSpPr>
                    <a:spLocks noChangeAspect="1" noChangeArrowheads="1"/>
                  </p:cNvSpPr>
                  <p:nvPr/>
                </p:nvSpPr>
                <p:spPr bwMode="gray">
                  <a:xfrm flipH="1">
                    <a:off x="2336" y="2591"/>
                    <a:ext cx="105"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430" name="Freeform 62"/>
                  <p:cNvSpPr>
                    <a:spLocks noChangeAspect="1"/>
                  </p:cNvSpPr>
                  <p:nvPr/>
                </p:nvSpPr>
                <p:spPr bwMode="gray">
                  <a:xfrm>
                    <a:off x="2356" y="2721"/>
                    <a:ext cx="35" cy="165"/>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431" name="Freeform 63"/>
                  <p:cNvSpPr>
                    <a:spLocks noChangeAspect="1"/>
                  </p:cNvSpPr>
                  <p:nvPr/>
                </p:nvSpPr>
                <p:spPr bwMode="gray">
                  <a:xfrm>
                    <a:off x="2356" y="2840"/>
                    <a:ext cx="119" cy="71"/>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1398" name="Group 64"/>
                <p:cNvGrpSpPr>
                  <a:grpSpLocks noChangeAspect="1"/>
                </p:cNvGrpSpPr>
                <p:nvPr/>
              </p:nvGrpSpPr>
              <p:grpSpPr bwMode="auto">
                <a:xfrm flipH="1">
                  <a:off x="1621" y="1953"/>
                  <a:ext cx="447" cy="229"/>
                  <a:chOff x="786" y="2382"/>
                  <a:chExt cx="1190" cy="634"/>
                </a:xfrm>
              </p:grpSpPr>
              <p:sp>
                <p:nvSpPr>
                  <p:cNvPr id="1414" name="Freeform 65"/>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415" name="Freeform 66"/>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416" name="Freeform 67"/>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417" name="Freeform 68"/>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418" name="Freeform 69"/>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419" name="Freeform 70"/>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420" name="Freeform 71"/>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421" name="Freeform 72"/>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422" name="Freeform 73"/>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423" name="Freeform 74"/>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424" name="Freeform 75"/>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425" name="Freeform 76"/>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399" name="Group 77"/>
                <p:cNvGrpSpPr>
                  <a:grpSpLocks noChangeAspect="1"/>
                </p:cNvGrpSpPr>
                <p:nvPr/>
              </p:nvGrpSpPr>
              <p:grpSpPr bwMode="auto">
                <a:xfrm>
                  <a:off x="1772" y="1916"/>
                  <a:ext cx="191" cy="108"/>
                  <a:chOff x="347" y="3532"/>
                  <a:chExt cx="907" cy="516"/>
                </a:xfrm>
              </p:grpSpPr>
              <p:sp>
                <p:nvSpPr>
                  <p:cNvPr id="1406" name="Freeform 78"/>
                  <p:cNvSpPr>
                    <a:spLocks noChangeAspect="1"/>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407" name="Freeform 79"/>
                  <p:cNvSpPr>
                    <a:spLocks noChangeAspect="1"/>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1408" name="Freeform 80"/>
                  <p:cNvSpPr>
                    <a:spLocks noChangeAspect="1"/>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1409" name="Freeform 81"/>
                  <p:cNvSpPr>
                    <a:spLocks noChangeAspect="1"/>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410" name="Freeform 82"/>
                  <p:cNvSpPr>
                    <a:spLocks noChangeAspect="1"/>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411" name="Freeform 83"/>
                  <p:cNvSpPr>
                    <a:spLocks noChangeAspect="1"/>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412" name="Freeform 84"/>
                  <p:cNvSpPr>
                    <a:spLocks noChangeAspect="1"/>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1413" name="Freeform 85"/>
                  <p:cNvSpPr>
                    <a:spLocks noChangeAspect="1"/>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nvGrpSpPr>
                <p:cNvPr id="1400" name="Group 86"/>
                <p:cNvGrpSpPr>
                  <a:grpSpLocks noChangeAspect="1"/>
                </p:cNvGrpSpPr>
                <p:nvPr/>
              </p:nvGrpSpPr>
              <p:grpSpPr bwMode="auto">
                <a:xfrm>
                  <a:off x="1840" y="1892"/>
                  <a:ext cx="55" cy="44"/>
                  <a:chOff x="1315" y="1508"/>
                  <a:chExt cx="596" cy="469"/>
                </a:xfrm>
              </p:grpSpPr>
              <p:sp>
                <p:nvSpPr>
                  <p:cNvPr id="1403" name="Freeform 87"/>
                  <p:cNvSpPr>
                    <a:spLocks noChangeAspect="1"/>
                  </p:cNvSpPr>
                  <p:nvPr/>
                </p:nvSpPr>
                <p:spPr bwMode="gray">
                  <a:xfrm>
                    <a:off x="1315" y="1508"/>
                    <a:ext cx="596" cy="161"/>
                  </a:xfrm>
                  <a:custGeom>
                    <a:avLst/>
                    <a:gdLst>
                      <a:gd name="T0" fmla="*/ 0 w 904"/>
                      <a:gd name="T1" fmla="*/ 1 h 244"/>
                      <a:gd name="T2" fmla="*/ 3 w 904"/>
                      <a:gd name="T3" fmla="*/ 0 h 244"/>
                      <a:gd name="T4" fmla="*/ 6 w 904"/>
                      <a:gd name="T5" fmla="*/ 1 h 244"/>
                      <a:gd name="T6" fmla="*/ 3 w 904"/>
                      <a:gd name="T7" fmla="*/ 2 h 244"/>
                      <a:gd name="T8" fmla="*/ 0 w 904"/>
                      <a:gd name="T9" fmla="*/ 1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2A79D0"/>
                  </a:solidFill>
                  <a:ln w="6350">
                    <a:solidFill>
                      <a:srgbClr val="000000"/>
                    </a:solidFill>
                    <a:miter lim="800000"/>
                    <a:headEnd/>
                    <a:tailEnd/>
                  </a:ln>
                </p:spPr>
                <p:txBody>
                  <a:bodyPr/>
                  <a:lstStyle/>
                  <a:p>
                    <a:endParaRPr lang="nl-NL"/>
                  </a:p>
                </p:txBody>
              </p:sp>
              <p:sp>
                <p:nvSpPr>
                  <p:cNvPr id="1404" name="Freeform 88"/>
                  <p:cNvSpPr>
                    <a:spLocks noChangeAspect="1"/>
                  </p:cNvSpPr>
                  <p:nvPr/>
                </p:nvSpPr>
                <p:spPr bwMode="gray">
                  <a:xfrm>
                    <a:off x="1612" y="1589"/>
                    <a:ext cx="299" cy="388"/>
                  </a:xfrm>
                  <a:custGeom>
                    <a:avLst/>
                    <a:gdLst>
                      <a:gd name="T0" fmla="*/ 0 w 453"/>
                      <a:gd name="T1" fmla="*/ 4 h 589"/>
                      <a:gd name="T2" fmla="*/ 0 w 453"/>
                      <a:gd name="T3" fmla="*/ 1 h 589"/>
                      <a:gd name="T4" fmla="*/ 3 w 453"/>
                      <a:gd name="T5" fmla="*/ 0 h 589"/>
                      <a:gd name="T6" fmla="*/ 3 w 453"/>
                      <a:gd name="T7" fmla="*/ 3 h 589"/>
                      <a:gd name="T8" fmla="*/ 0 w 453"/>
                      <a:gd name="T9" fmla="*/ 4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2A79D0"/>
                  </a:solidFill>
                  <a:ln w="6350">
                    <a:solidFill>
                      <a:srgbClr val="000000"/>
                    </a:solidFill>
                    <a:miter lim="800000"/>
                    <a:headEnd/>
                    <a:tailEnd/>
                  </a:ln>
                </p:spPr>
                <p:txBody>
                  <a:bodyPr/>
                  <a:lstStyle/>
                  <a:p>
                    <a:endParaRPr lang="nl-NL"/>
                  </a:p>
                </p:txBody>
              </p:sp>
              <p:sp>
                <p:nvSpPr>
                  <p:cNvPr id="1405" name="Freeform 89"/>
                  <p:cNvSpPr>
                    <a:spLocks noChangeAspect="1"/>
                  </p:cNvSpPr>
                  <p:nvPr/>
                </p:nvSpPr>
                <p:spPr bwMode="gray">
                  <a:xfrm>
                    <a:off x="1315" y="1589"/>
                    <a:ext cx="297" cy="388"/>
                  </a:xfrm>
                  <a:custGeom>
                    <a:avLst/>
                    <a:gdLst>
                      <a:gd name="T0" fmla="*/ 0 w 451"/>
                      <a:gd name="T1" fmla="*/ 0 h 589"/>
                      <a:gd name="T2" fmla="*/ 0 w 451"/>
                      <a:gd name="T3" fmla="*/ 3 h 589"/>
                      <a:gd name="T4" fmla="*/ 3 w 451"/>
                      <a:gd name="T5" fmla="*/ 4 h 589"/>
                      <a:gd name="T6" fmla="*/ 3 w 451"/>
                      <a:gd name="T7" fmla="*/ 1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2A79D0"/>
                  </a:solidFill>
                  <a:ln w="6350">
                    <a:solidFill>
                      <a:srgbClr val="000000"/>
                    </a:solidFill>
                    <a:miter lim="800000"/>
                    <a:headEnd/>
                    <a:tailEnd/>
                  </a:ln>
                </p:spPr>
                <p:txBody>
                  <a:bodyPr/>
                  <a:lstStyle/>
                  <a:p>
                    <a:endParaRPr lang="nl-NL"/>
                  </a:p>
                </p:txBody>
              </p:sp>
            </p:grpSp>
            <p:sp>
              <p:nvSpPr>
                <p:cNvPr id="1401" name="Freeform 90"/>
                <p:cNvSpPr>
                  <a:spLocks noChangeAspect="1"/>
                </p:cNvSpPr>
                <p:nvPr/>
              </p:nvSpPr>
              <p:spPr bwMode="gray">
                <a:xfrm>
                  <a:off x="1902" y="2014"/>
                  <a:ext cx="135" cy="35"/>
                </a:xfrm>
                <a:custGeom>
                  <a:avLst/>
                  <a:gdLst>
                    <a:gd name="T0" fmla="*/ 0 w 668"/>
                    <a:gd name="T1" fmla="*/ 0 h 177"/>
                    <a:gd name="T2" fmla="*/ 0 w 668"/>
                    <a:gd name="T3" fmla="*/ 0 h 177"/>
                    <a:gd name="T4" fmla="*/ 0 w 668"/>
                    <a:gd name="T5" fmla="*/ 0 h 177"/>
                    <a:gd name="T6" fmla="*/ 0 w 668"/>
                    <a:gd name="T7" fmla="*/ 0 h 177"/>
                    <a:gd name="T8" fmla="*/ 0 w 668"/>
                    <a:gd name="T9" fmla="*/ 0 h 177"/>
                    <a:gd name="T10" fmla="*/ 0 60000 65536"/>
                    <a:gd name="T11" fmla="*/ 0 60000 65536"/>
                    <a:gd name="T12" fmla="*/ 0 60000 65536"/>
                    <a:gd name="T13" fmla="*/ 0 60000 65536"/>
                    <a:gd name="T14" fmla="*/ 0 60000 65536"/>
                    <a:gd name="T15" fmla="*/ 0 w 668"/>
                    <a:gd name="T16" fmla="*/ 0 h 177"/>
                    <a:gd name="T17" fmla="*/ 668 w 668"/>
                    <a:gd name="T18" fmla="*/ 177 h 177"/>
                  </a:gdLst>
                  <a:ahLst/>
                  <a:cxnLst>
                    <a:cxn ang="T10">
                      <a:pos x="T0" y="T1"/>
                    </a:cxn>
                    <a:cxn ang="T11">
                      <a:pos x="T2" y="T3"/>
                    </a:cxn>
                    <a:cxn ang="T12">
                      <a:pos x="T4" y="T5"/>
                    </a:cxn>
                    <a:cxn ang="T13">
                      <a:pos x="T6" y="T7"/>
                    </a:cxn>
                    <a:cxn ang="T14">
                      <a:pos x="T8" y="T9"/>
                    </a:cxn>
                  </a:cxnLst>
                  <a:rect l="T15" t="T16" r="T17" b="T18"/>
                  <a:pathLst>
                    <a:path w="668" h="177">
                      <a:moveTo>
                        <a:pt x="668" y="76"/>
                      </a:moveTo>
                      <a:lnTo>
                        <a:pt x="377" y="0"/>
                      </a:lnTo>
                      <a:lnTo>
                        <a:pt x="0" y="102"/>
                      </a:lnTo>
                      <a:lnTo>
                        <a:pt x="288" y="177"/>
                      </a:lnTo>
                      <a:lnTo>
                        <a:pt x="668" y="76"/>
                      </a:lnTo>
                      <a:close/>
                    </a:path>
                  </a:pathLst>
                </a:custGeom>
                <a:solidFill>
                  <a:srgbClr val="FFFFFF"/>
                </a:solidFill>
                <a:ln w="6350">
                  <a:solidFill>
                    <a:srgbClr val="000000"/>
                  </a:solidFill>
                  <a:miter lim="800000"/>
                  <a:headEnd/>
                  <a:tailEnd/>
                </a:ln>
              </p:spPr>
              <p:txBody>
                <a:bodyPr/>
                <a:lstStyle/>
                <a:p>
                  <a:endParaRPr lang="nl-NL"/>
                </a:p>
              </p:txBody>
            </p:sp>
            <p:sp>
              <p:nvSpPr>
                <p:cNvPr id="1402" name="Freeform 95"/>
                <p:cNvSpPr>
                  <a:spLocks noChangeAspect="1"/>
                </p:cNvSpPr>
                <p:nvPr/>
              </p:nvSpPr>
              <p:spPr bwMode="gray">
                <a:xfrm>
                  <a:off x="1699" y="1940"/>
                  <a:ext cx="44"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grpSp>
        </p:grpSp>
        <p:grpSp>
          <p:nvGrpSpPr>
            <p:cNvPr id="1304" name="Group 97"/>
            <p:cNvGrpSpPr>
              <a:grpSpLocks/>
            </p:cNvGrpSpPr>
            <p:nvPr/>
          </p:nvGrpSpPr>
          <p:grpSpPr bwMode="auto">
            <a:xfrm>
              <a:off x="1992314" y="1563791"/>
              <a:ext cx="654050" cy="196850"/>
              <a:chOff x="-240" y="-1656"/>
              <a:chExt cx="3137" cy="940"/>
            </a:xfrm>
          </p:grpSpPr>
          <p:sp>
            <p:nvSpPr>
              <p:cNvPr id="1388" name="Freeform 98"/>
              <p:cNvSpPr>
                <a:spLocks/>
              </p:cNvSpPr>
              <p:nvPr/>
            </p:nvSpPr>
            <p:spPr bwMode="gray">
              <a:xfrm>
                <a:off x="658" y="-1656"/>
                <a:ext cx="446" cy="217"/>
              </a:xfrm>
              <a:custGeom>
                <a:avLst/>
                <a:gdLst>
                  <a:gd name="T0" fmla="*/ 0 w 446"/>
                  <a:gd name="T1" fmla="*/ 0 h 217"/>
                  <a:gd name="T2" fmla="*/ 0 w 446"/>
                  <a:gd name="T3" fmla="*/ 97 h 217"/>
                  <a:gd name="T4" fmla="*/ 446 w 446"/>
                  <a:gd name="T5" fmla="*/ 217 h 217"/>
                  <a:gd name="T6" fmla="*/ 446 w 446"/>
                  <a:gd name="T7" fmla="*/ 12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0" y="0"/>
                    </a:moveTo>
                    <a:lnTo>
                      <a:pt x="0" y="97"/>
                    </a:lnTo>
                    <a:lnTo>
                      <a:pt x="446" y="217"/>
                    </a:lnTo>
                    <a:lnTo>
                      <a:pt x="446"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389" name="Freeform 99"/>
              <p:cNvSpPr>
                <a:spLocks/>
              </p:cNvSpPr>
              <p:nvPr/>
            </p:nvSpPr>
            <p:spPr bwMode="gray">
              <a:xfrm>
                <a:off x="-240" y="-1656"/>
                <a:ext cx="3137" cy="843"/>
              </a:xfrm>
              <a:custGeom>
                <a:avLst/>
                <a:gdLst>
                  <a:gd name="T0" fmla="*/ 2887 w 3137"/>
                  <a:gd name="T1" fmla="*/ 54 h 843"/>
                  <a:gd name="T2" fmla="*/ 898 w 3137"/>
                  <a:gd name="T3" fmla="*/ 0 h 843"/>
                  <a:gd name="T4" fmla="*/ 1344 w 3137"/>
                  <a:gd name="T5" fmla="*/ 120 h 843"/>
                  <a:gd name="T6" fmla="*/ 0 w 3137"/>
                  <a:gd name="T7" fmla="*/ 482 h 843"/>
                  <a:gd name="T8" fmla="*/ 1344 w 3137"/>
                  <a:gd name="T9" fmla="*/ 843 h 843"/>
                  <a:gd name="T10" fmla="*/ 2688 w 3137"/>
                  <a:gd name="T11" fmla="*/ 482 h 843"/>
                  <a:gd name="T12" fmla="*/ 3137 w 3137"/>
                  <a:gd name="T13" fmla="*/ 602 h 843"/>
                  <a:gd name="T14" fmla="*/ 2887 w 3137"/>
                  <a:gd name="T15" fmla="*/ 54 h 843"/>
                  <a:gd name="T16" fmla="*/ 0 60000 65536"/>
                  <a:gd name="T17" fmla="*/ 0 60000 65536"/>
                  <a:gd name="T18" fmla="*/ 0 60000 65536"/>
                  <a:gd name="T19" fmla="*/ 0 60000 65536"/>
                  <a:gd name="T20" fmla="*/ 0 60000 65536"/>
                  <a:gd name="T21" fmla="*/ 0 60000 65536"/>
                  <a:gd name="T22" fmla="*/ 0 60000 65536"/>
                  <a:gd name="T23" fmla="*/ 0 60000 65536"/>
                  <a:gd name="T24" fmla="*/ 0 w 3137"/>
                  <a:gd name="T25" fmla="*/ 0 h 843"/>
                  <a:gd name="T26" fmla="*/ 3137 w 3137"/>
                  <a:gd name="T27" fmla="*/ 843 h 8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7" h="843">
                    <a:moveTo>
                      <a:pt x="2887" y="54"/>
                    </a:moveTo>
                    <a:lnTo>
                      <a:pt x="898" y="0"/>
                    </a:lnTo>
                    <a:lnTo>
                      <a:pt x="1344" y="120"/>
                    </a:lnTo>
                    <a:lnTo>
                      <a:pt x="0" y="482"/>
                    </a:lnTo>
                    <a:lnTo>
                      <a:pt x="1344" y="843"/>
                    </a:lnTo>
                    <a:lnTo>
                      <a:pt x="2688" y="482"/>
                    </a:lnTo>
                    <a:lnTo>
                      <a:pt x="3137" y="602"/>
                    </a:lnTo>
                    <a:lnTo>
                      <a:pt x="2887" y="54"/>
                    </a:lnTo>
                    <a:close/>
                  </a:path>
                </a:pathLst>
              </a:custGeom>
              <a:solidFill>
                <a:srgbClr val="808080"/>
              </a:solidFill>
              <a:ln w="6350">
                <a:solidFill>
                  <a:schemeClr val="bg1"/>
                </a:solidFill>
                <a:miter lim="800000"/>
                <a:headEnd/>
                <a:tailEnd/>
              </a:ln>
            </p:spPr>
            <p:txBody>
              <a:bodyPr/>
              <a:lstStyle/>
              <a:p>
                <a:endParaRPr lang="nl-NL"/>
              </a:p>
            </p:txBody>
          </p:sp>
          <p:sp>
            <p:nvSpPr>
              <p:cNvPr id="1390" name="Freeform 100"/>
              <p:cNvSpPr>
                <a:spLocks/>
              </p:cNvSpPr>
              <p:nvPr/>
            </p:nvSpPr>
            <p:spPr bwMode="gray">
              <a:xfrm>
                <a:off x="-240" y="-1174"/>
                <a:ext cx="1344" cy="458"/>
              </a:xfrm>
              <a:custGeom>
                <a:avLst/>
                <a:gdLst>
                  <a:gd name="T0" fmla="*/ 0 w 1344"/>
                  <a:gd name="T1" fmla="*/ 0 h 458"/>
                  <a:gd name="T2" fmla="*/ 0 w 1344"/>
                  <a:gd name="T3" fmla="*/ 97 h 458"/>
                  <a:gd name="T4" fmla="*/ 1344 w 1344"/>
                  <a:gd name="T5" fmla="*/ 458 h 458"/>
                  <a:gd name="T6" fmla="*/ 1344 w 1344"/>
                  <a:gd name="T7" fmla="*/ 361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391" name="Freeform 101"/>
              <p:cNvSpPr>
                <a:spLocks/>
              </p:cNvSpPr>
              <p:nvPr/>
            </p:nvSpPr>
            <p:spPr bwMode="gray">
              <a:xfrm>
                <a:off x="2448" y="-1174"/>
                <a:ext cx="449" cy="217"/>
              </a:xfrm>
              <a:custGeom>
                <a:avLst/>
                <a:gdLst>
                  <a:gd name="T0" fmla="*/ 0 w 449"/>
                  <a:gd name="T1" fmla="*/ 0 h 217"/>
                  <a:gd name="T2" fmla="*/ 0 w 449"/>
                  <a:gd name="T3" fmla="*/ 97 h 217"/>
                  <a:gd name="T4" fmla="*/ 449 w 449"/>
                  <a:gd name="T5" fmla="*/ 217 h 217"/>
                  <a:gd name="T6" fmla="*/ 449 w 449"/>
                  <a:gd name="T7" fmla="*/ 120 h 217"/>
                  <a:gd name="T8" fmla="*/ 0 w 449"/>
                  <a:gd name="T9" fmla="*/ 0 h 217"/>
                  <a:gd name="T10" fmla="*/ 0 60000 65536"/>
                  <a:gd name="T11" fmla="*/ 0 60000 65536"/>
                  <a:gd name="T12" fmla="*/ 0 60000 65536"/>
                  <a:gd name="T13" fmla="*/ 0 60000 65536"/>
                  <a:gd name="T14" fmla="*/ 0 60000 65536"/>
                  <a:gd name="T15" fmla="*/ 0 w 449"/>
                  <a:gd name="T16" fmla="*/ 0 h 217"/>
                  <a:gd name="T17" fmla="*/ 449 w 449"/>
                  <a:gd name="T18" fmla="*/ 217 h 217"/>
                </a:gdLst>
                <a:ahLst/>
                <a:cxnLst>
                  <a:cxn ang="T10">
                    <a:pos x="T0" y="T1"/>
                  </a:cxn>
                  <a:cxn ang="T11">
                    <a:pos x="T2" y="T3"/>
                  </a:cxn>
                  <a:cxn ang="T12">
                    <a:pos x="T4" y="T5"/>
                  </a:cxn>
                  <a:cxn ang="T13">
                    <a:pos x="T6" y="T7"/>
                  </a:cxn>
                  <a:cxn ang="T14">
                    <a:pos x="T8" y="T9"/>
                  </a:cxn>
                </a:cxnLst>
                <a:rect l="T15" t="T16" r="T17" b="T18"/>
                <a:pathLst>
                  <a:path w="449" h="217">
                    <a:moveTo>
                      <a:pt x="0" y="0"/>
                    </a:moveTo>
                    <a:lnTo>
                      <a:pt x="0" y="97"/>
                    </a:lnTo>
                    <a:lnTo>
                      <a:pt x="449" y="217"/>
                    </a:lnTo>
                    <a:lnTo>
                      <a:pt x="449"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392" name="Freeform 102"/>
              <p:cNvSpPr>
                <a:spLocks/>
              </p:cNvSpPr>
              <p:nvPr/>
            </p:nvSpPr>
            <p:spPr bwMode="gray">
              <a:xfrm>
                <a:off x="1104" y="-1174"/>
                <a:ext cx="1344" cy="458"/>
              </a:xfrm>
              <a:custGeom>
                <a:avLst/>
                <a:gdLst>
                  <a:gd name="T0" fmla="*/ 0 w 1344"/>
                  <a:gd name="T1" fmla="*/ 458 h 458"/>
                  <a:gd name="T2" fmla="*/ 0 w 1344"/>
                  <a:gd name="T3" fmla="*/ 361 h 458"/>
                  <a:gd name="T4" fmla="*/ 1344 w 1344"/>
                  <a:gd name="T5" fmla="*/ 0 h 458"/>
                  <a:gd name="T6" fmla="*/ 1344 w 1344"/>
                  <a:gd name="T7" fmla="*/ 97 h 458"/>
                  <a:gd name="T8" fmla="*/ 0 w 1344"/>
                  <a:gd name="T9" fmla="*/ 458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458"/>
                    </a:moveTo>
                    <a:lnTo>
                      <a:pt x="0" y="361"/>
                    </a:lnTo>
                    <a:lnTo>
                      <a:pt x="1344" y="0"/>
                    </a:lnTo>
                    <a:lnTo>
                      <a:pt x="1344" y="97"/>
                    </a:lnTo>
                    <a:lnTo>
                      <a:pt x="0" y="458"/>
                    </a:lnTo>
                    <a:close/>
                  </a:path>
                </a:pathLst>
              </a:custGeom>
              <a:solidFill>
                <a:schemeClr val="tx1"/>
              </a:solidFill>
              <a:ln w="6350">
                <a:solidFill>
                  <a:schemeClr val="bg1"/>
                </a:solidFill>
                <a:miter lim="800000"/>
                <a:headEnd/>
                <a:tailEnd/>
              </a:ln>
            </p:spPr>
            <p:txBody>
              <a:bodyPr/>
              <a:lstStyle/>
              <a:p>
                <a:endParaRPr lang="nl-NL"/>
              </a:p>
            </p:txBody>
          </p:sp>
        </p:grpSp>
        <p:grpSp>
          <p:nvGrpSpPr>
            <p:cNvPr id="1305" name="Groep 231"/>
            <p:cNvGrpSpPr>
              <a:grpSpLocks/>
            </p:cNvGrpSpPr>
            <p:nvPr/>
          </p:nvGrpSpPr>
          <p:grpSpPr bwMode="auto">
            <a:xfrm>
              <a:off x="517526" y="1381229"/>
              <a:ext cx="2044700" cy="814387"/>
              <a:chOff x="-96007" y="3671795"/>
              <a:chExt cx="2044700" cy="814457"/>
            </a:xfrm>
          </p:grpSpPr>
          <p:sp>
            <p:nvSpPr>
              <p:cNvPr id="1366" name="Freeform 49"/>
              <p:cNvSpPr>
                <a:spLocks noChangeAspect="1"/>
              </p:cNvSpPr>
              <p:nvPr/>
            </p:nvSpPr>
            <p:spPr bwMode="gray">
              <a:xfrm>
                <a:off x="-96007" y="3938518"/>
                <a:ext cx="2044700" cy="547734"/>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367" name="Group 104"/>
              <p:cNvGrpSpPr>
                <a:grpSpLocks noChangeAspect="1"/>
              </p:cNvGrpSpPr>
              <p:nvPr/>
            </p:nvGrpSpPr>
            <p:grpSpPr bwMode="auto">
              <a:xfrm>
                <a:off x="611320" y="3671795"/>
                <a:ext cx="468313" cy="500062"/>
                <a:chOff x="1658" y="2536"/>
                <a:chExt cx="596" cy="637"/>
              </a:xfrm>
            </p:grpSpPr>
            <p:grpSp>
              <p:nvGrpSpPr>
                <p:cNvPr id="1368" name="Group 105"/>
                <p:cNvGrpSpPr>
                  <a:grpSpLocks noChangeAspect="1"/>
                </p:cNvGrpSpPr>
                <p:nvPr/>
              </p:nvGrpSpPr>
              <p:grpSpPr bwMode="auto">
                <a:xfrm>
                  <a:off x="1876" y="2536"/>
                  <a:ext cx="378" cy="637"/>
                  <a:chOff x="1876" y="2536"/>
                  <a:chExt cx="378" cy="637"/>
                </a:xfrm>
              </p:grpSpPr>
              <p:grpSp>
                <p:nvGrpSpPr>
                  <p:cNvPr id="1374" name="Group 106"/>
                  <p:cNvGrpSpPr>
                    <a:grpSpLocks noChangeAspect="1"/>
                  </p:cNvGrpSpPr>
                  <p:nvPr/>
                </p:nvGrpSpPr>
                <p:grpSpPr bwMode="auto">
                  <a:xfrm>
                    <a:off x="1876" y="2536"/>
                    <a:ext cx="343" cy="637"/>
                    <a:chOff x="4178" y="782"/>
                    <a:chExt cx="343" cy="637"/>
                  </a:xfrm>
                </p:grpSpPr>
                <p:sp>
                  <p:nvSpPr>
                    <p:cNvPr id="1384" name="Freeform 107"/>
                    <p:cNvSpPr>
                      <a:spLocks noChangeAspect="1"/>
                    </p:cNvSpPr>
                    <p:nvPr/>
                  </p:nvSpPr>
                  <p:spPr bwMode="gray">
                    <a:xfrm>
                      <a:off x="4333" y="1087"/>
                      <a:ext cx="121" cy="332"/>
                    </a:xfrm>
                    <a:custGeom>
                      <a:avLst/>
                      <a:gdLst/>
                      <a:ahLst/>
                      <a:cxnLst>
                        <a:cxn ang="0">
                          <a:pos x="89" y="156"/>
                        </a:cxn>
                        <a:cxn ang="0">
                          <a:pos x="89" y="7"/>
                        </a:cxn>
                        <a:cxn ang="0">
                          <a:pos x="89" y="5"/>
                        </a:cxn>
                        <a:cxn ang="0">
                          <a:pos x="63" y="20"/>
                        </a:cxn>
                        <a:cxn ang="0">
                          <a:pos x="12" y="11"/>
                        </a:cxn>
                        <a:cxn ang="0">
                          <a:pos x="3" y="0"/>
                        </a:cxn>
                        <a:cxn ang="0">
                          <a:pos x="3" y="36"/>
                        </a:cxn>
                        <a:cxn ang="0">
                          <a:pos x="2" y="205"/>
                        </a:cxn>
                        <a:cxn ang="0">
                          <a:pos x="43" y="205"/>
                        </a:cxn>
                        <a:cxn ang="0">
                          <a:pos x="45" y="51"/>
                        </a:cxn>
                        <a:cxn ang="0">
                          <a:pos x="36" y="40"/>
                        </a:cxn>
                        <a:cxn ang="0">
                          <a:pos x="45" y="51"/>
                        </a:cxn>
                        <a:cxn ang="0">
                          <a:pos x="43" y="205"/>
                        </a:cxn>
                        <a:cxn ang="0">
                          <a:pos x="44" y="211"/>
                        </a:cxn>
                        <a:cxn ang="0">
                          <a:pos x="88" y="218"/>
                        </a:cxn>
                        <a:cxn ang="0">
                          <a:pos x="89" y="156"/>
                        </a:cxn>
                      </a:cxnLst>
                      <a:rect l="0" t="0" r="r" b="b"/>
                      <a:pathLst>
                        <a:path w="90" h="245">
                          <a:moveTo>
                            <a:pt x="89" y="156"/>
                          </a:moveTo>
                          <a:cubicBezTo>
                            <a:pt x="89" y="141"/>
                            <a:pt x="90" y="47"/>
                            <a:pt x="89" y="7"/>
                          </a:cubicBezTo>
                          <a:cubicBezTo>
                            <a:pt x="89" y="6"/>
                            <a:pt x="89" y="6"/>
                            <a:pt x="89"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3" y="225"/>
                            <a:pt x="43" y="205"/>
                          </a:cubicBezTo>
                          <a:cubicBezTo>
                            <a:pt x="43" y="171"/>
                            <a:pt x="46" y="55"/>
                            <a:pt x="45" y="51"/>
                          </a:cubicBezTo>
                          <a:cubicBezTo>
                            <a:pt x="45" y="47"/>
                            <a:pt x="36" y="47"/>
                            <a:pt x="36" y="40"/>
                          </a:cubicBezTo>
                          <a:cubicBezTo>
                            <a:pt x="36" y="47"/>
                            <a:pt x="45" y="47"/>
                            <a:pt x="45" y="51"/>
                          </a:cubicBezTo>
                          <a:cubicBezTo>
                            <a:pt x="46" y="55"/>
                            <a:pt x="43" y="171"/>
                            <a:pt x="43" y="205"/>
                          </a:cubicBezTo>
                          <a:cubicBezTo>
                            <a:pt x="44" y="207"/>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85" name="Freeform 108"/>
                    <p:cNvSpPr>
                      <a:spLocks noChangeAspect="1"/>
                    </p:cNvSpPr>
                    <p:nvPr/>
                  </p:nvSpPr>
                  <p:spPr bwMode="gray">
                    <a:xfrm>
                      <a:off x="4179" y="867"/>
                      <a:ext cx="343" cy="313"/>
                    </a:xfrm>
                    <a:custGeom>
                      <a:avLst/>
                      <a:gdLst/>
                      <a:ahLst/>
                      <a:cxnLst>
                        <a:cxn ang="0">
                          <a:pos x="248" y="194"/>
                        </a:cxn>
                        <a:cxn ang="0">
                          <a:pos x="225" y="49"/>
                        </a:cxn>
                        <a:cxn ang="0">
                          <a:pos x="199" y="24"/>
                        </a:cxn>
                        <a:cxn ang="0">
                          <a:pos x="156" y="13"/>
                        </a:cxn>
                        <a:cxn ang="0">
                          <a:pos x="116" y="2"/>
                        </a:cxn>
                        <a:cxn ang="0">
                          <a:pos x="86" y="12"/>
                        </a:cxn>
                        <a:cxn ang="0">
                          <a:pos x="73" y="86"/>
                        </a:cxn>
                        <a:cxn ang="0">
                          <a:pos x="73" y="86"/>
                        </a:cxn>
                        <a:cxn ang="0">
                          <a:pos x="72" y="91"/>
                        </a:cxn>
                        <a:cxn ang="0">
                          <a:pos x="21" y="104"/>
                        </a:cxn>
                        <a:cxn ang="0">
                          <a:pos x="26" y="135"/>
                        </a:cxn>
                        <a:cxn ang="0">
                          <a:pos x="80" y="122"/>
                        </a:cxn>
                        <a:cxn ang="0">
                          <a:pos x="80" y="122"/>
                        </a:cxn>
                        <a:cxn ang="0">
                          <a:pos x="86" y="120"/>
                        </a:cxn>
                        <a:cxn ang="0">
                          <a:pos x="99" y="113"/>
                        </a:cxn>
                        <a:cxn ang="0">
                          <a:pos x="104" y="92"/>
                        </a:cxn>
                        <a:cxn ang="0">
                          <a:pos x="104" y="92"/>
                        </a:cxn>
                        <a:cxn ang="0">
                          <a:pos x="110" y="47"/>
                        </a:cxn>
                        <a:cxn ang="0">
                          <a:pos x="110" y="47"/>
                        </a:cxn>
                        <a:cxn ang="0">
                          <a:pos x="109" y="164"/>
                        </a:cxn>
                        <a:cxn ang="0">
                          <a:pos x="118" y="175"/>
                        </a:cxn>
                        <a:cxn ang="0">
                          <a:pos x="169" y="189"/>
                        </a:cxn>
                        <a:cxn ang="0">
                          <a:pos x="196" y="169"/>
                        </a:cxn>
                        <a:cxn ang="0">
                          <a:pos x="194" y="88"/>
                        </a:cxn>
                        <a:cxn ang="0">
                          <a:pos x="192" y="75"/>
                        </a:cxn>
                        <a:cxn ang="0">
                          <a:pos x="194" y="88"/>
                        </a:cxn>
                        <a:cxn ang="0">
                          <a:pos x="215" y="204"/>
                        </a:cxn>
                        <a:cxn ang="0">
                          <a:pos x="248" y="194"/>
                        </a:cxn>
                      </a:cxnLst>
                      <a:rect l="0" t="0" r="r" b="b"/>
                      <a:pathLst>
                        <a:path w="254" h="232">
                          <a:moveTo>
                            <a:pt x="248" y="194"/>
                          </a:moveTo>
                          <a:cubicBezTo>
                            <a:pt x="245" y="184"/>
                            <a:pt x="228" y="67"/>
                            <a:pt x="225" y="49"/>
                          </a:cubicBezTo>
                          <a:cubicBezTo>
                            <a:pt x="222" y="32"/>
                            <a:pt x="207" y="27"/>
                            <a:pt x="199" y="24"/>
                          </a:cubicBezTo>
                          <a:cubicBezTo>
                            <a:pt x="191" y="21"/>
                            <a:pt x="169" y="16"/>
                            <a:pt x="156" y="13"/>
                          </a:cubicBezTo>
                          <a:cubicBezTo>
                            <a:pt x="144" y="10"/>
                            <a:pt x="125" y="4"/>
                            <a:pt x="116" y="2"/>
                          </a:cubicBezTo>
                          <a:cubicBezTo>
                            <a:pt x="107" y="0"/>
                            <a:pt x="89" y="4"/>
                            <a:pt x="86" y="12"/>
                          </a:cubicBezTo>
                          <a:cubicBezTo>
                            <a:pt x="85" y="15"/>
                            <a:pt x="79" y="50"/>
                            <a:pt x="73" y="86"/>
                          </a:cubicBezTo>
                          <a:cubicBezTo>
                            <a:pt x="73" y="86"/>
                            <a:pt x="73" y="86"/>
                            <a:pt x="73" y="86"/>
                          </a:cubicBezTo>
                          <a:cubicBezTo>
                            <a:pt x="72" y="91"/>
                            <a:pt x="72" y="91"/>
                            <a:pt x="72" y="91"/>
                          </a:cubicBezTo>
                          <a:cubicBezTo>
                            <a:pt x="49" y="96"/>
                            <a:pt x="28" y="103"/>
                            <a:pt x="21" y="104"/>
                          </a:cubicBezTo>
                          <a:cubicBezTo>
                            <a:pt x="0" y="109"/>
                            <a:pt x="9" y="137"/>
                            <a:pt x="26" y="135"/>
                          </a:cubicBezTo>
                          <a:cubicBezTo>
                            <a:pt x="30" y="135"/>
                            <a:pt x="55" y="129"/>
                            <a:pt x="80" y="122"/>
                          </a:cubicBezTo>
                          <a:cubicBezTo>
                            <a:pt x="80" y="122"/>
                            <a:pt x="80" y="122"/>
                            <a:pt x="80" y="122"/>
                          </a:cubicBezTo>
                          <a:cubicBezTo>
                            <a:pt x="86" y="120"/>
                            <a:pt x="86" y="120"/>
                            <a:pt x="86" y="120"/>
                          </a:cubicBezTo>
                          <a:cubicBezTo>
                            <a:pt x="92" y="119"/>
                            <a:pt x="96" y="116"/>
                            <a:pt x="99" y="113"/>
                          </a:cubicBezTo>
                          <a:cubicBezTo>
                            <a:pt x="102" y="108"/>
                            <a:pt x="104" y="102"/>
                            <a:pt x="104" y="92"/>
                          </a:cubicBezTo>
                          <a:cubicBezTo>
                            <a:pt x="104" y="92"/>
                            <a:pt x="104" y="92"/>
                            <a:pt x="104" y="92"/>
                          </a:cubicBezTo>
                          <a:cubicBezTo>
                            <a:pt x="107" y="69"/>
                            <a:pt x="109" y="49"/>
                            <a:pt x="110" y="47"/>
                          </a:cubicBezTo>
                          <a:cubicBezTo>
                            <a:pt x="110" y="47"/>
                            <a:pt x="110" y="47"/>
                            <a:pt x="110" y="47"/>
                          </a:cubicBezTo>
                          <a:cubicBezTo>
                            <a:pt x="110" y="53"/>
                            <a:pt x="109" y="122"/>
                            <a:pt x="109" y="164"/>
                          </a:cubicBezTo>
                          <a:cubicBezTo>
                            <a:pt x="110" y="169"/>
                            <a:pt x="112" y="174"/>
                            <a:pt x="118" y="175"/>
                          </a:cubicBezTo>
                          <a:cubicBezTo>
                            <a:pt x="130" y="177"/>
                            <a:pt x="162" y="187"/>
                            <a:pt x="169" y="189"/>
                          </a:cubicBezTo>
                          <a:cubicBezTo>
                            <a:pt x="177" y="190"/>
                            <a:pt x="193" y="181"/>
                            <a:pt x="196" y="169"/>
                          </a:cubicBezTo>
                          <a:cubicBezTo>
                            <a:pt x="196" y="141"/>
                            <a:pt x="196" y="111"/>
                            <a:pt x="194" y="88"/>
                          </a:cubicBezTo>
                          <a:cubicBezTo>
                            <a:pt x="193" y="82"/>
                            <a:pt x="193" y="78"/>
                            <a:pt x="192" y="75"/>
                          </a:cubicBezTo>
                          <a:cubicBezTo>
                            <a:pt x="193" y="79"/>
                            <a:pt x="194" y="83"/>
                            <a:pt x="194" y="88"/>
                          </a:cubicBezTo>
                          <a:cubicBezTo>
                            <a:pt x="197" y="110"/>
                            <a:pt x="204" y="150"/>
                            <a:pt x="215" y="204"/>
                          </a:cubicBezTo>
                          <a:cubicBezTo>
                            <a:pt x="221" y="232"/>
                            <a:pt x="254" y="218"/>
                            <a:pt x="248" y="194"/>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86" name="Freeform 109"/>
                    <p:cNvSpPr>
                      <a:spLocks noChangeAspect="1"/>
                    </p:cNvSpPr>
                    <p:nvPr/>
                  </p:nvSpPr>
                  <p:spPr bwMode="gray">
                    <a:xfrm>
                      <a:off x="4340" y="852"/>
                      <a:ext cx="89" cy="55"/>
                    </a:xfrm>
                    <a:custGeom>
                      <a:avLst/>
                      <a:gdLst>
                        <a:gd name="T0" fmla="*/ 1048 w 66"/>
                        <a:gd name="T1" fmla="*/ 1324 h 41"/>
                        <a:gd name="T2" fmla="*/ 324 w 66"/>
                        <a:gd name="T3" fmla="*/ 755 h 41"/>
                        <a:gd name="T4" fmla="*/ 534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3" y="37"/>
                            <a:pt x="0" y="25"/>
                            <a:pt x="9" y="22"/>
                          </a:cubicBezTo>
                          <a:cubicBezTo>
                            <a:pt x="16" y="21"/>
                            <a:pt x="13" y="15"/>
                            <a:pt x="15"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387" name="Oval 110"/>
                    <p:cNvSpPr>
                      <a:spLocks noChangeAspect="1" noChangeArrowheads="1"/>
                    </p:cNvSpPr>
                    <p:nvPr/>
                  </p:nvSpPr>
                  <p:spPr bwMode="gray">
                    <a:xfrm flipH="1">
                      <a:off x="4331"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1375" name="Group 111"/>
                  <p:cNvGrpSpPr>
                    <a:grpSpLocks noChangeAspect="1"/>
                  </p:cNvGrpSpPr>
                  <p:nvPr/>
                </p:nvGrpSpPr>
                <p:grpSpPr bwMode="auto">
                  <a:xfrm>
                    <a:off x="2127" y="2897"/>
                    <a:ext cx="127" cy="137"/>
                    <a:chOff x="2408" y="1629"/>
                    <a:chExt cx="127" cy="137"/>
                  </a:xfrm>
                </p:grpSpPr>
                <p:sp>
                  <p:nvSpPr>
                    <p:cNvPr id="1377" name="Freeform 112"/>
                    <p:cNvSpPr>
                      <a:spLocks noChangeAspect="1"/>
                    </p:cNvSpPr>
                    <p:nvPr/>
                  </p:nvSpPr>
                  <p:spPr bwMode="gray">
                    <a:xfrm>
                      <a:off x="2408" y="1645"/>
                      <a:ext cx="127" cy="34"/>
                    </a:xfrm>
                    <a:custGeom>
                      <a:avLst/>
                      <a:gdLst>
                        <a:gd name="T0" fmla="*/ 0 w 227"/>
                        <a:gd name="T1" fmla="*/ 1 h 62"/>
                        <a:gd name="T2" fmla="*/ 1 w 227"/>
                        <a:gd name="T3" fmla="*/ 0 h 62"/>
                        <a:gd name="T4" fmla="*/ 1 w 227"/>
                        <a:gd name="T5" fmla="*/ 1 h 62"/>
                        <a:gd name="T6" fmla="*/ 1 w 227"/>
                        <a:gd name="T7" fmla="*/ 1 h 62"/>
                        <a:gd name="T8" fmla="*/ 0 w 227"/>
                        <a:gd name="T9" fmla="*/ 1 h 62"/>
                        <a:gd name="T10" fmla="*/ 0 60000 65536"/>
                        <a:gd name="T11" fmla="*/ 0 60000 65536"/>
                        <a:gd name="T12" fmla="*/ 0 60000 65536"/>
                        <a:gd name="T13" fmla="*/ 0 60000 65536"/>
                        <a:gd name="T14" fmla="*/ 0 60000 65536"/>
                        <a:gd name="T15" fmla="*/ 0 w 227"/>
                        <a:gd name="T16" fmla="*/ 0 h 62"/>
                        <a:gd name="T17" fmla="*/ 227 w 227"/>
                        <a:gd name="T18" fmla="*/ 62 h 62"/>
                      </a:gdLst>
                      <a:ahLst/>
                      <a:cxnLst>
                        <a:cxn ang="T10">
                          <a:pos x="T0" y="T1"/>
                        </a:cxn>
                        <a:cxn ang="T11">
                          <a:pos x="T2" y="T3"/>
                        </a:cxn>
                        <a:cxn ang="T12">
                          <a:pos x="T4" y="T5"/>
                        </a:cxn>
                        <a:cxn ang="T13">
                          <a:pos x="T6" y="T7"/>
                        </a:cxn>
                        <a:cxn ang="T14">
                          <a:pos x="T8" y="T9"/>
                        </a:cxn>
                      </a:cxnLst>
                      <a:rect l="T15" t="T16" r="T17" b="T18"/>
                      <a:pathLst>
                        <a:path w="227" h="62">
                          <a:moveTo>
                            <a:pt x="0" y="47"/>
                          </a:moveTo>
                          <a:lnTo>
                            <a:pt x="177" y="0"/>
                          </a:lnTo>
                          <a:lnTo>
                            <a:pt x="227" y="12"/>
                          </a:lnTo>
                          <a:lnTo>
                            <a:pt x="47" y="62"/>
                          </a:lnTo>
                          <a:lnTo>
                            <a:pt x="0" y="47"/>
                          </a:lnTo>
                          <a:close/>
                        </a:path>
                      </a:pathLst>
                    </a:custGeom>
                    <a:solidFill>
                      <a:srgbClr val="663300"/>
                    </a:solidFill>
                    <a:ln w="6350">
                      <a:solidFill>
                        <a:srgbClr val="663300"/>
                      </a:solidFill>
                      <a:miter lim="800000"/>
                      <a:headEnd/>
                      <a:tailEnd/>
                    </a:ln>
                  </p:spPr>
                  <p:txBody>
                    <a:bodyPr/>
                    <a:lstStyle/>
                    <a:p>
                      <a:endParaRPr lang="nl-NL"/>
                    </a:p>
                  </p:txBody>
                </p:sp>
                <p:sp>
                  <p:nvSpPr>
                    <p:cNvPr id="1378" name="Freeform 113"/>
                    <p:cNvSpPr>
                      <a:spLocks noChangeAspect="1"/>
                    </p:cNvSpPr>
                    <p:nvPr/>
                  </p:nvSpPr>
                  <p:spPr bwMode="gray">
                    <a:xfrm>
                      <a:off x="2434" y="1651"/>
                      <a:ext cx="101" cy="115"/>
                    </a:xfrm>
                    <a:custGeom>
                      <a:avLst/>
                      <a:gdLst>
                        <a:gd name="T0" fmla="*/ 0 w 180"/>
                        <a:gd name="T1" fmla="*/ 1 h 206"/>
                        <a:gd name="T2" fmla="*/ 0 w 180"/>
                        <a:gd name="T3" fmla="*/ 1 h 206"/>
                        <a:gd name="T4" fmla="*/ 1 w 180"/>
                        <a:gd name="T5" fmla="*/ 0 h 206"/>
                        <a:gd name="T6" fmla="*/ 1 w 180"/>
                        <a:gd name="T7" fmla="*/ 1 h 206"/>
                        <a:gd name="T8" fmla="*/ 0 w 180"/>
                        <a:gd name="T9" fmla="*/ 1 h 206"/>
                        <a:gd name="T10" fmla="*/ 0 60000 65536"/>
                        <a:gd name="T11" fmla="*/ 0 60000 65536"/>
                        <a:gd name="T12" fmla="*/ 0 60000 65536"/>
                        <a:gd name="T13" fmla="*/ 0 60000 65536"/>
                        <a:gd name="T14" fmla="*/ 0 60000 65536"/>
                        <a:gd name="T15" fmla="*/ 0 w 180"/>
                        <a:gd name="T16" fmla="*/ 0 h 206"/>
                        <a:gd name="T17" fmla="*/ 180 w 180"/>
                        <a:gd name="T18" fmla="*/ 206 h 206"/>
                      </a:gdLst>
                      <a:ahLst/>
                      <a:cxnLst>
                        <a:cxn ang="T10">
                          <a:pos x="T0" y="T1"/>
                        </a:cxn>
                        <a:cxn ang="T11">
                          <a:pos x="T2" y="T3"/>
                        </a:cxn>
                        <a:cxn ang="T12">
                          <a:pos x="T4" y="T5"/>
                        </a:cxn>
                        <a:cxn ang="T13">
                          <a:pos x="T6" y="T7"/>
                        </a:cxn>
                        <a:cxn ang="T14">
                          <a:pos x="T8" y="T9"/>
                        </a:cxn>
                      </a:cxnLst>
                      <a:rect l="T15" t="T16" r="T17" b="T18"/>
                      <a:pathLst>
                        <a:path w="180" h="206">
                          <a:moveTo>
                            <a:pt x="0" y="206"/>
                          </a:moveTo>
                          <a:lnTo>
                            <a:pt x="0" y="50"/>
                          </a:lnTo>
                          <a:lnTo>
                            <a:pt x="180" y="0"/>
                          </a:lnTo>
                          <a:lnTo>
                            <a:pt x="180" y="158"/>
                          </a:lnTo>
                          <a:lnTo>
                            <a:pt x="0" y="206"/>
                          </a:lnTo>
                          <a:close/>
                        </a:path>
                      </a:pathLst>
                    </a:custGeom>
                    <a:solidFill>
                      <a:srgbClr val="8E4700"/>
                    </a:solidFill>
                    <a:ln w="6350">
                      <a:solidFill>
                        <a:srgbClr val="663300"/>
                      </a:solidFill>
                      <a:miter lim="800000"/>
                      <a:headEnd/>
                      <a:tailEnd/>
                    </a:ln>
                  </p:spPr>
                  <p:txBody>
                    <a:bodyPr/>
                    <a:lstStyle/>
                    <a:p>
                      <a:endParaRPr lang="nl-NL"/>
                    </a:p>
                  </p:txBody>
                </p:sp>
                <p:sp>
                  <p:nvSpPr>
                    <p:cNvPr id="1379" name="Freeform 114"/>
                    <p:cNvSpPr>
                      <a:spLocks noChangeAspect="1"/>
                    </p:cNvSpPr>
                    <p:nvPr/>
                  </p:nvSpPr>
                  <p:spPr bwMode="gray">
                    <a:xfrm>
                      <a:off x="2408" y="1671"/>
                      <a:ext cx="26" cy="95"/>
                    </a:xfrm>
                    <a:custGeom>
                      <a:avLst/>
                      <a:gdLst>
                        <a:gd name="T0" fmla="*/ 0 w 47"/>
                        <a:gd name="T1" fmla="*/ 0 h 171"/>
                        <a:gd name="T2" fmla="*/ 0 w 47"/>
                        <a:gd name="T3" fmla="*/ 1 h 171"/>
                        <a:gd name="T4" fmla="*/ 1 w 47"/>
                        <a:gd name="T5" fmla="*/ 1 h 171"/>
                        <a:gd name="T6" fmla="*/ 1 w 47"/>
                        <a:gd name="T7" fmla="*/ 1 h 171"/>
                        <a:gd name="T8" fmla="*/ 0 w 47"/>
                        <a:gd name="T9" fmla="*/ 0 h 171"/>
                        <a:gd name="T10" fmla="*/ 0 60000 65536"/>
                        <a:gd name="T11" fmla="*/ 0 60000 65536"/>
                        <a:gd name="T12" fmla="*/ 0 60000 65536"/>
                        <a:gd name="T13" fmla="*/ 0 60000 65536"/>
                        <a:gd name="T14" fmla="*/ 0 60000 65536"/>
                        <a:gd name="T15" fmla="*/ 0 w 47"/>
                        <a:gd name="T16" fmla="*/ 0 h 171"/>
                        <a:gd name="T17" fmla="*/ 47 w 47"/>
                        <a:gd name="T18" fmla="*/ 171 h 171"/>
                      </a:gdLst>
                      <a:ahLst/>
                      <a:cxnLst>
                        <a:cxn ang="T10">
                          <a:pos x="T0" y="T1"/>
                        </a:cxn>
                        <a:cxn ang="T11">
                          <a:pos x="T2" y="T3"/>
                        </a:cxn>
                        <a:cxn ang="T12">
                          <a:pos x="T4" y="T5"/>
                        </a:cxn>
                        <a:cxn ang="T13">
                          <a:pos x="T6" y="T7"/>
                        </a:cxn>
                        <a:cxn ang="T14">
                          <a:pos x="T8" y="T9"/>
                        </a:cxn>
                      </a:cxnLst>
                      <a:rect l="T15" t="T16" r="T17" b="T18"/>
                      <a:pathLst>
                        <a:path w="47" h="171">
                          <a:moveTo>
                            <a:pt x="0" y="0"/>
                          </a:moveTo>
                          <a:lnTo>
                            <a:pt x="0" y="159"/>
                          </a:lnTo>
                          <a:lnTo>
                            <a:pt x="47" y="171"/>
                          </a:lnTo>
                          <a:lnTo>
                            <a:pt x="47" y="15"/>
                          </a:lnTo>
                          <a:lnTo>
                            <a:pt x="0" y="0"/>
                          </a:lnTo>
                          <a:close/>
                        </a:path>
                      </a:pathLst>
                    </a:custGeom>
                    <a:solidFill>
                      <a:srgbClr val="482400"/>
                    </a:solidFill>
                    <a:ln w="6350">
                      <a:solidFill>
                        <a:srgbClr val="663300"/>
                      </a:solidFill>
                      <a:miter lim="800000"/>
                      <a:headEnd/>
                      <a:tailEnd/>
                    </a:ln>
                  </p:spPr>
                  <p:txBody>
                    <a:bodyPr/>
                    <a:lstStyle/>
                    <a:p>
                      <a:endParaRPr lang="nl-NL"/>
                    </a:p>
                  </p:txBody>
                </p:sp>
                <p:sp>
                  <p:nvSpPr>
                    <p:cNvPr id="1380" name="Freeform 115"/>
                    <p:cNvSpPr>
                      <a:spLocks noChangeAspect="1"/>
                    </p:cNvSpPr>
                    <p:nvPr/>
                  </p:nvSpPr>
                  <p:spPr bwMode="gray">
                    <a:xfrm>
                      <a:off x="2487" y="1632"/>
                      <a:ext cx="11" cy="26"/>
                    </a:xfrm>
                    <a:custGeom>
                      <a:avLst/>
                      <a:gdLst>
                        <a:gd name="T0" fmla="*/ 0 w 19"/>
                        <a:gd name="T1" fmla="*/ 0 h 47"/>
                        <a:gd name="T2" fmla="*/ 0 w 19"/>
                        <a:gd name="T3" fmla="*/ 1 h 47"/>
                        <a:gd name="T4" fmla="*/ 1 w 19"/>
                        <a:gd name="T5" fmla="*/ 1 h 47"/>
                        <a:gd name="T6" fmla="*/ 1 w 19"/>
                        <a:gd name="T7" fmla="*/ 1 h 47"/>
                        <a:gd name="T8" fmla="*/ 0 w 19"/>
                        <a:gd name="T9" fmla="*/ 0 h 47"/>
                        <a:gd name="T10" fmla="*/ 0 60000 65536"/>
                        <a:gd name="T11" fmla="*/ 0 60000 65536"/>
                        <a:gd name="T12" fmla="*/ 0 60000 65536"/>
                        <a:gd name="T13" fmla="*/ 0 60000 65536"/>
                        <a:gd name="T14" fmla="*/ 0 60000 65536"/>
                        <a:gd name="T15" fmla="*/ 0 w 19"/>
                        <a:gd name="T16" fmla="*/ 0 h 47"/>
                        <a:gd name="T17" fmla="*/ 19 w 19"/>
                        <a:gd name="T18" fmla="*/ 47 h 47"/>
                      </a:gdLst>
                      <a:ahLst/>
                      <a:cxnLst>
                        <a:cxn ang="T10">
                          <a:pos x="T0" y="T1"/>
                        </a:cxn>
                        <a:cxn ang="T11">
                          <a:pos x="T2" y="T3"/>
                        </a:cxn>
                        <a:cxn ang="T12">
                          <a:pos x="T4" y="T5"/>
                        </a:cxn>
                        <a:cxn ang="T13">
                          <a:pos x="T6" y="T7"/>
                        </a:cxn>
                        <a:cxn ang="T14">
                          <a:pos x="T8" y="T9"/>
                        </a:cxn>
                      </a:cxnLst>
                      <a:rect l="T15" t="T16" r="T17" b="T18"/>
                      <a:pathLst>
                        <a:path w="19" h="47">
                          <a:moveTo>
                            <a:pt x="0" y="0"/>
                          </a:moveTo>
                          <a:lnTo>
                            <a:pt x="0" y="42"/>
                          </a:lnTo>
                          <a:lnTo>
                            <a:pt x="19" y="47"/>
                          </a:lnTo>
                          <a:lnTo>
                            <a:pt x="19" y="4"/>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381" name="Freeform 116"/>
                    <p:cNvSpPr>
                      <a:spLocks noChangeAspect="1"/>
                    </p:cNvSpPr>
                    <p:nvPr/>
                  </p:nvSpPr>
                  <p:spPr bwMode="gray">
                    <a:xfrm>
                      <a:off x="2446" y="1632"/>
                      <a:ext cx="58" cy="40"/>
                    </a:xfrm>
                    <a:custGeom>
                      <a:avLst/>
                      <a:gdLst>
                        <a:gd name="T0" fmla="*/ 1 w 104"/>
                        <a:gd name="T1" fmla="*/ 0 h 73"/>
                        <a:gd name="T2" fmla="*/ 0 w 104"/>
                        <a:gd name="T3" fmla="*/ 1 h 73"/>
                        <a:gd name="T4" fmla="*/ 0 w 104"/>
                        <a:gd name="T5" fmla="*/ 1 h 73"/>
                        <a:gd name="T6" fmla="*/ 1 w 104"/>
                        <a:gd name="T7" fmla="*/ 1 h 73"/>
                        <a:gd name="T8" fmla="*/ 1 w 104"/>
                        <a:gd name="T9" fmla="*/ 1 h 73"/>
                        <a:gd name="T10" fmla="*/ 1 w 104"/>
                        <a:gd name="T11" fmla="*/ 1 h 73"/>
                        <a:gd name="T12" fmla="*/ 1 w 104"/>
                        <a:gd name="T13" fmla="*/ 1 h 73"/>
                        <a:gd name="T14" fmla="*/ 1 w 104"/>
                        <a:gd name="T15" fmla="*/ 1 h 73"/>
                        <a:gd name="T16" fmla="*/ 1 w 104"/>
                        <a:gd name="T17" fmla="*/ 0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73"/>
                        <a:gd name="T29" fmla="*/ 104 w 104"/>
                        <a:gd name="T30" fmla="*/ 73 h 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73">
                          <a:moveTo>
                            <a:pt x="104" y="0"/>
                          </a:moveTo>
                          <a:lnTo>
                            <a:pt x="0" y="28"/>
                          </a:lnTo>
                          <a:lnTo>
                            <a:pt x="0" y="73"/>
                          </a:lnTo>
                          <a:lnTo>
                            <a:pt x="14" y="68"/>
                          </a:lnTo>
                          <a:lnTo>
                            <a:pt x="14" y="37"/>
                          </a:lnTo>
                          <a:lnTo>
                            <a:pt x="92" y="16"/>
                          </a:lnTo>
                          <a:lnTo>
                            <a:pt x="92" y="47"/>
                          </a:lnTo>
                          <a:lnTo>
                            <a:pt x="104" y="45"/>
                          </a:lnTo>
                          <a:lnTo>
                            <a:pt x="104" y="0"/>
                          </a:lnTo>
                          <a:close/>
                        </a:path>
                      </a:pathLst>
                    </a:custGeom>
                    <a:solidFill>
                      <a:srgbClr val="8E4700"/>
                    </a:solidFill>
                    <a:ln w="6350">
                      <a:solidFill>
                        <a:srgbClr val="663300"/>
                      </a:solidFill>
                      <a:miter lim="800000"/>
                      <a:headEnd/>
                      <a:tailEnd/>
                    </a:ln>
                  </p:spPr>
                  <p:txBody>
                    <a:bodyPr/>
                    <a:lstStyle/>
                    <a:p>
                      <a:endParaRPr lang="nl-NL"/>
                    </a:p>
                  </p:txBody>
                </p:sp>
                <p:sp>
                  <p:nvSpPr>
                    <p:cNvPr id="1382" name="Freeform 117"/>
                    <p:cNvSpPr>
                      <a:spLocks noChangeAspect="1"/>
                    </p:cNvSpPr>
                    <p:nvPr/>
                  </p:nvSpPr>
                  <p:spPr bwMode="gray">
                    <a:xfrm>
                      <a:off x="2437" y="1645"/>
                      <a:ext cx="9" cy="27"/>
                    </a:xfrm>
                    <a:custGeom>
                      <a:avLst/>
                      <a:gdLst>
                        <a:gd name="T0" fmla="*/ 0 w 16"/>
                        <a:gd name="T1" fmla="*/ 0 h 50"/>
                        <a:gd name="T2" fmla="*/ 0 w 16"/>
                        <a:gd name="T3" fmla="*/ 1 h 50"/>
                        <a:gd name="T4" fmla="*/ 1 w 16"/>
                        <a:gd name="T5" fmla="*/ 1 h 50"/>
                        <a:gd name="T6" fmla="*/ 1 w 16"/>
                        <a:gd name="T7" fmla="*/ 1 h 50"/>
                        <a:gd name="T8" fmla="*/ 0 w 16"/>
                        <a:gd name="T9" fmla="*/ 0 h 50"/>
                        <a:gd name="T10" fmla="*/ 0 60000 65536"/>
                        <a:gd name="T11" fmla="*/ 0 60000 65536"/>
                        <a:gd name="T12" fmla="*/ 0 60000 65536"/>
                        <a:gd name="T13" fmla="*/ 0 60000 65536"/>
                        <a:gd name="T14" fmla="*/ 0 60000 65536"/>
                        <a:gd name="T15" fmla="*/ 0 w 16"/>
                        <a:gd name="T16" fmla="*/ 0 h 50"/>
                        <a:gd name="T17" fmla="*/ 16 w 16"/>
                        <a:gd name="T18" fmla="*/ 50 h 50"/>
                      </a:gdLst>
                      <a:ahLst/>
                      <a:cxnLst>
                        <a:cxn ang="T10">
                          <a:pos x="T0" y="T1"/>
                        </a:cxn>
                        <a:cxn ang="T11">
                          <a:pos x="T2" y="T3"/>
                        </a:cxn>
                        <a:cxn ang="T12">
                          <a:pos x="T4" y="T5"/>
                        </a:cxn>
                        <a:cxn ang="T13">
                          <a:pos x="T6" y="T7"/>
                        </a:cxn>
                        <a:cxn ang="T14">
                          <a:pos x="T8" y="T9"/>
                        </a:cxn>
                      </a:cxnLst>
                      <a:rect l="T15" t="T16" r="T17" b="T18"/>
                      <a:pathLst>
                        <a:path w="16" h="50">
                          <a:moveTo>
                            <a:pt x="0" y="0"/>
                          </a:moveTo>
                          <a:lnTo>
                            <a:pt x="0" y="43"/>
                          </a:lnTo>
                          <a:lnTo>
                            <a:pt x="16" y="50"/>
                          </a:lnTo>
                          <a:lnTo>
                            <a:pt x="16" y="5"/>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383" name="Freeform 118"/>
                    <p:cNvSpPr>
                      <a:spLocks noChangeAspect="1"/>
                    </p:cNvSpPr>
                    <p:nvPr/>
                  </p:nvSpPr>
                  <p:spPr bwMode="gray">
                    <a:xfrm>
                      <a:off x="2437" y="1629"/>
                      <a:ext cx="67" cy="18"/>
                    </a:xfrm>
                    <a:custGeom>
                      <a:avLst/>
                      <a:gdLst>
                        <a:gd name="T0" fmla="*/ 0 w 120"/>
                        <a:gd name="T1" fmla="*/ 1 h 33"/>
                        <a:gd name="T2" fmla="*/ 1 w 120"/>
                        <a:gd name="T3" fmla="*/ 0 h 33"/>
                        <a:gd name="T4" fmla="*/ 1 w 120"/>
                        <a:gd name="T5" fmla="*/ 1 h 33"/>
                        <a:gd name="T6" fmla="*/ 1 w 120"/>
                        <a:gd name="T7" fmla="*/ 1 h 33"/>
                        <a:gd name="T8" fmla="*/ 0 w 120"/>
                        <a:gd name="T9" fmla="*/ 1 h 33"/>
                        <a:gd name="T10" fmla="*/ 0 60000 65536"/>
                        <a:gd name="T11" fmla="*/ 0 60000 65536"/>
                        <a:gd name="T12" fmla="*/ 0 60000 65536"/>
                        <a:gd name="T13" fmla="*/ 0 60000 65536"/>
                        <a:gd name="T14" fmla="*/ 0 60000 65536"/>
                        <a:gd name="T15" fmla="*/ 0 w 120"/>
                        <a:gd name="T16" fmla="*/ 0 h 33"/>
                        <a:gd name="T17" fmla="*/ 120 w 120"/>
                        <a:gd name="T18" fmla="*/ 33 h 33"/>
                      </a:gdLst>
                      <a:ahLst/>
                      <a:cxnLst>
                        <a:cxn ang="T10">
                          <a:pos x="T0" y="T1"/>
                        </a:cxn>
                        <a:cxn ang="T11">
                          <a:pos x="T2" y="T3"/>
                        </a:cxn>
                        <a:cxn ang="T12">
                          <a:pos x="T4" y="T5"/>
                        </a:cxn>
                        <a:cxn ang="T13">
                          <a:pos x="T6" y="T7"/>
                        </a:cxn>
                        <a:cxn ang="T14">
                          <a:pos x="T8" y="T9"/>
                        </a:cxn>
                      </a:cxnLst>
                      <a:rect l="T15" t="T16" r="T17" b="T18"/>
                      <a:pathLst>
                        <a:path w="120" h="33">
                          <a:moveTo>
                            <a:pt x="0" y="28"/>
                          </a:moveTo>
                          <a:lnTo>
                            <a:pt x="101" y="0"/>
                          </a:lnTo>
                          <a:lnTo>
                            <a:pt x="120" y="5"/>
                          </a:lnTo>
                          <a:lnTo>
                            <a:pt x="16" y="33"/>
                          </a:lnTo>
                          <a:lnTo>
                            <a:pt x="0" y="28"/>
                          </a:lnTo>
                          <a:close/>
                        </a:path>
                      </a:pathLst>
                    </a:custGeom>
                    <a:solidFill>
                      <a:srgbClr val="8E4700"/>
                    </a:solidFill>
                    <a:ln w="6350">
                      <a:solidFill>
                        <a:srgbClr val="663300"/>
                      </a:solidFill>
                      <a:miter lim="800000"/>
                      <a:headEnd/>
                      <a:tailEnd/>
                    </a:ln>
                  </p:spPr>
                  <p:txBody>
                    <a:bodyPr/>
                    <a:lstStyle/>
                    <a:p>
                      <a:endParaRPr lang="nl-NL"/>
                    </a:p>
                  </p:txBody>
                </p:sp>
              </p:grpSp>
              <p:sp>
                <p:nvSpPr>
                  <p:cNvPr id="1376" name="Freeform 119"/>
                  <p:cNvSpPr>
                    <a:spLocks noChangeAspect="1"/>
                  </p:cNvSpPr>
                  <p:nvPr/>
                </p:nvSpPr>
                <p:spPr bwMode="gray">
                  <a:xfrm>
                    <a:off x="2057" y="2672"/>
                    <a:ext cx="32" cy="153"/>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369" name="Group 120"/>
                <p:cNvGrpSpPr>
                  <a:grpSpLocks noChangeAspect="1"/>
                </p:cNvGrpSpPr>
                <p:nvPr/>
              </p:nvGrpSpPr>
              <p:grpSpPr bwMode="auto">
                <a:xfrm>
                  <a:off x="1658" y="2536"/>
                  <a:ext cx="325" cy="637"/>
                  <a:chOff x="3960" y="782"/>
                  <a:chExt cx="325" cy="637"/>
                </a:xfrm>
              </p:grpSpPr>
              <p:sp>
                <p:nvSpPr>
                  <p:cNvPr id="1370" name="Freeform 121"/>
                  <p:cNvSpPr>
                    <a:spLocks noChangeAspect="1"/>
                  </p:cNvSpPr>
                  <p:nvPr/>
                </p:nvSpPr>
                <p:spPr bwMode="gray">
                  <a:xfrm>
                    <a:off x="4040" y="1087"/>
                    <a:ext cx="119" cy="332"/>
                  </a:xfrm>
                  <a:custGeom>
                    <a:avLst/>
                    <a:gdLst/>
                    <a:ahLst/>
                    <a:cxnLst>
                      <a:cxn ang="0">
                        <a:pos x="89" y="156"/>
                      </a:cxn>
                      <a:cxn ang="0">
                        <a:pos x="90" y="7"/>
                      </a:cxn>
                      <a:cxn ang="0">
                        <a:pos x="90" y="5"/>
                      </a:cxn>
                      <a:cxn ang="0">
                        <a:pos x="63" y="20"/>
                      </a:cxn>
                      <a:cxn ang="0">
                        <a:pos x="12" y="11"/>
                      </a:cxn>
                      <a:cxn ang="0">
                        <a:pos x="3" y="0"/>
                      </a:cxn>
                      <a:cxn ang="0">
                        <a:pos x="3" y="36"/>
                      </a:cxn>
                      <a:cxn ang="0">
                        <a:pos x="2" y="205"/>
                      </a:cxn>
                      <a:cxn ang="0">
                        <a:pos x="44" y="205"/>
                      </a:cxn>
                      <a:cxn ang="0">
                        <a:pos x="45" y="51"/>
                      </a:cxn>
                      <a:cxn ang="0">
                        <a:pos x="36" y="40"/>
                      </a:cxn>
                      <a:cxn ang="0">
                        <a:pos x="45" y="51"/>
                      </a:cxn>
                      <a:cxn ang="0">
                        <a:pos x="44" y="205"/>
                      </a:cxn>
                      <a:cxn ang="0">
                        <a:pos x="44" y="211"/>
                      </a:cxn>
                      <a:cxn ang="0">
                        <a:pos x="89" y="218"/>
                      </a:cxn>
                      <a:cxn ang="0">
                        <a:pos x="89" y="156"/>
                      </a:cxn>
                    </a:cxnLst>
                    <a:rect l="0" t="0" r="r" b="b"/>
                    <a:pathLst>
                      <a:path w="90" h="245">
                        <a:moveTo>
                          <a:pt x="89" y="156"/>
                        </a:moveTo>
                        <a:cubicBezTo>
                          <a:pt x="89" y="141"/>
                          <a:pt x="90" y="47"/>
                          <a:pt x="90" y="7"/>
                        </a:cubicBezTo>
                        <a:cubicBezTo>
                          <a:pt x="90" y="6"/>
                          <a:pt x="90" y="6"/>
                          <a:pt x="90"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4" y="225"/>
                          <a:pt x="44" y="205"/>
                        </a:cubicBezTo>
                        <a:cubicBezTo>
                          <a:pt x="43" y="171"/>
                          <a:pt x="46" y="55"/>
                          <a:pt x="45" y="51"/>
                        </a:cubicBezTo>
                        <a:cubicBezTo>
                          <a:pt x="45" y="47"/>
                          <a:pt x="36" y="47"/>
                          <a:pt x="36" y="40"/>
                        </a:cubicBezTo>
                        <a:cubicBezTo>
                          <a:pt x="36" y="47"/>
                          <a:pt x="45" y="47"/>
                          <a:pt x="45" y="51"/>
                        </a:cubicBezTo>
                        <a:cubicBezTo>
                          <a:pt x="46" y="55"/>
                          <a:pt x="43" y="171"/>
                          <a:pt x="44" y="205"/>
                        </a:cubicBezTo>
                        <a:cubicBezTo>
                          <a:pt x="44" y="207"/>
                          <a:pt x="44" y="211"/>
                          <a:pt x="44" y="211"/>
                        </a:cubicBezTo>
                        <a:cubicBezTo>
                          <a:pt x="46" y="245"/>
                          <a:pt x="87" y="235"/>
                          <a:pt x="89" y="218"/>
                        </a:cubicBezTo>
                        <a:cubicBezTo>
                          <a:pt x="90" y="201"/>
                          <a:pt x="89" y="171"/>
                          <a:pt x="89" y="15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71" name="Freeform 122"/>
                  <p:cNvSpPr>
                    <a:spLocks noChangeAspect="1"/>
                  </p:cNvSpPr>
                  <p:nvPr/>
                </p:nvSpPr>
                <p:spPr bwMode="gray">
                  <a:xfrm>
                    <a:off x="3961" y="867"/>
                    <a:ext cx="325" cy="257"/>
                  </a:xfrm>
                  <a:custGeom>
                    <a:avLst/>
                    <a:gdLst/>
                    <a:ahLst/>
                    <a:cxnLst>
                      <a:cxn ang="0">
                        <a:pos x="201" y="107"/>
                      </a:cxn>
                      <a:cxn ang="0">
                        <a:pos x="179" y="113"/>
                      </a:cxn>
                      <a:cxn ang="0">
                        <a:pos x="169" y="49"/>
                      </a:cxn>
                      <a:cxn ang="0">
                        <a:pos x="169" y="49"/>
                      </a:cxn>
                      <a:cxn ang="0">
                        <a:pos x="143" y="24"/>
                      </a:cxn>
                      <a:cxn ang="0">
                        <a:pos x="100" y="13"/>
                      </a:cxn>
                      <a:cxn ang="0">
                        <a:pos x="60" y="2"/>
                      </a:cxn>
                      <a:cxn ang="0">
                        <a:pos x="30" y="12"/>
                      </a:cxn>
                      <a:cxn ang="0">
                        <a:pos x="4" y="159"/>
                      </a:cxn>
                      <a:cxn ang="0">
                        <a:pos x="36" y="168"/>
                      </a:cxn>
                      <a:cxn ang="0">
                        <a:pos x="54" y="47"/>
                      </a:cxn>
                      <a:cxn ang="0">
                        <a:pos x="53" y="164"/>
                      </a:cxn>
                      <a:cxn ang="0">
                        <a:pos x="62" y="175"/>
                      </a:cxn>
                      <a:cxn ang="0">
                        <a:pos x="113" y="189"/>
                      </a:cxn>
                      <a:cxn ang="0">
                        <a:pos x="140" y="169"/>
                      </a:cxn>
                      <a:cxn ang="0">
                        <a:pos x="138" y="88"/>
                      </a:cxn>
                      <a:cxn ang="0">
                        <a:pos x="137" y="75"/>
                      </a:cxn>
                      <a:cxn ang="0">
                        <a:pos x="137" y="76"/>
                      </a:cxn>
                      <a:cxn ang="0">
                        <a:pos x="138" y="80"/>
                      </a:cxn>
                      <a:cxn ang="0">
                        <a:pos x="138" y="82"/>
                      </a:cxn>
                      <a:cxn ang="0">
                        <a:pos x="138" y="87"/>
                      </a:cxn>
                      <a:cxn ang="0">
                        <a:pos x="138" y="88"/>
                      </a:cxn>
                      <a:cxn ang="0">
                        <a:pos x="138" y="88"/>
                      </a:cxn>
                      <a:cxn ang="0">
                        <a:pos x="144" y="121"/>
                      </a:cxn>
                      <a:cxn ang="0">
                        <a:pos x="144" y="123"/>
                      </a:cxn>
                      <a:cxn ang="0">
                        <a:pos x="144" y="123"/>
                      </a:cxn>
                      <a:cxn ang="0">
                        <a:pos x="144" y="127"/>
                      </a:cxn>
                      <a:cxn ang="0">
                        <a:pos x="153" y="147"/>
                      </a:cxn>
                      <a:cxn ang="0">
                        <a:pos x="167" y="153"/>
                      </a:cxn>
                      <a:cxn ang="0">
                        <a:pos x="214" y="139"/>
                      </a:cxn>
                      <a:cxn ang="0">
                        <a:pos x="201" y="107"/>
                      </a:cxn>
                    </a:cxnLst>
                    <a:rect l="0" t="0" r="r" b="b"/>
                    <a:pathLst>
                      <a:path w="241" h="190">
                        <a:moveTo>
                          <a:pt x="201" y="107"/>
                        </a:moveTo>
                        <a:cubicBezTo>
                          <a:pt x="199" y="108"/>
                          <a:pt x="191" y="110"/>
                          <a:pt x="179" y="113"/>
                        </a:cubicBezTo>
                        <a:cubicBezTo>
                          <a:pt x="174" y="85"/>
                          <a:pt x="170" y="58"/>
                          <a:pt x="169" y="49"/>
                        </a:cubicBezTo>
                        <a:cubicBezTo>
                          <a:pt x="169" y="49"/>
                          <a:pt x="169" y="49"/>
                          <a:pt x="169" y="49"/>
                        </a:cubicBezTo>
                        <a:cubicBezTo>
                          <a:pt x="166" y="32"/>
                          <a:pt x="151" y="27"/>
                          <a:pt x="143" y="24"/>
                        </a:cubicBezTo>
                        <a:cubicBezTo>
                          <a:pt x="136" y="21"/>
                          <a:pt x="113" y="16"/>
                          <a:pt x="100" y="13"/>
                        </a:cubicBezTo>
                        <a:cubicBezTo>
                          <a:pt x="89" y="10"/>
                          <a:pt x="69" y="4"/>
                          <a:pt x="60" y="2"/>
                        </a:cubicBezTo>
                        <a:cubicBezTo>
                          <a:pt x="51" y="0"/>
                          <a:pt x="33" y="4"/>
                          <a:pt x="30" y="12"/>
                        </a:cubicBezTo>
                        <a:cubicBezTo>
                          <a:pt x="28" y="17"/>
                          <a:pt x="8" y="139"/>
                          <a:pt x="4" y="159"/>
                        </a:cubicBezTo>
                        <a:cubicBezTo>
                          <a:pt x="0" y="181"/>
                          <a:pt x="31" y="184"/>
                          <a:pt x="36" y="168"/>
                        </a:cubicBezTo>
                        <a:cubicBezTo>
                          <a:pt x="40" y="158"/>
                          <a:pt x="55" y="38"/>
                          <a:pt x="54" y="47"/>
                        </a:cubicBezTo>
                        <a:cubicBezTo>
                          <a:pt x="54" y="53"/>
                          <a:pt x="53" y="122"/>
                          <a:pt x="53" y="164"/>
                        </a:cubicBezTo>
                        <a:cubicBezTo>
                          <a:pt x="54" y="169"/>
                          <a:pt x="56" y="174"/>
                          <a:pt x="62" y="175"/>
                        </a:cubicBezTo>
                        <a:cubicBezTo>
                          <a:pt x="75" y="177"/>
                          <a:pt x="106" y="187"/>
                          <a:pt x="113" y="189"/>
                        </a:cubicBezTo>
                        <a:cubicBezTo>
                          <a:pt x="121" y="190"/>
                          <a:pt x="137" y="181"/>
                          <a:pt x="140" y="169"/>
                        </a:cubicBezTo>
                        <a:cubicBezTo>
                          <a:pt x="140" y="141"/>
                          <a:pt x="140" y="111"/>
                          <a:pt x="138" y="88"/>
                        </a:cubicBezTo>
                        <a:cubicBezTo>
                          <a:pt x="137" y="82"/>
                          <a:pt x="137" y="78"/>
                          <a:pt x="137" y="75"/>
                        </a:cubicBezTo>
                        <a:cubicBezTo>
                          <a:pt x="137" y="75"/>
                          <a:pt x="137" y="75"/>
                          <a:pt x="137" y="76"/>
                        </a:cubicBezTo>
                        <a:cubicBezTo>
                          <a:pt x="137" y="77"/>
                          <a:pt x="137" y="79"/>
                          <a:pt x="138" y="80"/>
                        </a:cubicBezTo>
                        <a:cubicBezTo>
                          <a:pt x="138" y="81"/>
                          <a:pt x="138" y="81"/>
                          <a:pt x="138" y="82"/>
                        </a:cubicBezTo>
                        <a:cubicBezTo>
                          <a:pt x="138" y="84"/>
                          <a:pt x="138" y="85"/>
                          <a:pt x="138" y="87"/>
                        </a:cubicBezTo>
                        <a:cubicBezTo>
                          <a:pt x="138" y="87"/>
                          <a:pt x="138" y="88"/>
                          <a:pt x="138" y="88"/>
                        </a:cubicBezTo>
                        <a:cubicBezTo>
                          <a:pt x="138" y="88"/>
                          <a:pt x="138" y="88"/>
                          <a:pt x="138" y="88"/>
                        </a:cubicBezTo>
                        <a:cubicBezTo>
                          <a:pt x="140" y="96"/>
                          <a:pt x="141" y="108"/>
                          <a:pt x="144" y="121"/>
                        </a:cubicBezTo>
                        <a:cubicBezTo>
                          <a:pt x="144" y="122"/>
                          <a:pt x="144" y="122"/>
                          <a:pt x="144" y="123"/>
                        </a:cubicBezTo>
                        <a:cubicBezTo>
                          <a:pt x="144" y="123"/>
                          <a:pt x="144" y="123"/>
                          <a:pt x="144" y="123"/>
                        </a:cubicBezTo>
                        <a:cubicBezTo>
                          <a:pt x="144" y="127"/>
                          <a:pt x="144" y="127"/>
                          <a:pt x="144" y="127"/>
                        </a:cubicBezTo>
                        <a:cubicBezTo>
                          <a:pt x="146" y="137"/>
                          <a:pt x="149" y="143"/>
                          <a:pt x="153" y="147"/>
                        </a:cubicBezTo>
                        <a:cubicBezTo>
                          <a:pt x="156" y="151"/>
                          <a:pt x="161" y="152"/>
                          <a:pt x="167" y="153"/>
                        </a:cubicBezTo>
                        <a:cubicBezTo>
                          <a:pt x="181" y="149"/>
                          <a:pt x="197" y="144"/>
                          <a:pt x="214" y="139"/>
                        </a:cubicBezTo>
                        <a:cubicBezTo>
                          <a:pt x="241" y="131"/>
                          <a:pt x="225" y="99"/>
                          <a:pt x="201" y="107"/>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72" name="Freeform 123"/>
                  <p:cNvSpPr>
                    <a:spLocks noChangeAspect="1"/>
                  </p:cNvSpPr>
                  <p:nvPr/>
                </p:nvSpPr>
                <p:spPr bwMode="gray">
                  <a:xfrm>
                    <a:off x="4047" y="852"/>
                    <a:ext cx="89" cy="55"/>
                  </a:xfrm>
                  <a:custGeom>
                    <a:avLst/>
                    <a:gdLst>
                      <a:gd name="T0" fmla="*/ 1048 w 66"/>
                      <a:gd name="T1" fmla="*/ 1324 h 41"/>
                      <a:gd name="T2" fmla="*/ 348 w 66"/>
                      <a:gd name="T3" fmla="*/ 755 h 41"/>
                      <a:gd name="T4" fmla="*/ 589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10" y="22"/>
                        </a:cubicBezTo>
                        <a:cubicBezTo>
                          <a:pt x="16" y="21"/>
                          <a:pt x="13" y="15"/>
                          <a:pt x="16"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373" name="Oval 124"/>
                  <p:cNvSpPr>
                    <a:spLocks noChangeAspect="1" noChangeArrowheads="1"/>
                  </p:cNvSpPr>
                  <p:nvPr/>
                </p:nvSpPr>
                <p:spPr bwMode="gray">
                  <a:xfrm flipH="1">
                    <a:off x="4038"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1306" name="Group 295"/>
            <p:cNvGrpSpPr>
              <a:grpSpLocks/>
            </p:cNvGrpSpPr>
            <p:nvPr/>
          </p:nvGrpSpPr>
          <p:grpSpPr bwMode="auto">
            <a:xfrm>
              <a:off x="5313364" y="919266"/>
              <a:ext cx="2047875" cy="781050"/>
              <a:chOff x="3260" y="2189"/>
              <a:chExt cx="1290" cy="492"/>
            </a:xfrm>
          </p:grpSpPr>
          <p:sp>
            <p:nvSpPr>
              <p:cNvPr id="1341" name="Freeform 127"/>
              <p:cNvSpPr>
                <a:spLocks noChangeAspect="1"/>
              </p:cNvSpPr>
              <p:nvPr/>
            </p:nvSpPr>
            <p:spPr bwMode="gray">
              <a:xfrm>
                <a:off x="3260" y="2335"/>
                <a:ext cx="1290" cy="346"/>
              </a:xfrm>
              <a:custGeom>
                <a:avLst/>
                <a:gdLst>
                  <a:gd name="T0" fmla="*/ 0 w 161"/>
                  <a:gd name="T1" fmla="*/ 10695 h 44"/>
                  <a:gd name="T2" fmla="*/ 41665 w 161"/>
                  <a:gd name="T3" fmla="*/ 0 h 44"/>
                  <a:gd name="T4" fmla="*/ 82816 w 161"/>
                  <a:gd name="T5" fmla="*/ 10695 h 44"/>
                  <a:gd name="T6" fmla="*/ 41665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342" name="Group 128"/>
              <p:cNvGrpSpPr>
                <a:grpSpLocks/>
              </p:cNvGrpSpPr>
              <p:nvPr/>
            </p:nvGrpSpPr>
            <p:grpSpPr bwMode="auto">
              <a:xfrm>
                <a:off x="3760" y="2189"/>
                <a:ext cx="132" cy="315"/>
                <a:chOff x="3717" y="1800"/>
                <a:chExt cx="132" cy="315"/>
              </a:xfrm>
            </p:grpSpPr>
            <p:grpSp>
              <p:nvGrpSpPr>
                <p:cNvPr id="1360" name="Group 129"/>
                <p:cNvGrpSpPr>
                  <a:grpSpLocks/>
                </p:cNvGrpSpPr>
                <p:nvPr/>
              </p:nvGrpSpPr>
              <p:grpSpPr bwMode="auto">
                <a:xfrm>
                  <a:off x="3717" y="1800"/>
                  <a:ext cx="132" cy="315"/>
                  <a:chOff x="3717" y="1800"/>
                  <a:chExt cx="132" cy="315"/>
                </a:xfrm>
              </p:grpSpPr>
              <p:sp>
                <p:nvSpPr>
                  <p:cNvPr id="1362" name="Freeform 130"/>
                  <p:cNvSpPr>
                    <a:spLocks noChangeAspect="1"/>
                  </p:cNvSpPr>
                  <p:nvPr/>
                </p:nvSpPr>
                <p:spPr bwMode="gray">
                  <a:xfrm flipH="1">
                    <a:off x="3756" y="1952"/>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63" name="Freeform 131"/>
                  <p:cNvSpPr>
                    <a:spLocks noChangeAspect="1"/>
                  </p:cNvSpPr>
                  <p:nvPr/>
                </p:nvSpPr>
                <p:spPr bwMode="gray">
                  <a:xfrm flipH="1">
                    <a:off x="3717" y="1843"/>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64" name="Freeform 132"/>
                  <p:cNvSpPr>
                    <a:spLocks noChangeAspect="1"/>
                  </p:cNvSpPr>
                  <p:nvPr/>
                </p:nvSpPr>
                <p:spPr bwMode="gray">
                  <a:xfrm flipH="1">
                    <a:off x="3763" y="1834"/>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365" name="Oval 133"/>
                  <p:cNvSpPr>
                    <a:spLocks noChangeAspect="1" noChangeArrowheads="1"/>
                  </p:cNvSpPr>
                  <p:nvPr/>
                </p:nvSpPr>
                <p:spPr bwMode="gray">
                  <a:xfrm>
                    <a:off x="3760" y="1800"/>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sp>
              <p:nvSpPr>
                <p:cNvPr id="1361" name="Freeform 134"/>
                <p:cNvSpPr>
                  <a:spLocks noChangeAspect="1"/>
                </p:cNvSpPr>
                <p:nvPr/>
              </p:nvSpPr>
              <p:spPr bwMode="gray">
                <a:xfrm flipH="1">
                  <a:off x="3781" y="1870"/>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343" name="Group 135"/>
              <p:cNvGrpSpPr>
                <a:grpSpLocks noChangeAspect="1"/>
              </p:cNvGrpSpPr>
              <p:nvPr/>
            </p:nvGrpSpPr>
            <p:grpSpPr bwMode="auto">
              <a:xfrm>
                <a:off x="3705" y="2338"/>
                <a:ext cx="447" cy="229"/>
                <a:chOff x="786" y="2382"/>
                <a:chExt cx="1190" cy="634"/>
              </a:xfrm>
            </p:grpSpPr>
            <p:sp>
              <p:nvSpPr>
                <p:cNvPr id="1348" name="Freeform 136"/>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49" name="Freeform 137"/>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350" name="Freeform 138"/>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351" name="Freeform 139"/>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52" name="Freeform 140"/>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353" name="Freeform 141"/>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354" name="Freeform 142"/>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355" name="Freeform 143"/>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356" name="Freeform 144"/>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57" name="Freeform 145"/>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358" name="Freeform 146"/>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359" name="Freeform 147"/>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344" name="Group 148"/>
              <p:cNvGrpSpPr>
                <a:grpSpLocks noChangeAspect="1"/>
              </p:cNvGrpSpPr>
              <p:nvPr/>
            </p:nvGrpSpPr>
            <p:grpSpPr bwMode="auto">
              <a:xfrm>
                <a:off x="3774" y="2369"/>
                <a:ext cx="228" cy="61"/>
                <a:chOff x="1895" y="2851"/>
                <a:chExt cx="461" cy="124"/>
              </a:xfrm>
            </p:grpSpPr>
            <p:sp>
              <p:nvSpPr>
                <p:cNvPr id="1346" name="Freeform 149"/>
                <p:cNvSpPr>
                  <a:spLocks noChangeAspect="1"/>
                </p:cNvSpPr>
                <p:nvPr/>
              </p:nvSpPr>
              <p:spPr bwMode="gray">
                <a:xfrm>
                  <a:off x="1895" y="2889"/>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chemeClr val="bg2"/>
                </a:solidFill>
                <a:ln w="6350">
                  <a:solidFill>
                    <a:srgbClr val="000000"/>
                  </a:solidFill>
                  <a:miter lim="800000"/>
                  <a:headEnd/>
                  <a:tailEnd/>
                </a:ln>
              </p:spPr>
              <p:txBody>
                <a:bodyPr/>
                <a:lstStyle/>
                <a:p>
                  <a:endParaRPr lang="nl-NL"/>
                </a:p>
              </p:txBody>
            </p:sp>
            <p:sp>
              <p:nvSpPr>
                <p:cNvPr id="1347" name="Freeform 150"/>
                <p:cNvSpPr>
                  <a:spLocks noChangeAspect="1"/>
                </p:cNvSpPr>
                <p:nvPr/>
              </p:nvSpPr>
              <p:spPr bwMode="gray">
                <a:xfrm>
                  <a:off x="2033" y="2851"/>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FED563"/>
                </a:solidFill>
                <a:ln w="6350">
                  <a:solidFill>
                    <a:srgbClr val="000000"/>
                  </a:solidFill>
                  <a:miter lim="800000"/>
                  <a:headEnd/>
                  <a:tailEnd/>
                </a:ln>
              </p:spPr>
              <p:txBody>
                <a:bodyPr/>
                <a:lstStyle/>
                <a:p>
                  <a:endParaRPr lang="nl-NL"/>
                </a:p>
              </p:txBody>
            </p:sp>
          </p:grpSp>
          <p:sp>
            <p:nvSpPr>
              <p:cNvPr id="1345" name="Freeform 154"/>
              <p:cNvSpPr>
                <a:spLocks noChangeAspect="1"/>
              </p:cNvSpPr>
              <p:nvPr/>
            </p:nvSpPr>
            <p:spPr bwMode="gray">
              <a:xfrm flipH="1">
                <a:off x="3974" y="2273"/>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grpSp>
        <p:grpSp>
          <p:nvGrpSpPr>
            <p:cNvPr id="1307" name="Group 169"/>
            <p:cNvGrpSpPr>
              <a:grpSpLocks/>
            </p:cNvGrpSpPr>
            <p:nvPr/>
          </p:nvGrpSpPr>
          <p:grpSpPr bwMode="auto">
            <a:xfrm flipH="1">
              <a:off x="6770689" y="1538391"/>
              <a:ext cx="679450" cy="203200"/>
              <a:chOff x="1728" y="-938"/>
              <a:chExt cx="3134" cy="936"/>
            </a:xfrm>
          </p:grpSpPr>
          <p:sp>
            <p:nvSpPr>
              <p:cNvPr id="1337" name="Freeform 170"/>
              <p:cNvSpPr>
                <a:spLocks/>
              </p:cNvSpPr>
              <p:nvPr/>
            </p:nvSpPr>
            <p:spPr bwMode="gray">
              <a:xfrm>
                <a:off x="1728" y="-699"/>
                <a:ext cx="196" cy="630"/>
              </a:xfrm>
              <a:custGeom>
                <a:avLst/>
                <a:gdLst>
                  <a:gd name="T0" fmla="*/ 0 w 196"/>
                  <a:gd name="T1" fmla="*/ 0 h 630"/>
                  <a:gd name="T2" fmla="*/ 0 w 196"/>
                  <a:gd name="T3" fmla="*/ 97 h 630"/>
                  <a:gd name="T4" fmla="*/ 196 w 196"/>
                  <a:gd name="T5" fmla="*/ 630 h 630"/>
                  <a:gd name="T6" fmla="*/ 196 w 196"/>
                  <a:gd name="T7" fmla="*/ 534 h 630"/>
                  <a:gd name="T8" fmla="*/ 0 w 196"/>
                  <a:gd name="T9" fmla="*/ 0 h 630"/>
                  <a:gd name="T10" fmla="*/ 0 60000 65536"/>
                  <a:gd name="T11" fmla="*/ 0 60000 65536"/>
                  <a:gd name="T12" fmla="*/ 0 60000 65536"/>
                  <a:gd name="T13" fmla="*/ 0 60000 65536"/>
                  <a:gd name="T14" fmla="*/ 0 60000 65536"/>
                  <a:gd name="T15" fmla="*/ 0 w 196"/>
                  <a:gd name="T16" fmla="*/ 0 h 630"/>
                  <a:gd name="T17" fmla="*/ 196 w 196"/>
                  <a:gd name="T18" fmla="*/ 630 h 630"/>
                </a:gdLst>
                <a:ahLst/>
                <a:cxnLst>
                  <a:cxn ang="T10">
                    <a:pos x="T0" y="T1"/>
                  </a:cxn>
                  <a:cxn ang="T11">
                    <a:pos x="T2" y="T3"/>
                  </a:cxn>
                  <a:cxn ang="T12">
                    <a:pos x="T4" y="T5"/>
                  </a:cxn>
                  <a:cxn ang="T13">
                    <a:pos x="T6" y="T7"/>
                  </a:cxn>
                  <a:cxn ang="T14">
                    <a:pos x="T8" y="T9"/>
                  </a:cxn>
                </a:cxnLst>
                <a:rect l="T15" t="T16" r="T17" b="T18"/>
                <a:pathLst>
                  <a:path w="196" h="630">
                    <a:moveTo>
                      <a:pt x="0" y="0"/>
                    </a:moveTo>
                    <a:lnTo>
                      <a:pt x="0" y="97"/>
                    </a:lnTo>
                    <a:lnTo>
                      <a:pt x="196" y="630"/>
                    </a:lnTo>
                    <a:lnTo>
                      <a:pt x="196" y="534"/>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338" name="Freeform 171"/>
              <p:cNvSpPr>
                <a:spLocks/>
              </p:cNvSpPr>
              <p:nvPr/>
            </p:nvSpPr>
            <p:spPr bwMode="gray">
              <a:xfrm>
                <a:off x="1924" y="-165"/>
                <a:ext cx="2043" cy="163"/>
              </a:xfrm>
              <a:custGeom>
                <a:avLst/>
                <a:gdLst>
                  <a:gd name="T0" fmla="*/ 2043 w 2043"/>
                  <a:gd name="T1" fmla="*/ 163 h 163"/>
                  <a:gd name="T2" fmla="*/ 2043 w 2043"/>
                  <a:gd name="T3" fmla="*/ 68 h 163"/>
                  <a:gd name="T4" fmla="*/ 0 w 2043"/>
                  <a:gd name="T5" fmla="*/ 0 h 163"/>
                  <a:gd name="T6" fmla="*/ 0 w 2043"/>
                  <a:gd name="T7" fmla="*/ 96 h 163"/>
                  <a:gd name="T8" fmla="*/ 2043 w 2043"/>
                  <a:gd name="T9" fmla="*/ 163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2043" y="163"/>
                    </a:moveTo>
                    <a:lnTo>
                      <a:pt x="2043" y="68"/>
                    </a:lnTo>
                    <a:lnTo>
                      <a:pt x="0" y="0"/>
                    </a:lnTo>
                    <a:lnTo>
                      <a:pt x="0" y="96"/>
                    </a:lnTo>
                    <a:lnTo>
                      <a:pt x="2043" y="163"/>
                    </a:lnTo>
                    <a:close/>
                  </a:path>
                </a:pathLst>
              </a:custGeom>
              <a:solidFill>
                <a:schemeClr val="tx1"/>
              </a:solidFill>
              <a:ln w="6350">
                <a:solidFill>
                  <a:schemeClr val="bg1"/>
                </a:solidFill>
                <a:miter lim="800000"/>
                <a:headEnd/>
                <a:tailEnd/>
              </a:ln>
            </p:spPr>
            <p:txBody>
              <a:bodyPr/>
              <a:lstStyle/>
              <a:p>
                <a:endParaRPr lang="nl-NL"/>
              </a:p>
            </p:txBody>
          </p:sp>
          <p:sp>
            <p:nvSpPr>
              <p:cNvPr id="1339" name="Freeform 172"/>
              <p:cNvSpPr>
                <a:spLocks/>
              </p:cNvSpPr>
              <p:nvPr/>
            </p:nvSpPr>
            <p:spPr bwMode="gray">
              <a:xfrm>
                <a:off x="3518" y="-579"/>
                <a:ext cx="1344" cy="456"/>
              </a:xfrm>
              <a:custGeom>
                <a:avLst/>
                <a:gdLst>
                  <a:gd name="T0" fmla="*/ 1344 w 1344"/>
                  <a:gd name="T1" fmla="*/ 0 h 456"/>
                  <a:gd name="T2" fmla="*/ 1344 w 1344"/>
                  <a:gd name="T3" fmla="*/ 95 h 456"/>
                  <a:gd name="T4" fmla="*/ 0 w 1344"/>
                  <a:gd name="T5" fmla="*/ 456 h 456"/>
                  <a:gd name="T6" fmla="*/ 0 w 1344"/>
                  <a:gd name="T7" fmla="*/ 362 h 456"/>
                  <a:gd name="T8" fmla="*/ 1344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1344" y="0"/>
                    </a:moveTo>
                    <a:lnTo>
                      <a:pt x="1344" y="95"/>
                    </a:lnTo>
                    <a:lnTo>
                      <a:pt x="0" y="456"/>
                    </a:lnTo>
                    <a:lnTo>
                      <a:pt x="0" y="362"/>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340" name="Freeform 173"/>
              <p:cNvSpPr>
                <a:spLocks/>
              </p:cNvSpPr>
              <p:nvPr/>
            </p:nvSpPr>
            <p:spPr bwMode="gray">
              <a:xfrm>
                <a:off x="1728" y="-938"/>
                <a:ext cx="3134" cy="841"/>
              </a:xfrm>
              <a:custGeom>
                <a:avLst/>
                <a:gdLst>
                  <a:gd name="T0" fmla="*/ 196 w 3134"/>
                  <a:gd name="T1" fmla="*/ 773 h 841"/>
                  <a:gd name="T2" fmla="*/ 0 w 3134"/>
                  <a:gd name="T3" fmla="*/ 239 h 841"/>
                  <a:gd name="T4" fmla="*/ 446 w 3134"/>
                  <a:gd name="T5" fmla="*/ 359 h 841"/>
                  <a:gd name="T6" fmla="*/ 1790 w 3134"/>
                  <a:gd name="T7" fmla="*/ 0 h 841"/>
                  <a:gd name="T8" fmla="*/ 3134 w 3134"/>
                  <a:gd name="T9" fmla="*/ 359 h 841"/>
                  <a:gd name="T10" fmla="*/ 1790 w 3134"/>
                  <a:gd name="T11" fmla="*/ 721 h 841"/>
                  <a:gd name="T12" fmla="*/ 2239 w 3134"/>
                  <a:gd name="T13" fmla="*/ 841 h 841"/>
                  <a:gd name="T14" fmla="*/ 196 w 3134"/>
                  <a:gd name="T15" fmla="*/ 773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196" y="773"/>
                    </a:moveTo>
                    <a:lnTo>
                      <a:pt x="0" y="239"/>
                    </a:lnTo>
                    <a:lnTo>
                      <a:pt x="446" y="359"/>
                    </a:lnTo>
                    <a:lnTo>
                      <a:pt x="1790" y="0"/>
                    </a:lnTo>
                    <a:lnTo>
                      <a:pt x="3134" y="359"/>
                    </a:lnTo>
                    <a:lnTo>
                      <a:pt x="1790" y="721"/>
                    </a:lnTo>
                    <a:lnTo>
                      <a:pt x="2239" y="841"/>
                    </a:lnTo>
                    <a:lnTo>
                      <a:pt x="196" y="773"/>
                    </a:lnTo>
                    <a:close/>
                  </a:path>
                </a:pathLst>
              </a:custGeom>
              <a:solidFill>
                <a:srgbClr val="808080"/>
              </a:solidFill>
              <a:ln w="6350">
                <a:solidFill>
                  <a:schemeClr val="bg1"/>
                </a:solidFill>
                <a:miter lim="800000"/>
                <a:headEnd/>
                <a:tailEnd/>
              </a:ln>
            </p:spPr>
            <p:txBody>
              <a:bodyPr/>
              <a:lstStyle/>
              <a:p>
                <a:endParaRPr lang="nl-NL"/>
              </a:p>
            </p:txBody>
          </p:sp>
        </p:grpSp>
        <p:grpSp>
          <p:nvGrpSpPr>
            <p:cNvPr id="1308" name="Group 294"/>
            <p:cNvGrpSpPr>
              <a:grpSpLocks/>
            </p:cNvGrpSpPr>
            <p:nvPr/>
          </p:nvGrpSpPr>
          <p:grpSpPr bwMode="auto">
            <a:xfrm>
              <a:off x="6916739" y="1430441"/>
              <a:ext cx="2044700" cy="698500"/>
              <a:chOff x="4270" y="2511"/>
              <a:chExt cx="1288" cy="440"/>
            </a:xfrm>
          </p:grpSpPr>
          <p:sp>
            <p:nvSpPr>
              <p:cNvPr id="1309" name="Freeform 181"/>
              <p:cNvSpPr>
                <a:spLocks/>
              </p:cNvSpPr>
              <p:nvPr/>
            </p:nvSpPr>
            <p:spPr bwMode="gray">
              <a:xfrm>
                <a:off x="4270" y="2605"/>
                <a:ext cx="1288" cy="346"/>
              </a:xfrm>
              <a:custGeom>
                <a:avLst/>
                <a:gdLst>
                  <a:gd name="T0" fmla="*/ 0 w 161"/>
                  <a:gd name="T1" fmla="*/ 10695 h 44"/>
                  <a:gd name="T2" fmla="*/ 41472 w 161"/>
                  <a:gd name="T3" fmla="*/ 0 h 44"/>
                  <a:gd name="T4" fmla="*/ 82432 w 161"/>
                  <a:gd name="T5" fmla="*/ 10695 h 44"/>
                  <a:gd name="T6" fmla="*/ 41472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310" name="Group 182"/>
              <p:cNvGrpSpPr>
                <a:grpSpLocks/>
              </p:cNvGrpSpPr>
              <p:nvPr/>
            </p:nvGrpSpPr>
            <p:grpSpPr bwMode="auto">
              <a:xfrm>
                <a:off x="4723" y="2511"/>
                <a:ext cx="154" cy="264"/>
                <a:chOff x="4680" y="2122"/>
                <a:chExt cx="154" cy="264"/>
              </a:xfrm>
            </p:grpSpPr>
            <p:sp>
              <p:nvSpPr>
                <p:cNvPr id="1331" name="Freeform 183"/>
                <p:cNvSpPr>
                  <a:spLocks noChangeAspect="1" noEditPoints="1"/>
                </p:cNvSpPr>
                <p:nvPr/>
              </p:nvSpPr>
              <p:spPr bwMode="gray">
                <a:xfrm flipH="1">
                  <a:off x="4680" y="2165"/>
                  <a:ext cx="154" cy="122"/>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32" name="Freeform 184"/>
                <p:cNvSpPr>
                  <a:spLocks noChangeAspect="1"/>
                </p:cNvSpPr>
                <p:nvPr/>
              </p:nvSpPr>
              <p:spPr bwMode="gray">
                <a:xfrm flipH="1">
                  <a:off x="4715" y="2157"/>
                  <a:ext cx="42"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333" name="Freeform 185"/>
                <p:cNvSpPr>
                  <a:spLocks noChangeAspect="1"/>
                </p:cNvSpPr>
                <p:nvPr/>
              </p:nvSpPr>
              <p:spPr bwMode="gray">
                <a:xfrm flipH="1">
                  <a:off x="4707" y="2268"/>
                  <a:ext cx="103" cy="118"/>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34" name="Oval 186"/>
                <p:cNvSpPr>
                  <a:spLocks noChangeAspect="1" noChangeArrowheads="1"/>
                </p:cNvSpPr>
                <p:nvPr/>
              </p:nvSpPr>
              <p:spPr bwMode="gray">
                <a:xfrm>
                  <a:off x="4711" y="2122"/>
                  <a:ext cx="51"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335" name="Freeform 187"/>
                <p:cNvSpPr>
                  <a:spLocks noChangeAspect="1"/>
                </p:cNvSpPr>
                <p:nvPr/>
              </p:nvSpPr>
              <p:spPr bwMode="gray">
                <a:xfrm flipH="1">
                  <a:off x="4733" y="2196"/>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336" name="Freeform 188"/>
                <p:cNvSpPr>
                  <a:spLocks noChangeAspect="1"/>
                </p:cNvSpPr>
                <p:nvPr/>
              </p:nvSpPr>
              <p:spPr bwMode="gray">
                <a:xfrm flipH="1">
                  <a:off x="4694" y="2246"/>
                  <a:ext cx="59" cy="35"/>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1311" name="Group 189"/>
              <p:cNvGrpSpPr>
                <a:grpSpLocks noChangeAspect="1"/>
              </p:cNvGrpSpPr>
              <p:nvPr/>
            </p:nvGrpSpPr>
            <p:grpSpPr bwMode="auto">
              <a:xfrm>
                <a:off x="4701" y="2618"/>
                <a:ext cx="447" cy="229"/>
                <a:chOff x="786" y="2382"/>
                <a:chExt cx="1190" cy="634"/>
              </a:xfrm>
            </p:grpSpPr>
            <p:sp>
              <p:nvSpPr>
                <p:cNvPr id="1319" name="Freeform 190"/>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20" name="Freeform 191"/>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321" name="Freeform 192"/>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322" name="Freeform 193"/>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23" name="Freeform 194"/>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324" name="Freeform 195"/>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325" name="Freeform 196"/>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326" name="Freeform 197"/>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327" name="Freeform 198"/>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28" name="Freeform 199"/>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329" name="Freeform 200"/>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330" name="Freeform 201"/>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1312" name="Freeform 202"/>
              <p:cNvSpPr>
                <a:spLocks noChangeAspect="1"/>
              </p:cNvSpPr>
              <p:nvPr/>
            </p:nvSpPr>
            <p:spPr bwMode="gray">
              <a:xfrm>
                <a:off x="4841" y="2644"/>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1313" name="Group 203"/>
              <p:cNvGrpSpPr>
                <a:grpSpLocks/>
              </p:cNvGrpSpPr>
              <p:nvPr/>
            </p:nvGrpSpPr>
            <p:grpSpPr bwMode="auto">
              <a:xfrm>
                <a:off x="4952" y="2588"/>
                <a:ext cx="156" cy="240"/>
                <a:chOff x="4909" y="2199"/>
                <a:chExt cx="156" cy="240"/>
              </a:xfrm>
            </p:grpSpPr>
            <p:sp>
              <p:nvSpPr>
                <p:cNvPr id="1314"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15"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16"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17"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318"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spTree>
    <p:extLst>
      <p:ext uri="{BB962C8B-B14F-4D97-AF65-F5344CB8AC3E}">
        <p14:creationId xmlns:p14="http://schemas.microsoft.com/office/powerpoint/2010/main" val="247173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6"/>
                                        </p:tgtEl>
                                        <p:attrNameLst>
                                          <p:attrName>style.visibility</p:attrName>
                                        </p:attrNameLst>
                                      </p:cBhvr>
                                      <p:to>
                                        <p:strVal val="visible"/>
                                      </p:to>
                                    </p:set>
                                    <p:animEffect transition="in" filter="fade">
                                      <p:cBhvr>
                                        <p:cTn id="7" dur="1500"/>
                                        <p:tgtEl>
                                          <p:spTgt spid="69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7"/>
                                        </p:tgtEl>
                                        <p:attrNameLst>
                                          <p:attrName>style.visibility</p:attrName>
                                        </p:attrNameLst>
                                      </p:cBhvr>
                                      <p:to>
                                        <p:strVal val="visible"/>
                                      </p:to>
                                    </p:set>
                                    <p:animEffect transition="in" filter="fade">
                                      <p:cBhvr>
                                        <p:cTn id="10" dur="1500"/>
                                        <p:tgtEl>
                                          <p:spTgt spid="57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78"/>
                                        </p:tgtEl>
                                        <p:attrNameLst>
                                          <p:attrName>style.visibility</p:attrName>
                                        </p:attrNameLst>
                                      </p:cBhvr>
                                      <p:to>
                                        <p:strVal val="visible"/>
                                      </p:to>
                                    </p:set>
                                    <p:animEffect transition="in" filter="fade">
                                      <p:cBhvr>
                                        <p:cTn id="13" dur="1500"/>
                                        <p:tgtEl>
                                          <p:spTgt spid="578"/>
                                        </p:tgtEl>
                                      </p:cBhvr>
                                    </p:animEffect>
                                  </p:childTnLst>
                                </p:cTn>
                              </p:par>
                              <p:par>
                                <p:cTn id="14" presetID="10" presetClass="entr" presetSubtype="0" fill="hold" nodeType="withEffect">
                                  <p:stCondLst>
                                    <p:cond delay="0"/>
                                  </p:stCondLst>
                                  <p:childTnLst>
                                    <p:set>
                                      <p:cBhvr>
                                        <p:cTn id="15" dur="1" fill="hold">
                                          <p:stCondLst>
                                            <p:cond delay="0"/>
                                          </p:stCondLst>
                                        </p:cTn>
                                        <p:tgtEl>
                                          <p:spTgt spid="38916"/>
                                        </p:tgtEl>
                                        <p:attrNameLst>
                                          <p:attrName>style.visibility</p:attrName>
                                        </p:attrNameLst>
                                      </p:cBhvr>
                                      <p:to>
                                        <p:strVal val="visible"/>
                                      </p:to>
                                    </p:set>
                                    <p:animEffect transition="in" filter="fade">
                                      <p:cBhvr>
                                        <p:cTn id="16" dur="1500"/>
                                        <p:tgtEl>
                                          <p:spTgt spid="389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76"/>
                                        </p:tgtEl>
                                        <p:attrNameLst>
                                          <p:attrName>style.visibility</p:attrName>
                                        </p:attrNameLst>
                                      </p:cBhvr>
                                      <p:to>
                                        <p:strVal val="visible"/>
                                      </p:to>
                                    </p:set>
                                    <p:animEffect transition="in" filter="fade">
                                      <p:cBhvr>
                                        <p:cTn id="19" dur="1500"/>
                                        <p:tgtEl>
                                          <p:spTgt spid="576"/>
                                        </p:tgtEl>
                                      </p:cBhvr>
                                    </p:animEffect>
                                  </p:childTnLst>
                                </p:cTn>
                              </p:par>
                              <p:par>
                                <p:cTn id="20" presetID="10" presetClass="entr" presetSubtype="0" fill="hold" nodeType="withEffect">
                                  <p:stCondLst>
                                    <p:cond delay="0"/>
                                  </p:stCondLst>
                                  <p:childTnLst>
                                    <p:set>
                                      <p:cBhvr>
                                        <p:cTn id="21" dur="1" fill="hold">
                                          <p:stCondLst>
                                            <p:cond delay="0"/>
                                          </p:stCondLst>
                                        </p:cTn>
                                        <p:tgtEl>
                                          <p:spTgt spid="38919"/>
                                        </p:tgtEl>
                                        <p:attrNameLst>
                                          <p:attrName>style.visibility</p:attrName>
                                        </p:attrNameLst>
                                      </p:cBhvr>
                                      <p:to>
                                        <p:strVal val="visible"/>
                                      </p:to>
                                    </p:set>
                                    <p:animEffect transition="in" filter="fade">
                                      <p:cBhvr>
                                        <p:cTn id="22" dur="1500"/>
                                        <p:tgtEl>
                                          <p:spTgt spid="38919"/>
                                        </p:tgtEl>
                                      </p:cBhvr>
                                    </p:animEffect>
                                  </p:childTnLst>
                                </p:cTn>
                              </p:par>
                              <p:par>
                                <p:cTn id="23" presetID="10" presetClass="entr" presetSubtype="0" fill="hold" nodeType="withEffect">
                                  <p:stCondLst>
                                    <p:cond delay="0"/>
                                  </p:stCondLst>
                                  <p:childTnLst>
                                    <p:set>
                                      <p:cBhvr>
                                        <p:cTn id="24" dur="1" fill="hold">
                                          <p:stCondLst>
                                            <p:cond delay="0"/>
                                          </p:stCondLst>
                                        </p:cTn>
                                        <p:tgtEl>
                                          <p:spTgt spid="38928"/>
                                        </p:tgtEl>
                                        <p:attrNameLst>
                                          <p:attrName>style.visibility</p:attrName>
                                        </p:attrNameLst>
                                      </p:cBhvr>
                                      <p:to>
                                        <p:strVal val="visible"/>
                                      </p:to>
                                    </p:set>
                                    <p:animEffect transition="in" filter="fade">
                                      <p:cBhvr>
                                        <p:cTn id="25" dur="1500"/>
                                        <p:tgtEl>
                                          <p:spTgt spid="38928"/>
                                        </p:tgtEl>
                                      </p:cBhvr>
                                    </p:animEffect>
                                  </p:childTnLst>
                                </p:cTn>
                              </p:par>
                              <p:par>
                                <p:cTn id="26" presetID="10" presetClass="entr" presetSubtype="0" fill="hold" nodeType="withEffect">
                                  <p:stCondLst>
                                    <p:cond delay="0"/>
                                  </p:stCondLst>
                                  <p:childTnLst>
                                    <p:set>
                                      <p:cBhvr>
                                        <p:cTn id="27" dur="1" fill="hold">
                                          <p:stCondLst>
                                            <p:cond delay="0"/>
                                          </p:stCondLst>
                                        </p:cTn>
                                        <p:tgtEl>
                                          <p:spTgt spid="38929"/>
                                        </p:tgtEl>
                                        <p:attrNameLst>
                                          <p:attrName>style.visibility</p:attrName>
                                        </p:attrNameLst>
                                      </p:cBhvr>
                                      <p:to>
                                        <p:strVal val="visible"/>
                                      </p:to>
                                    </p:set>
                                    <p:animEffect transition="in" filter="fade">
                                      <p:cBhvr>
                                        <p:cTn id="28" dur="1500"/>
                                        <p:tgtEl>
                                          <p:spTgt spid="38929"/>
                                        </p:tgtEl>
                                      </p:cBhvr>
                                    </p:animEffect>
                                  </p:childTnLst>
                                </p:cTn>
                              </p:par>
                              <p:par>
                                <p:cTn id="29" presetID="10" presetClass="entr" presetSubtype="0" fill="hold" nodeType="withEffect">
                                  <p:stCondLst>
                                    <p:cond delay="0"/>
                                  </p:stCondLst>
                                  <p:childTnLst>
                                    <p:set>
                                      <p:cBhvr>
                                        <p:cTn id="30" dur="1" fill="hold">
                                          <p:stCondLst>
                                            <p:cond delay="0"/>
                                          </p:stCondLst>
                                        </p:cTn>
                                        <p:tgtEl>
                                          <p:spTgt spid="38930"/>
                                        </p:tgtEl>
                                        <p:attrNameLst>
                                          <p:attrName>style.visibility</p:attrName>
                                        </p:attrNameLst>
                                      </p:cBhvr>
                                      <p:to>
                                        <p:strVal val="visible"/>
                                      </p:to>
                                    </p:set>
                                    <p:animEffect transition="in" filter="fade">
                                      <p:cBhvr>
                                        <p:cTn id="31" dur="1500"/>
                                        <p:tgtEl>
                                          <p:spTgt spid="38930"/>
                                        </p:tgtEl>
                                      </p:cBhvr>
                                    </p:animEffect>
                                  </p:childTnLst>
                                </p:cTn>
                              </p:par>
                              <p:par>
                                <p:cTn id="32" presetID="10" presetClass="entr" presetSubtype="0" fill="hold" nodeType="withEffect">
                                  <p:stCondLst>
                                    <p:cond delay="0"/>
                                  </p:stCondLst>
                                  <p:childTnLst>
                                    <p:set>
                                      <p:cBhvr>
                                        <p:cTn id="33" dur="1" fill="hold">
                                          <p:stCondLst>
                                            <p:cond delay="0"/>
                                          </p:stCondLst>
                                        </p:cTn>
                                        <p:tgtEl>
                                          <p:spTgt spid="38931"/>
                                        </p:tgtEl>
                                        <p:attrNameLst>
                                          <p:attrName>style.visibility</p:attrName>
                                        </p:attrNameLst>
                                      </p:cBhvr>
                                      <p:to>
                                        <p:strVal val="visible"/>
                                      </p:to>
                                    </p:set>
                                    <p:animEffect transition="in" filter="fade">
                                      <p:cBhvr>
                                        <p:cTn id="34" dur="1500"/>
                                        <p:tgtEl>
                                          <p:spTgt spid="38931"/>
                                        </p:tgtEl>
                                      </p:cBhvr>
                                    </p:animEffect>
                                  </p:childTnLst>
                                </p:cTn>
                              </p:par>
                              <p:par>
                                <p:cTn id="35" presetID="10" presetClass="entr" presetSubtype="0" fill="hold" nodeType="withEffect">
                                  <p:stCondLst>
                                    <p:cond delay="0"/>
                                  </p:stCondLst>
                                  <p:childTnLst>
                                    <p:set>
                                      <p:cBhvr>
                                        <p:cTn id="36" dur="1" fill="hold">
                                          <p:stCondLst>
                                            <p:cond delay="0"/>
                                          </p:stCondLst>
                                        </p:cTn>
                                        <p:tgtEl>
                                          <p:spTgt spid="38932"/>
                                        </p:tgtEl>
                                        <p:attrNameLst>
                                          <p:attrName>style.visibility</p:attrName>
                                        </p:attrNameLst>
                                      </p:cBhvr>
                                      <p:to>
                                        <p:strVal val="visible"/>
                                      </p:to>
                                    </p:set>
                                    <p:animEffect transition="in" filter="fade">
                                      <p:cBhvr>
                                        <p:cTn id="37" dur="1500"/>
                                        <p:tgtEl>
                                          <p:spTgt spid="38932"/>
                                        </p:tgtEl>
                                      </p:cBhvr>
                                    </p:animEffect>
                                  </p:childTnLst>
                                </p:cTn>
                              </p:par>
                              <p:par>
                                <p:cTn id="38" presetID="10" presetClass="entr" presetSubtype="0" fill="hold" nodeType="withEffect">
                                  <p:stCondLst>
                                    <p:cond delay="0"/>
                                  </p:stCondLst>
                                  <p:childTnLst>
                                    <p:set>
                                      <p:cBhvr>
                                        <p:cTn id="39" dur="1" fill="hold">
                                          <p:stCondLst>
                                            <p:cond delay="0"/>
                                          </p:stCondLst>
                                        </p:cTn>
                                        <p:tgtEl>
                                          <p:spTgt spid="38933"/>
                                        </p:tgtEl>
                                        <p:attrNameLst>
                                          <p:attrName>style.visibility</p:attrName>
                                        </p:attrNameLst>
                                      </p:cBhvr>
                                      <p:to>
                                        <p:strVal val="visible"/>
                                      </p:to>
                                    </p:set>
                                    <p:animEffect transition="in" filter="fade">
                                      <p:cBhvr>
                                        <p:cTn id="40" dur="1500"/>
                                        <p:tgtEl>
                                          <p:spTgt spid="38933"/>
                                        </p:tgtEl>
                                      </p:cBhvr>
                                    </p:animEffect>
                                  </p:childTnLst>
                                </p:cTn>
                              </p:par>
                              <p:par>
                                <p:cTn id="41" presetID="10" presetClass="entr" presetSubtype="0" fill="hold" nodeType="withEffect">
                                  <p:stCondLst>
                                    <p:cond delay="0"/>
                                  </p:stCondLst>
                                  <p:childTnLst>
                                    <p:set>
                                      <p:cBhvr>
                                        <p:cTn id="42" dur="1" fill="hold">
                                          <p:stCondLst>
                                            <p:cond delay="0"/>
                                          </p:stCondLst>
                                        </p:cTn>
                                        <p:tgtEl>
                                          <p:spTgt spid="38934"/>
                                        </p:tgtEl>
                                        <p:attrNameLst>
                                          <p:attrName>style.visibility</p:attrName>
                                        </p:attrNameLst>
                                      </p:cBhvr>
                                      <p:to>
                                        <p:strVal val="visible"/>
                                      </p:to>
                                    </p:set>
                                    <p:animEffect transition="in" filter="fade">
                                      <p:cBhvr>
                                        <p:cTn id="43" dur="1500"/>
                                        <p:tgtEl>
                                          <p:spTgt spid="38934"/>
                                        </p:tgtEl>
                                      </p:cBhvr>
                                    </p:animEffect>
                                  </p:childTnLst>
                                </p:cTn>
                              </p:par>
                              <p:par>
                                <p:cTn id="44" presetID="10" presetClass="entr" presetSubtype="0" fill="hold" nodeType="withEffect">
                                  <p:stCondLst>
                                    <p:cond delay="0"/>
                                  </p:stCondLst>
                                  <p:childTnLst>
                                    <p:set>
                                      <p:cBhvr>
                                        <p:cTn id="45" dur="1" fill="hold">
                                          <p:stCondLst>
                                            <p:cond delay="0"/>
                                          </p:stCondLst>
                                        </p:cTn>
                                        <p:tgtEl>
                                          <p:spTgt spid="38935"/>
                                        </p:tgtEl>
                                        <p:attrNameLst>
                                          <p:attrName>style.visibility</p:attrName>
                                        </p:attrNameLst>
                                      </p:cBhvr>
                                      <p:to>
                                        <p:strVal val="visible"/>
                                      </p:to>
                                    </p:set>
                                    <p:animEffect transition="in" filter="fade">
                                      <p:cBhvr>
                                        <p:cTn id="46" dur="1500"/>
                                        <p:tgtEl>
                                          <p:spTgt spid="38935"/>
                                        </p:tgtEl>
                                      </p:cBhvr>
                                    </p:animEffect>
                                  </p:childTnLst>
                                </p:cTn>
                              </p:par>
                              <p:par>
                                <p:cTn id="47" presetID="10" presetClass="entr" presetSubtype="0" fill="hold" nodeType="withEffect">
                                  <p:stCondLst>
                                    <p:cond delay="0"/>
                                  </p:stCondLst>
                                  <p:childTnLst>
                                    <p:set>
                                      <p:cBhvr>
                                        <p:cTn id="48" dur="1" fill="hold">
                                          <p:stCondLst>
                                            <p:cond delay="0"/>
                                          </p:stCondLst>
                                        </p:cTn>
                                        <p:tgtEl>
                                          <p:spTgt spid="38936"/>
                                        </p:tgtEl>
                                        <p:attrNameLst>
                                          <p:attrName>style.visibility</p:attrName>
                                        </p:attrNameLst>
                                      </p:cBhvr>
                                      <p:to>
                                        <p:strVal val="visible"/>
                                      </p:to>
                                    </p:set>
                                    <p:animEffect transition="in" filter="fade">
                                      <p:cBhvr>
                                        <p:cTn id="49" dur="1500"/>
                                        <p:tgtEl>
                                          <p:spTgt spid="38936"/>
                                        </p:tgtEl>
                                      </p:cBhvr>
                                    </p:animEffect>
                                  </p:childTnLst>
                                </p:cTn>
                              </p:par>
                              <p:par>
                                <p:cTn id="50" presetID="10" presetClass="entr" presetSubtype="0" fill="hold" nodeType="withEffect">
                                  <p:stCondLst>
                                    <p:cond delay="0"/>
                                  </p:stCondLst>
                                  <p:childTnLst>
                                    <p:set>
                                      <p:cBhvr>
                                        <p:cTn id="51" dur="1" fill="hold">
                                          <p:stCondLst>
                                            <p:cond delay="0"/>
                                          </p:stCondLst>
                                        </p:cTn>
                                        <p:tgtEl>
                                          <p:spTgt spid="38937"/>
                                        </p:tgtEl>
                                        <p:attrNameLst>
                                          <p:attrName>style.visibility</p:attrName>
                                        </p:attrNameLst>
                                      </p:cBhvr>
                                      <p:to>
                                        <p:strVal val="visible"/>
                                      </p:to>
                                    </p:set>
                                    <p:animEffect transition="in" filter="fade">
                                      <p:cBhvr>
                                        <p:cTn id="52" dur="1500"/>
                                        <p:tgtEl>
                                          <p:spTgt spid="38937"/>
                                        </p:tgtEl>
                                      </p:cBhvr>
                                    </p:animEffect>
                                  </p:childTnLst>
                                </p:cTn>
                              </p:par>
                              <p:par>
                                <p:cTn id="53" presetID="10" presetClass="entr" presetSubtype="0" fill="hold" nodeType="withEffect">
                                  <p:stCondLst>
                                    <p:cond delay="0"/>
                                  </p:stCondLst>
                                  <p:childTnLst>
                                    <p:set>
                                      <p:cBhvr>
                                        <p:cTn id="54" dur="1" fill="hold">
                                          <p:stCondLst>
                                            <p:cond delay="0"/>
                                          </p:stCondLst>
                                        </p:cTn>
                                        <p:tgtEl>
                                          <p:spTgt spid="38938"/>
                                        </p:tgtEl>
                                        <p:attrNameLst>
                                          <p:attrName>style.visibility</p:attrName>
                                        </p:attrNameLst>
                                      </p:cBhvr>
                                      <p:to>
                                        <p:strVal val="visible"/>
                                      </p:to>
                                    </p:set>
                                    <p:animEffect transition="in" filter="fade">
                                      <p:cBhvr>
                                        <p:cTn id="55" dur="1500"/>
                                        <p:tgtEl>
                                          <p:spTgt spid="3893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763"/>
                                        </p:tgtEl>
                                        <p:attrNameLst>
                                          <p:attrName>style.visibility</p:attrName>
                                        </p:attrNameLst>
                                      </p:cBhvr>
                                      <p:to>
                                        <p:strVal val="visible"/>
                                      </p:to>
                                    </p:set>
                                    <p:animEffect transition="in" filter="fade">
                                      <p:cBhvr>
                                        <p:cTn id="58" dur="1500"/>
                                        <p:tgtEl>
                                          <p:spTgt spid="76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65"/>
                                        </p:tgtEl>
                                        <p:attrNameLst>
                                          <p:attrName>style.visibility</p:attrName>
                                        </p:attrNameLst>
                                      </p:cBhvr>
                                      <p:to>
                                        <p:strVal val="visible"/>
                                      </p:to>
                                    </p:set>
                                    <p:animEffect transition="in" filter="fade">
                                      <p:cBhvr>
                                        <p:cTn id="61" dur="1500"/>
                                        <p:tgtEl>
                                          <p:spTgt spid="76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766"/>
                                        </p:tgtEl>
                                        <p:attrNameLst>
                                          <p:attrName>style.visibility</p:attrName>
                                        </p:attrNameLst>
                                      </p:cBhvr>
                                      <p:to>
                                        <p:strVal val="visible"/>
                                      </p:to>
                                    </p:set>
                                    <p:animEffect transition="in" filter="fade">
                                      <p:cBhvr>
                                        <p:cTn id="64" dur="1500"/>
                                        <p:tgtEl>
                                          <p:spTgt spid="766"/>
                                        </p:tgtEl>
                                      </p:cBhvr>
                                    </p:animEffect>
                                  </p:childTnLst>
                                </p:cTn>
                              </p:par>
                              <p:par>
                                <p:cTn id="65" presetID="10" presetClass="entr" presetSubtype="0" fill="hold" nodeType="withEffect">
                                  <p:stCondLst>
                                    <p:cond delay="0"/>
                                  </p:stCondLst>
                                  <p:childTnLst>
                                    <p:set>
                                      <p:cBhvr>
                                        <p:cTn id="66" dur="1" fill="hold">
                                          <p:stCondLst>
                                            <p:cond delay="0"/>
                                          </p:stCondLst>
                                        </p:cTn>
                                        <p:tgtEl>
                                          <p:spTgt spid="783"/>
                                        </p:tgtEl>
                                        <p:attrNameLst>
                                          <p:attrName>style.visibility</p:attrName>
                                        </p:attrNameLst>
                                      </p:cBhvr>
                                      <p:to>
                                        <p:strVal val="visible"/>
                                      </p:to>
                                    </p:set>
                                    <p:animEffect transition="in" filter="fade">
                                      <p:cBhvr>
                                        <p:cTn id="67" dur="1500"/>
                                        <p:tgtEl>
                                          <p:spTgt spid="783"/>
                                        </p:tgtEl>
                                      </p:cBhvr>
                                    </p:animEffect>
                                  </p:childTnLst>
                                </p:cTn>
                              </p:par>
                              <p:par>
                                <p:cTn id="68" presetID="10" presetClass="entr" presetSubtype="0" fill="hold" nodeType="withEffect">
                                  <p:stCondLst>
                                    <p:cond delay="0"/>
                                  </p:stCondLst>
                                  <p:childTnLst>
                                    <p:set>
                                      <p:cBhvr>
                                        <p:cTn id="69" dur="1" fill="hold">
                                          <p:stCondLst>
                                            <p:cond delay="0"/>
                                          </p:stCondLst>
                                        </p:cTn>
                                        <p:tgtEl>
                                          <p:spTgt spid="787"/>
                                        </p:tgtEl>
                                        <p:attrNameLst>
                                          <p:attrName>style.visibility</p:attrName>
                                        </p:attrNameLst>
                                      </p:cBhvr>
                                      <p:to>
                                        <p:strVal val="visible"/>
                                      </p:to>
                                    </p:set>
                                    <p:animEffect transition="in" filter="fade">
                                      <p:cBhvr>
                                        <p:cTn id="70" dur="1500"/>
                                        <p:tgtEl>
                                          <p:spTgt spid="787"/>
                                        </p:tgtEl>
                                      </p:cBhvr>
                                    </p:animEffect>
                                  </p:childTnLst>
                                </p:cTn>
                              </p:par>
                              <p:par>
                                <p:cTn id="71" presetID="10" presetClass="entr" presetSubtype="0" fill="hold" nodeType="withEffect">
                                  <p:stCondLst>
                                    <p:cond delay="0"/>
                                  </p:stCondLst>
                                  <p:childTnLst>
                                    <p:set>
                                      <p:cBhvr>
                                        <p:cTn id="72" dur="1" fill="hold">
                                          <p:stCondLst>
                                            <p:cond delay="0"/>
                                          </p:stCondLst>
                                        </p:cTn>
                                        <p:tgtEl>
                                          <p:spTgt spid="788"/>
                                        </p:tgtEl>
                                        <p:attrNameLst>
                                          <p:attrName>style.visibility</p:attrName>
                                        </p:attrNameLst>
                                      </p:cBhvr>
                                      <p:to>
                                        <p:strVal val="visible"/>
                                      </p:to>
                                    </p:set>
                                    <p:animEffect transition="in" filter="fade">
                                      <p:cBhvr>
                                        <p:cTn id="73" dur="1500"/>
                                        <p:tgtEl>
                                          <p:spTgt spid="788"/>
                                        </p:tgtEl>
                                      </p:cBhvr>
                                    </p:animEffect>
                                  </p:childTnLst>
                                </p:cTn>
                              </p:par>
                              <p:par>
                                <p:cTn id="74" presetID="10" presetClass="entr" presetSubtype="0" fill="hold" nodeType="withEffect">
                                  <p:stCondLst>
                                    <p:cond delay="0"/>
                                  </p:stCondLst>
                                  <p:childTnLst>
                                    <p:set>
                                      <p:cBhvr>
                                        <p:cTn id="75" dur="1" fill="hold">
                                          <p:stCondLst>
                                            <p:cond delay="0"/>
                                          </p:stCondLst>
                                        </p:cTn>
                                        <p:tgtEl>
                                          <p:spTgt spid="789"/>
                                        </p:tgtEl>
                                        <p:attrNameLst>
                                          <p:attrName>style.visibility</p:attrName>
                                        </p:attrNameLst>
                                      </p:cBhvr>
                                      <p:to>
                                        <p:strVal val="visible"/>
                                      </p:to>
                                    </p:set>
                                    <p:animEffect transition="in" filter="fade">
                                      <p:cBhvr>
                                        <p:cTn id="76" dur="1500"/>
                                        <p:tgtEl>
                                          <p:spTgt spid="78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764"/>
                                        </p:tgtEl>
                                        <p:attrNameLst>
                                          <p:attrName>style.visibility</p:attrName>
                                        </p:attrNameLst>
                                      </p:cBhvr>
                                      <p:to>
                                        <p:strVal val="visible"/>
                                      </p:to>
                                    </p:set>
                                    <p:animEffect transition="in" filter="fade">
                                      <p:cBhvr>
                                        <p:cTn id="79" dur="1500"/>
                                        <p:tgtEl>
                                          <p:spTgt spid="764"/>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1" fill="hold" nodeType="clickEffect">
                                  <p:stCondLst>
                                    <p:cond delay="0"/>
                                  </p:stCondLst>
                                  <p:childTnLst>
                                    <p:set>
                                      <p:cBhvr>
                                        <p:cTn id="83" dur="1" fill="hold">
                                          <p:stCondLst>
                                            <p:cond delay="0"/>
                                          </p:stCondLst>
                                        </p:cTn>
                                        <p:tgtEl>
                                          <p:spTgt spid="3"/>
                                        </p:tgtEl>
                                        <p:attrNameLst>
                                          <p:attrName>style.visibility</p:attrName>
                                        </p:attrNameLst>
                                      </p:cBhvr>
                                      <p:to>
                                        <p:strVal val="visible"/>
                                      </p:to>
                                    </p:set>
                                    <p:anim calcmode="lin" valueType="num">
                                      <p:cBhvr additive="base">
                                        <p:cTn id="84" dur="750" fill="hold"/>
                                        <p:tgtEl>
                                          <p:spTgt spid="3"/>
                                        </p:tgtEl>
                                        <p:attrNameLst>
                                          <p:attrName>ppt_x</p:attrName>
                                        </p:attrNameLst>
                                      </p:cBhvr>
                                      <p:tavLst>
                                        <p:tav tm="0">
                                          <p:val>
                                            <p:strVal val="#ppt_x"/>
                                          </p:val>
                                        </p:tav>
                                        <p:tav tm="100000">
                                          <p:val>
                                            <p:strVal val="#ppt_x"/>
                                          </p:val>
                                        </p:tav>
                                      </p:tavLst>
                                    </p:anim>
                                    <p:anim calcmode="lin" valueType="num">
                                      <p:cBhvr additive="base">
                                        <p:cTn id="85" dur="750" fill="hold"/>
                                        <p:tgtEl>
                                          <p:spTgt spid="3"/>
                                        </p:tgtEl>
                                        <p:attrNameLst>
                                          <p:attrName>ppt_y</p:attrName>
                                        </p:attrNameLst>
                                      </p:cBhvr>
                                      <p:tavLst>
                                        <p:tav tm="0">
                                          <p:val>
                                            <p:strVal val="0-#ppt_h/2"/>
                                          </p:val>
                                        </p:tav>
                                        <p:tav tm="100000">
                                          <p:val>
                                            <p:strVal val="#ppt_y"/>
                                          </p:val>
                                        </p:tav>
                                      </p:tavLst>
                                    </p:anim>
                                  </p:childTnLst>
                                </p:cTn>
                              </p:par>
                            </p:childTnLst>
                          </p:cTn>
                        </p:par>
                        <p:par>
                          <p:cTn id="86" fill="hold">
                            <p:stCondLst>
                              <p:cond delay="750"/>
                            </p:stCondLst>
                            <p:childTnLst>
                              <p:par>
                                <p:cTn id="87" presetID="2" presetClass="entr" presetSubtype="1" fill="hold" nodeType="afterEffect">
                                  <p:stCondLst>
                                    <p:cond delay="0"/>
                                  </p:stCondLst>
                                  <p:childTnLst>
                                    <p:set>
                                      <p:cBhvr>
                                        <p:cTn id="88" dur="1" fill="hold">
                                          <p:stCondLst>
                                            <p:cond delay="0"/>
                                          </p:stCondLst>
                                        </p:cTn>
                                        <p:tgtEl>
                                          <p:spTgt spid="959"/>
                                        </p:tgtEl>
                                        <p:attrNameLst>
                                          <p:attrName>style.visibility</p:attrName>
                                        </p:attrNameLst>
                                      </p:cBhvr>
                                      <p:to>
                                        <p:strVal val="visible"/>
                                      </p:to>
                                    </p:set>
                                    <p:anim calcmode="lin" valueType="num">
                                      <p:cBhvr additive="base">
                                        <p:cTn id="89" dur="750" fill="hold"/>
                                        <p:tgtEl>
                                          <p:spTgt spid="959"/>
                                        </p:tgtEl>
                                        <p:attrNameLst>
                                          <p:attrName>ppt_x</p:attrName>
                                        </p:attrNameLst>
                                      </p:cBhvr>
                                      <p:tavLst>
                                        <p:tav tm="0">
                                          <p:val>
                                            <p:strVal val="#ppt_x"/>
                                          </p:val>
                                        </p:tav>
                                        <p:tav tm="100000">
                                          <p:val>
                                            <p:strVal val="#ppt_x"/>
                                          </p:val>
                                        </p:tav>
                                      </p:tavLst>
                                    </p:anim>
                                    <p:anim calcmode="lin" valueType="num">
                                      <p:cBhvr additive="base">
                                        <p:cTn id="90" dur="750" fill="hold"/>
                                        <p:tgtEl>
                                          <p:spTgt spid="959"/>
                                        </p:tgtEl>
                                        <p:attrNameLst>
                                          <p:attrName>ppt_y</p:attrName>
                                        </p:attrNameLst>
                                      </p:cBhvr>
                                      <p:tavLst>
                                        <p:tav tm="0">
                                          <p:val>
                                            <p:strVal val="0-#ppt_h/2"/>
                                          </p:val>
                                        </p:tav>
                                        <p:tav tm="100000">
                                          <p:val>
                                            <p:strVal val="#ppt_y"/>
                                          </p:val>
                                        </p:tav>
                                      </p:tavLst>
                                    </p:anim>
                                  </p:childTnLst>
                                </p:cTn>
                              </p:par>
                            </p:childTnLst>
                          </p:cTn>
                        </p:par>
                        <p:par>
                          <p:cTn id="91" fill="hold">
                            <p:stCondLst>
                              <p:cond delay="1500"/>
                            </p:stCondLst>
                            <p:childTnLst>
                              <p:par>
                                <p:cTn id="92" presetID="2" presetClass="entr" presetSubtype="1" fill="hold" nodeType="afterEffect">
                                  <p:stCondLst>
                                    <p:cond delay="0"/>
                                  </p:stCondLst>
                                  <p:childTnLst>
                                    <p:set>
                                      <p:cBhvr>
                                        <p:cTn id="93" dur="1" fill="hold">
                                          <p:stCondLst>
                                            <p:cond delay="0"/>
                                          </p:stCondLst>
                                        </p:cTn>
                                        <p:tgtEl>
                                          <p:spTgt spid="1130"/>
                                        </p:tgtEl>
                                        <p:attrNameLst>
                                          <p:attrName>style.visibility</p:attrName>
                                        </p:attrNameLst>
                                      </p:cBhvr>
                                      <p:to>
                                        <p:strVal val="visible"/>
                                      </p:to>
                                    </p:set>
                                    <p:anim calcmode="lin" valueType="num">
                                      <p:cBhvr additive="base">
                                        <p:cTn id="94" dur="750" fill="hold"/>
                                        <p:tgtEl>
                                          <p:spTgt spid="1130"/>
                                        </p:tgtEl>
                                        <p:attrNameLst>
                                          <p:attrName>ppt_x</p:attrName>
                                        </p:attrNameLst>
                                      </p:cBhvr>
                                      <p:tavLst>
                                        <p:tav tm="0">
                                          <p:val>
                                            <p:strVal val="#ppt_x"/>
                                          </p:val>
                                        </p:tav>
                                        <p:tav tm="100000">
                                          <p:val>
                                            <p:strVal val="#ppt_x"/>
                                          </p:val>
                                        </p:tav>
                                      </p:tavLst>
                                    </p:anim>
                                    <p:anim calcmode="lin" valueType="num">
                                      <p:cBhvr additive="base">
                                        <p:cTn id="95" dur="750" fill="hold"/>
                                        <p:tgtEl>
                                          <p:spTgt spid="1130"/>
                                        </p:tgtEl>
                                        <p:attrNameLst>
                                          <p:attrName>ppt_y</p:attrName>
                                        </p:attrNameLst>
                                      </p:cBhvr>
                                      <p:tavLst>
                                        <p:tav tm="0">
                                          <p:val>
                                            <p:strVal val="0-#ppt_h/2"/>
                                          </p:val>
                                        </p:tav>
                                        <p:tav tm="100000">
                                          <p:val>
                                            <p:strVal val="#ppt_y"/>
                                          </p:val>
                                        </p:tav>
                                      </p:tavLst>
                                    </p:anim>
                                  </p:childTnLst>
                                </p:cTn>
                              </p:par>
                            </p:childTnLst>
                          </p:cTn>
                        </p:par>
                        <p:par>
                          <p:cTn id="96" fill="hold">
                            <p:stCondLst>
                              <p:cond delay="2250"/>
                            </p:stCondLst>
                            <p:childTnLst>
                              <p:par>
                                <p:cTn id="97" presetID="2" presetClass="entr" presetSubtype="1" fill="hold" nodeType="afterEffect">
                                  <p:stCondLst>
                                    <p:cond delay="0"/>
                                  </p:stCondLst>
                                  <p:childTnLst>
                                    <p:set>
                                      <p:cBhvr>
                                        <p:cTn id="98" dur="1" fill="hold">
                                          <p:stCondLst>
                                            <p:cond delay="0"/>
                                          </p:stCondLst>
                                        </p:cTn>
                                        <p:tgtEl>
                                          <p:spTgt spid="1301"/>
                                        </p:tgtEl>
                                        <p:attrNameLst>
                                          <p:attrName>style.visibility</p:attrName>
                                        </p:attrNameLst>
                                      </p:cBhvr>
                                      <p:to>
                                        <p:strVal val="visible"/>
                                      </p:to>
                                    </p:set>
                                    <p:anim calcmode="lin" valueType="num">
                                      <p:cBhvr additive="base">
                                        <p:cTn id="99" dur="750" fill="hold"/>
                                        <p:tgtEl>
                                          <p:spTgt spid="1301"/>
                                        </p:tgtEl>
                                        <p:attrNameLst>
                                          <p:attrName>ppt_x</p:attrName>
                                        </p:attrNameLst>
                                      </p:cBhvr>
                                      <p:tavLst>
                                        <p:tav tm="0">
                                          <p:val>
                                            <p:strVal val="#ppt_x"/>
                                          </p:val>
                                        </p:tav>
                                        <p:tav tm="100000">
                                          <p:val>
                                            <p:strVal val="#ppt_x"/>
                                          </p:val>
                                        </p:tav>
                                      </p:tavLst>
                                    </p:anim>
                                    <p:anim calcmode="lin" valueType="num">
                                      <p:cBhvr additive="base">
                                        <p:cTn id="100" dur="750" fill="hold"/>
                                        <p:tgtEl>
                                          <p:spTgt spid="130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7" grpId="0" animBg="1"/>
      <p:bldP spid="578" grpId="0" animBg="1"/>
      <p:bldP spid="576" grpId="0" animBg="1"/>
      <p:bldP spid="763" grpId="0"/>
      <p:bldP spid="764" grpId="0"/>
      <p:bldP spid="765" grpId="0"/>
      <p:bldP spid="7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6" name="Group 630"/>
          <p:cNvGrpSpPr>
            <a:grpSpLocks/>
          </p:cNvGrpSpPr>
          <p:nvPr/>
        </p:nvGrpSpPr>
        <p:grpSpPr bwMode="auto">
          <a:xfrm>
            <a:off x="6073344" y="3956036"/>
            <a:ext cx="2047875" cy="1006505"/>
            <a:chOff x="2290" y="3295"/>
            <a:chExt cx="1290" cy="634"/>
          </a:xfrm>
        </p:grpSpPr>
        <p:sp>
          <p:nvSpPr>
            <p:cNvPr id="697" name="Freeform 127"/>
            <p:cNvSpPr>
              <a:spLocks noChangeAspect="1"/>
            </p:cNvSpPr>
            <p:nvPr/>
          </p:nvSpPr>
          <p:spPr bwMode="gray">
            <a:xfrm>
              <a:off x="2290" y="3583"/>
              <a:ext cx="1290" cy="346"/>
            </a:xfrm>
            <a:custGeom>
              <a:avLst/>
              <a:gdLst>
                <a:gd name="T0" fmla="*/ 0 w 161"/>
                <a:gd name="T1" fmla="*/ 173 h 44"/>
                <a:gd name="T2" fmla="*/ 649 w 161"/>
                <a:gd name="T3" fmla="*/ 0 h 44"/>
                <a:gd name="T4" fmla="*/ 1290 w 161"/>
                <a:gd name="T5" fmla="*/ 173 h 44"/>
                <a:gd name="T6" fmla="*/ 649 w 161"/>
                <a:gd name="T7" fmla="*/ 346 h 44"/>
                <a:gd name="T8" fmla="*/ 0 w 161"/>
                <a:gd name="T9" fmla="*/ 173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698" name="Group 3764"/>
            <p:cNvGrpSpPr>
              <a:grpSpLocks/>
            </p:cNvGrpSpPr>
            <p:nvPr/>
          </p:nvGrpSpPr>
          <p:grpSpPr bwMode="auto">
            <a:xfrm>
              <a:off x="2723" y="3295"/>
              <a:ext cx="284" cy="271"/>
              <a:chOff x="372" y="-15"/>
              <a:chExt cx="456" cy="435"/>
            </a:xfrm>
          </p:grpSpPr>
          <p:sp>
            <p:nvSpPr>
              <p:cNvPr id="754" name="Freeform 3765"/>
              <p:cNvSpPr>
                <a:spLocks/>
              </p:cNvSpPr>
              <p:nvPr/>
            </p:nvSpPr>
            <p:spPr bwMode="gray">
              <a:xfrm>
                <a:off x="372" y="-15"/>
                <a:ext cx="456" cy="435"/>
              </a:xfrm>
              <a:custGeom>
                <a:avLst/>
                <a:gdLst>
                  <a:gd name="T0" fmla="*/ 0 w 1344"/>
                  <a:gd name="T1" fmla="*/ 0 h 1283"/>
                  <a:gd name="T2" fmla="*/ 0 w 1344"/>
                  <a:gd name="T3" fmla="*/ 0 h 1283"/>
                  <a:gd name="T4" fmla="*/ 0 w 1344"/>
                  <a:gd name="T5" fmla="*/ 0 h 1283"/>
                  <a:gd name="T6" fmla="*/ 0 w 1344"/>
                  <a:gd name="T7" fmla="*/ 0 h 1283"/>
                  <a:gd name="T8" fmla="*/ 0 w 1344"/>
                  <a:gd name="T9" fmla="*/ 0 h 1283"/>
                  <a:gd name="T10" fmla="*/ 0 60000 65536"/>
                  <a:gd name="T11" fmla="*/ 0 60000 65536"/>
                  <a:gd name="T12" fmla="*/ 0 60000 65536"/>
                  <a:gd name="T13" fmla="*/ 0 60000 65536"/>
                  <a:gd name="T14" fmla="*/ 0 60000 65536"/>
                  <a:gd name="T15" fmla="*/ 0 w 1344"/>
                  <a:gd name="T16" fmla="*/ 0 h 1283"/>
                  <a:gd name="T17" fmla="*/ 1344 w 1344"/>
                  <a:gd name="T18" fmla="*/ 1283 h 1283"/>
                </a:gdLst>
                <a:ahLst/>
                <a:cxnLst>
                  <a:cxn ang="T10">
                    <a:pos x="T0" y="T1"/>
                  </a:cxn>
                  <a:cxn ang="T11">
                    <a:pos x="T2" y="T3"/>
                  </a:cxn>
                  <a:cxn ang="T12">
                    <a:pos x="T4" y="T5"/>
                  </a:cxn>
                  <a:cxn ang="T13">
                    <a:pos x="T6" y="T7"/>
                  </a:cxn>
                  <a:cxn ang="T14">
                    <a:pos x="T8" y="T9"/>
                  </a:cxn>
                </a:cxnLst>
                <a:rect l="T15" t="T16" r="T17" b="T18"/>
                <a:pathLst>
                  <a:path w="1344" h="1283">
                    <a:moveTo>
                      <a:pt x="1344" y="359"/>
                    </a:moveTo>
                    <a:lnTo>
                      <a:pt x="1344" y="1283"/>
                    </a:lnTo>
                    <a:lnTo>
                      <a:pt x="0" y="923"/>
                    </a:lnTo>
                    <a:lnTo>
                      <a:pt x="0" y="0"/>
                    </a:lnTo>
                    <a:lnTo>
                      <a:pt x="1344" y="359"/>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755" name="Freeform 3766"/>
              <p:cNvSpPr>
                <a:spLocks/>
              </p:cNvSpPr>
              <p:nvPr/>
            </p:nvSpPr>
            <p:spPr bwMode="gray">
              <a:xfrm>
                <a:off x="390" y="25"/>
                <a:ext cx="420" cy="356"/>
              </a:xfrm>
              <a:custGeom>
                <a:avLst/>
                <a:gdLst>
                  <a:gd name="T0" fmla="*/ 0 w 1238"/>
                  <a:gd name="T1" fmla="*/ 0 h 1049"/>
                  <a:gd name="T2" fmla="*/ 0 w 1238"/>
                  <a:gd name="T3" fmla="*/ 0 h 1049"/>
                  <a:gd name="T4" fmla="*/ 0 w 1238"/>
                  <a:gd name="T5" fmla="*/ 0 h 1049"/>
                  <a:gd name="T6" fmla="*/ 0 w 1238"/>
                  <a:gd name="T7" fmla="*/ 0 h 1049"/>
                  <a:gd name="T8" fmla="*/ 0 w 1238"/>
                  <a:gd name="T9" fmla="*/ 0 h 1049"/>
                  <a:gd name="T10" fmla="*/ 0 60000 65536"/>
                  <a:gd name="T11" fmla="*/ 0 60000 65536"/>
                  <a:gd name="T12" fmla="*/ 0 60000 65536"/>
                  <a:gd name="T13" fmla="*/ 0 60000 65536"/>
                  <a:gd name="T14" fmla="*/ 0 60000 65536"/>
                  <a:gd name="T15" fmla="*/ 0 w 1238"/>
                  <a:gd name="T16" fmla="*/ 0 h 1049"/>
                  <a:gd name="T17" fmla="*/ 1238 w 1238"/>
                  <a:gd name="T18" fmla="*/ 1049 h 1049"/>
                </a:gdLst>
                <a:ahLst/>
                <a:cxnLst>
                  <a:cxn ang="T10">
                    <a:pos x="T0" y="T1"/>
                  </a:cxn>
                  <a:cxn ang="T11">
                    <a:pos x="T2" y="T3"/>
                  </a:cxn>
                  <a:cxn ang="T12">
                    <a:pos x="T4" y="T5"/>
                  </a:cxn>
                  <a:cxn ang="T13">
                    <a:pos x="T6" y="T7"/>
                  </a:cxn>
                  <a:cxn ang="T14">
                    <a:pos x="T8" y="T9"/>
                  </a:cxn>
                </a:cxnLst>
                <a:rect l="T15" t="T16" r="T17" b="T18"/>
                <a:pathLst>
                  <a:path w="1238" h="1049">
                    <a:moveTo>
                      <a:pt x="0" y="716"/>
                    </a:moveTo>
                    <a:lnTo>
                      <a:pt x="1238" y="1049"/>
                    </a:lnTo>
                    <a:lnTo>
                      <a:pt x="1238" y="331"/>
                    </a:lnTo>
                    <a:lnTo>
                      <a:pt x="0" y="0"/>
                    </a:lnTo>
                    <a:lnTo>
                      <a:pt x="0" y="716"/>
                    </a:lnTo>
                    <a:close/>
                  </a:path>
                </a:pathLst>
              </a:custGeom>
              <a:solidFill>
                <a:srgbClr val="FFFFFF"/>
              </a:solidFill>
              <a:ln w="6350">
                <a:solidFill>
                  <a:srgbClr val="000000"/>
                </a:solidFill>
                <a:miter lim="800000"/>
                <a:headEnd/>
                <a:tailEnd/>
              </a:ln>
            </p:spPr>
            <p:txBody>
              <a:bodyPr/>
              <a:lstStyle/>
              <a:p>
                <a:endParaRPr lang="nl-NL"/>
              </a:p>
            </p:txBody>
          </p:sp>
          <p:sp>
            <p:nvSpPr>
              <p:cNvPr id="756" name="Line 3767"/>
              <p:cNvSpPr>
                <a:spLocks noChangeShapeType="1"/>
              </p:cNvSpPr>
              <p:nvPr/>
            </p:nvSpPr>
            <p:spPr bwMode="gray">
              <a:xfrm>
                <a:off x="721" y="113"/>
                <a:ext cx="0" cy="244"/>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57" name="Line 3768"/>
              <p:cNvSpPr>
                <a:spLocks noChangeShapeType="1"/>
              </p:cNvSpPr>
              <p:nvPr/>
            </p:nvSpPr>
            <p:spPr bwMode="gray">
              <a:xfrm>
                <a:off x="638" y="90"/>
                <a:ext cx="0" cy="244"/>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58" name="Line 3769"/>
              <p:cNvSpPr>
                <a:spLocks noChangeShapeType="1"/>
              </p:cNvSpPr>
              <p:nvPr/>
            </p:nvSpPr>
            <p:spPr bwMode="gray">
              <a:xfrm>
                <a:off x="555" y="69"/>
                <a:ext cx="0" cy="243"/>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59" name="Line 3770"/>
              <p:cNvSpPr>
                <a:spLocks noChangeShapeType="1"/>
              </p:cNvSpPr>
              <p:nvPr/>
            </p:nvSpPr>
            <p:spPr bwMode="gray">
              <a:xfrm>
                <a:off x="472" y="47"/>
                <a:ext cx="0" cy="243"/>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60" name="Freeform 3771"/>
              <p:cNvSpPr>
                <a:spLocks/>
              </p:cNvSpPr>
              <p:nvPr/>
            </p:nvSpPr>
            <p:spPr bwMode="gray">
              <a:xfrm>
                <a:off x="555" y="69"/>
                <a:ext cx="83" cy="49"/>
              </a:xfrm>
              <a:custGeom>
                <a:avLst/>
                <a:gdLst>
                  <a:gd name="T0" fmla="*/ 0 w 245"/>
                  <a:gd name="T1" fmla="*/ 0 h 144"/>
                  <a:gd name="T2" fmla="*/ 0 w 245"/>
                  <a:gd name="T3" fmla="*/ 0 h 144"/>
                  <a:gd name="T4" fmla="*/ 0 w 245"/>
                  <a:gd name="T5" fmla="*/ 0 h 144"/>
                  <a:gd name="T6" fmla="*/ 0 w 245"/>
                  <a:gd name="T7" fmla="*/ 0 h 144"/>
                  <a:gd name="T8" fmla="*/ 0 w 245"/>
                  <a:gd name="T9" fmla="*/ 0 h 144"/>
                  <a:gd name="T10" fmla="*/ 0 60000 65536"/>
                  <a:gd name="T11" fmla="*/ 0 60000 65536"/>
                  <a:gd name="T12" fmla="*/ 0 60000 65536"/>
                  <a:gd name="T13" fmla="*/ 0 60000 65536"/>
                  <a:gd name="T14" fmla="*/ 0 60000 65536"/>
                  <a:gd name="T15" fmla="*/ 0 w 245"/>
                  <a:gd name="T16" fmla="*/ 0 h 144"/>
                  <a:gd name="T17" fmla="*/ 245 w 245"/>
                  <a:gd name="T18" fmla="*/ 144 h 144"/>
                </a:gdLst>
                <a:ahLst/>
                <a:cxnLst>
                  <a:cxn ang="T10">
                    <a:pos x="T0" y="T1"/>
                  </a:cxn>
                  <a:cxn ang="T11">
                    <a:pos x="T2" y="T3"/>
                  </a:cxn>
                  <a:cxn ang="T12">
                    <a:pos x="T4" y="T5"/>
                  </a:cxn>
                  <a:cxn ang="T13">
                    <a:pos x="T6" y="T7"/>
                  </a:cxn>
                  <a:cxn ang="T14">
                    <a:pos x="T8" y="T9"/>
                  </a:cxn>
                </a:cxnLst>
                <a:rect l="T15" t="T16" r="T17" b="T18"/>
                <a:pathLst>
                  <a:path w="245" h="144">
                    <a:moveTo>
                      <a:pt x="245" y="63"/>
                    </a:moveTo>
                    <a:lnTo>
                      <a:pt x="245" y="144"/>
                    </a:lnTo>
                    <a:lnTo>
                      <a:pt x="0" y="80"/>
                    </a:lnTo>
                    <a:lnTo>
                      <a:pt x="0" y="0"/>
                    </a:lnTo>
                    <a:lnTo>
                      <a:pt x="245" y="63"/>
                    </a:lnTo>
                    <a:close/>
                  </a:path>
                </a:pathLst>
              </a:custGeom>
              <a:solidFill>
                <a:srgbClr val="000000"/>
              </a:solidFill>
              <a:ln w="6350">
                <a:solidFill>
                  <a:srgbClr val="000000"/>
                </a:solidFill>
                <a:miter lim="800000"/>
                <a:headEnd/>
                <a:tailEnd/>
              </a:ln>
            </p:spPr>
            <p:txBody>
              <a:bodyPr/>
              <a:lstStyle/>
              <a:p>
                <a:endParaRPr lang="nl-NL"/>
              </a:p>
            </p:txBody>
          </p:sp>
          <p:sp>
            <p:nvSpPr>
              <p:cNvPr id="761" name="Freeform 3772"/>
              <p:cNvSpPr>
                <a:spLocks/>
              </p:cNvSpPr>
              <p:nvPr/>
            </p:nvSpPr>
            <p:spPr bwMode="gray">
              <a:xfrm>
                <a:off x="472" y="47"/>
                <a:ext cx="83" cy="49"/>
              </a:xfrm>
              <a:custGeom>
                <a:avLst/>
                <a:gdLst>
                  <a:gd name="T0" fmla="*/ 0 w 244"/>
                  <a:gd name="T1" fmla="*/ 0 h 146"/>
                  <a:gd name="T2" fmla="*/ 0 w 244"/>
                  <a:gd name="T3" fmla="*/ 0 h 146"/>
                  <a:gd name="T4" fmla="*/ 0 w 244"/>
                  <a:gd name="T5" fmla="*/ 0 h 146"/>
                  <a:gd name="T6" fmla="*/ 0 w 244"/>
                  <a:gd name="T7" fmla="*/ 0 h 146"/>
                  <a:gd name="T8" fmla="*/ 0 w 244"/>
                  <a:gd name="T9" fmla="*/ 0 h 146"/>
                  <a:gd name="T10" fmla="*/ 0 60000 65536"/>
                  <a:gd name="T11" fmla="*/ 0 60000 65536"/>
                  <a:gd name="T12" fmla="*/ 0 60000 65536"/>
                  <a:gd name="T13" fmla="*/ 0 60000 65536"/>
                  <a:gd name="T14" fmla="*/ 0 60000 65536"/>
                  <a:gd name="T15" fmla="*/ 0 w 244"/>
                  <a:gd name="T16" fmla="*/ 0 h 146"/>
                  <a:gd name="T17" fmla="*/ 244 w 244"/>
                  <a:gd name="T18" fmla="*/ 146 h 146"/>
                </a:gdLst>
                <a:ahLst/>
                <a:cxnLst>
                  <a:cxn ang="T10">
                    <a:pos x="T0" y="T1"/>
                  </a:cxn>
                  <a:cxn ang="T11">
                    <a:pos x="T2" y="T3"/>
                  </a:cxn>
                  <a:cxn ang="T12">
                    <a:pos x="T4" y="T5"/>
                  </a:cxn>
                  <a:cxn ang="T13">
                    <a:pos x="T6" y="T7"/>
                  </a:cxn>
                  <a:cxn ang="T14">
                    <a:pos x="T8" y="T9"/>
                  </a:cxn>
                </a:cxnLst>
                <a:rect l="T15" t="T16" r="T17" b="T18"/>
                <a:pathLst>
                  <a:path w="244" h="146">
                    <a:moveTo>
                      <a:pt x="244" y="66"/>
                    </a:moveTo>
                    <a:lnTo>
                      <a:pt x="244" y="146"/>
                    </a:lnTo>
                    <a:lnTo>
                      <a:pt x="0" y="80"/>
                    </a:lnTo>
                    <a:lnTo>
                      <a:pt x="0" y="0"/>
                    </a:lnTo>
                    <a:lnTo>
                      <a:pt x="244" y="66"/>
                    </a:lnTo>
                    <a:close/>
                  </a:path>
                </a:pathLst>
              </a:custGeom>
              <a:solidFill>
                <a:srgbClr val="000000"/>
              </a:solidFill>
              <a:ln w="6350">
                <a:solidFill>
                  <a:srgbClr val="000000"/>
                </a:solidFill>
                <a:miter lim="800000"/>
                <a:headEnd/>
                <a:tailEnd/>
              </a:ln>
            </p:spPr>
            <p:txBody>
              <a:bodyPr/>
              <a:lstStyle/>
              <a:p>
                <a:endParaRPr lang="nl-NL"/>
              </a:p>
            </p:txBody>
          </p:sp>
          <p:sp>
            <p:nvSpPr>
              <p:cNvPr id="762" name="Freeform 3773"/>
              <p:cNvSpPr>
                <a:spLocks/>
              </p:cNvSpPr>
              <p:nvPr/>
            </p:nvSpPr>
            <p:spPr bwMode="gray">
              <a:xfrm>
                <a:off x="638" y="90"/>
                <a:ext cx="83" cy="50"/>
              </a:xfrm>
              <a:custGeom>
                <a:avLst/>
                <a:gdLst>
                  <a:gd name="T0" fmla="*/ 0 w 244"/>
                  <a:gd name="T1" fmla="*/ 0 h 147"/>
                  <a:gd name="T2" fmla="*/ 0 w 244"/>
                  <a:gd name="T3" fmla="*/ 0 h 147"/>
                  <a:gd name="T4" fmla="*/ 0 w 244"/>
                  <a:gd name="T5" fmla="*/ 0 h 147"/>
                  <a:gd name="T6" fmla="*/ 0 w 244"/>
                  <a:gd name="T7" fmla="*/ 0 h 147"/>
                  <a:gd name="T8" fmla="*/ 0 w 244"/>
                  <a:gd name="T9" fmla="*/ 0 h 147"/>
                  <a:gd name="T10" fmla="*/ 0 60000 65536"/>
                  <a:gd name="T11" fmla="*/ 0 60000 65536"/>
                  <a:gd name="T12" fmla="*/ 0 60000 65536"/>
                  <a:gd name="T13" fmla="*/ 0 60000 65536"/>
                  <a:gd name="T14" fmla="*/ 0 60000 65536"/>
                  <a:gd name="T15" fmla="*/ 0 w 244"/>
                  <a:gd name="T16" fmla="*/ 0 h 147"/>
                  <a:gd name="T17" fmla="*/ 244 w 244"/>
                  <a:gd name="T18" fmla="*/ 147 h 147"/>
                </a:gdLst>
                <a:ahLst/>
                <a:cxnLst>
                  <a:cxn ang="T10">
                    <a:pos x="T0" y="T1"/>
                  </a:cxn>
                  <a:cxn ang="T11">
                    <a:pos x="T2" y="T3"/>
                  </a:cxn>
                  <a:cxn ang="T12">
                    <a:pos x="T4" y="T5"/>
                  </a:cxn>
                  <a:cxn ang="T13">
                    <a:pos x="T6" y="T7"/>
                  </a:cxn>
                  <a:cxn ang="T14">
                    <a:pos x="T8" y="T9"/>
                  </a:cxn>
                </a:cxnLst>
                <a:rect l="T15" t="T16" r="T17" b="T18"/>
                <a:pathLst>
                  <a:path w="244" h="147">
                    <a:moveTo>
                      <a:pt x="244" y="67"/>
                    </a:moveTo>
                    <a:lnTo>
                      <a:pt x="244" y="147"/>
                    </a:lnTo>
                    <a:lnTo>
                      <a:pt x="0" y="81"/>
                    </a:lnTo>
                    <a:lnTo>
                      <a:pt x="0" y="0"/>
                    </a:lnTo>
                    <a:lnTo>
                      <a:pt x="244" y="67"/>
                    </a:lnTo>
                    <a:close/>
                  </a:path>
                </a:pathLst>
              </a:custGeom>
              <a:solidFill>
                <a:srgbClr val="000000"/>
              </a:solidFill>
              <a:ln w="6350">
                <a:solidFill>
                  <a:srgbClr val="000000"/>
                </a:solidFill>
                <a:miter lim="800000"/>
                <a:headEnd/>
                <a:tailEnd/>
              </a:ln>
            </p:spPr>
            <p:txBody>
              <a:bodyPr/>
              <a:lstStyle/>
              <a:p>
                <a:endParaRPr lang="nl-NL"/>
              </a:p>
            </p:txBody>
          </p:sp>
          <p:sp>
            <p:nvSpPr>
              <p:cNvPr id="767" name="Freeform 3774"/>
              <p:cNvSpPr>
                <a:spLocks/>
              </p:cNvSpPr>
              <p:nvPr/>
            </p:nvSpPr>
            <p:spPr bwMode="gray">
              <a:xfrm>
                <a:off x="390" y="24"/>
                <a:ext cx="82" cy="50"/>
              </a:xfrm>
              <a:custGeom>
                <a:avLst/>
                <a:gdLst>
                  <a:gd name="T0" fmla="*/ 0 w 243"/>
                  <a:gd name="T1" fmla="*/ 0 h 147"/>
                  <a:gd name="T2" fmla="*/ 0 w 243"/>
                  <a:gd name="T3" fmla="*/ 0 h 147"/>
                  <a:gd name="T4" fmla="*/ 0 w 243"/>
                  <a:gd name="T5" fmla="*/ 0 h 147"/>
                  <a:gd name="T6" fmla="*/ 0 w 243"/>
                  <a:gd name="T7" fmla="*/ 0 h 147"/>
                  <a:gd name="T8" fmla="*/ 0 w 243"/>
                  <a:gd name="T9" fmla="*/ 0 h 147"/>
                  <a:gd name="T10" fmla="*/ 0 60000 65536"/>
                  <a:gd name="T11" fmla="*/ 0 60000 65536"/>
                  <a:gd name="T12" fmla="*/ 0 60000 65536"/>
                  <a:gd name="T13" fmla="*/ 0 60000 65536"/>
                  <a:gd name="T14" fmla="*/ 0 60000 65536"/>
                  <a:gd name="T15" fmla="*/ 0 w 243"/>
                  <a:gd name="T16" fmla="*/ 0 h 147"/>
                  <a:gd name="T17" fmla="*/ 243 w 243"/>
                  <a:gd name="T18" fmla="*/ 147 h 147"/>
                </a:gdLst>
                <a:ahLst/>
                <a:cxnLst>
                  <a:cxn ang="T10">
                    <a:pos x="T0" y="T1"/>
                  </a:cxn>
                  <a:cxn ang="T11">
                    <a:pos x="T2" y="T3"/>
                  </a:cxn>
                  <a:cxn ang="T12">
                    <a:pos x="T4" y="T5"/>
                  </a:cxn>
                  <a:cxn ang="T13">
                    <a:pos x="T6" y="T7"/>
                  </a:cxn>
                  <a:cxn ang="T14">
                    <a:pos x="T8" y="T9"/>
                  </a:cxn>
                </a:cxnLst>
                <a:rect l="T15" t="T16" r="T17" b="T18"/>
                <a:pathLst>
                  <a:path w="243" h="147">
                    <a:moveTo>
                      <a:pt x="243" y="67"/>
                    </a:moveTo>
                    <a:lnTo>
                      <a:pt x="243" y="147"/>
                    </a:lnTo>
                    <a:lnTo>
                      <a:pt x="0" y="81"/>
                    </a:lnTo>
                    <a:lnTo>
                      <a:pt x="0" y="0"/>
                    </a:lnTo>
                    <a:lnTo>
                      <a:pt x="243" y="67"/>
                    </a:lnTo>
                    <a:close/>
                  </a:path>
                </a:pathLst>
              </a:custGeom>
              <a:solidFill>
                <a:srgbClr val="000000"/>
              </a:solidFill>
              <a:ln w="6350">
                <a:solidFill>
                  <a:srgbClr val="000000"/>
                </a:solidFill>
                <a:miter lim="800000"/>
                <a:headEnd/>
                <a:tailEnd/>
              </a:ln>
            </p:spPr>
            <p:txBody>
              <a:bodyPr/>
              <a:lstStyle/>
              <a:p>
                <a:endParaRPr lang="nl-NL"/>
              </a:p>
            </p:txBody>
          </p:sp>
          <p:sp>
            <p:nvSpPr>
              <p:cNvPr id="768" name="Freeform 3775"/>
              <p:cNvSpPr>
                <a:spLocks/>
              </p:cNvSpPr>
              <p:nvPr/>
            </p:nvSpPr>
            <p:spPr bwMode="gray">
              <a:xfrm>
                <a:off x="555" y="123"/>
                <a:ext cx="83" cy="49"/>
              </a:xfrm>
              <a:custGeom>
                <a:avLst/>
                <a:gdLst>
                  <a:gd name="T0" fmla="*/ 0 w 245"/>
                  <a:gd name="T1" fmla="*/ 0 h 147"/>
                  <a:gd name="T2" fmla="*/ 0 w 245"/>
                  <a:gd name="T3" fmla="*/ 0 h 147"/>
                  <a:gd name="T4" fmla="*/ 0 w 245"/>
                  <a:gd name="T5" fmla="*/ 0 h 147"/>
                  <a:gd name="T6" fmla="*/ 0 w 245"/>
                  <a:gd name="T7" fmla="*/ 0 h 147"/>
                  <a:gd name="T8" fmla="*/ 0 w 245"/>
                  <a:gd name="T9" fmla="*/ 0 h 147"/>
                  <a:gd name="T10" fmla="*/ 0 60000 65536"/>
                  <a:gd name="T11" fmla="*/ 0 60000 65536"/>
                  <a:gd name="T12" fmla="*/ 0 60000 65536"/>
                  <a:gd name="T13" fmla="*/ 0 60000 65536"/>
                  <a:gd name="T14" fmla="*/ 0 60000 65536"/>
                  <a:gd name="T15" fmla="*/ 0 w 245"/>
                  <a:gd name="T16" fmla="*/ 0 h 147"/>
                  <a:gd name="T17" fmla="*/ 245 w 245"/>
                  <a:gd name="T18" fmla="*/ 147 h 147"/>
                </a:gdLst>
                <a:ahLst/>
                <a:cxnLst>
                  <a:cxn ang="T10">
                    <a:pos x="T0" y="T1"/>
                  </a:cxn>
                  <a:cxn ang="T11">
                    <a:pos x="T2" y="T3"/>
                  </a:cxn>
                  <a:cxn ang="T12">
                    <a:pos x="T4" y="T5"/>
                  </a:cxn>
                  <a:cxn ang="T13">
                    <a:pos x="T6" y="T7"/>
                  </a:cxn>
                  <a:cxn ang="T14">
                    <a:pos x="T8" y="T9"/>
                  </a:cxn>
                </a:cxnLst>
                <a:rect l="T15" t="T16" r="T17" b="T18"/>
                <a:pathLst>
                  <a:path w="245" h="147">
                    <a:moveTo>
                      <a:pt x="245" y="66"/>
                    </a:moveTo>
                    <a:lnTo>
                      <a:pt x="245" y="147"/>
                    </a:lnTo>
                    <a:lnTo>
                      <a:pt x="0" y="80"/>
                    </a:lnTo>
                    <a:lnTo>
                      <a:pt x="0" y="0"/>
                    </a:lnTo>
                    <a:lnTo>
                      <a:pt x="245" y="66"/>
                    </a:lnTo>
                    <a:close/>
                  </a:path>
                </a:pathLst>
              </a:custGeom>
              <a:solidFill>
                <a:srgbClr val="000000"/>
              </a:solidFill>
              <a:ln w="6350">
                <a:solidFill>
                  <a:srgbClr val="000000"/>
                </a:solidFill>
                <a:miter lim="800000"/>
                <a:headEnd/>
                <a:tailEnd/>
              </a:ln>
            </p:spPr>
            <p:txBody>
              <a:bodyPr/>
              <a:lstStyle/>
              <a:p>
                <a:endParaRPr lang="nl-NL"/>
              </a:p>
            </p:txBody>
          </p:sp>
          <p:sp>
            <p:nvSpPr>
              <p:cNvPr id="769" name="Freeform 3776"/>
              <p:cNvSpPr>
                <a:spLocks/>
              </p:cNvSpPr>
              <p:nvPr/>
            </p:nvSpPr>
            <p:spPr bwMode="gray">
              <a:xfrm>
                <a:off x="390" y="79"/>
                <a:ext cx="82" cy="48"/>
              </a:xfrm>
              <a:custGeom>
                <a:avLst/>
                <a:gdLst>
                  <a:gd name="T0" fmla="*/ 0 w 243"/>
                  <a:gd name="T1" fmla="*/ 0 h 144"/>
                  <a:gd name="T2" fmla="*/ 0 w 243"/>
                  <a:gd name="T3" fmla="*/ 0 h 144"/>
                  <a:gd name="T4" fmla="*/ 0 w 243"/>
                  <a:gd name="T5" fmla="*/ 0 h 144"/>
                  <a:gd name="T6" fmla="*/ 0 w 243"/>
                  <a:gd name="T7" fmla="*/ 0 h 144"/>
                  <a:gd name="T8" fmla="*/ 0 w 243"/>
                  <a:gd name="T9" fmla="*/ 0 h 144"/>
                  <a:gd name="T10" fmla="*/ 0 60000 65536"/>
                  <a:gd name="T11" fmla="*/ 0 60000 65536"/>
                  <a:gd name="T12" fmla="*/ 0 60000 65536"/>
                  <a:gd name="T13" fmla="*/ 0 60000 65536"/>
                  <a:gd name="T14" fmla="*/ 0 60000 65536"/>
                  <a:gd name="T15" fmla="*/ 0 w 243"/>
                  <a:gd name="T16" fmla="*/ 0 h 144"/>
                  <a:gd name="T17" fmla="*/ 243 w 243"/>
                  <a:gd name="T18" fmla="*/ 144 h 144"/>
                </a:gdLst>
                <a:ahLst/>
                <a:cxnLst>
                  <a:cxn ang="T10">
                    <a:pos x="T0" y="T1"/>
                  </a:cxn>
                  <a:cxn ang="T11">
                    <a:pos x="T2" y="T3"/>
                  </a:cxn>
                  <a:cxn ang="T12">
                    <a:pos x="T4" y="T5"/>
                  </a:cxn>
                  <a:cxn ang="T13">
                    <a:pos x="T6" y="T7"/>
                  </a:cxn>
                  <a:cxn ang="T14">
                    <a:pos x="T8" y="T9"/>
                  </a:cxn>
                </a:cxnLst>
                <a:rect l="T15" t="T16" r="T17" b="T18"/>
                <a:pathLst>
                  <a:path w="243" h="144">
                    <a:moveTo>
                      <a:pt x="243" y="144"/>
                    </a:moveTo>
                    <a:lnTo>
                      <a:pt x="0" y="80"/>
                    </a:lnTo>
                    <a:lnTo>
                      <a:pt x="0" y="0"/>
                    </a:lnTo>
                    <a:lnTo>
                      <a:pt x="243" y="64"/>
                    </a:lnTo>
                    <a:lnTo>
                      <a:pt x="243" y="144"/>
                    </a:lnTo>
                    <a:close/>
                  </a:path>
                </a:pathLst>
              </a:custGeom>
              <a:solidFill>
                <a:srgbClr val="000000"/>
              </a:solidFill>
              <a:ln w="6350">
                <a:solidFill>
                  <a:srgbClr val="000000"/>
                </a:solidFill>
                <a:miter lim="800000"/>
                <a:headEnd/>
                <a:tailEnd/>
              </a:ln>
            </p:spPr>
            <p:txBody>
              <a:bodyPr/>
              <a:lstStyle/>
              <a:p>
                <a:endParaRPr lang="nl-NL"/>
              </a:p>
            </p:txBody>
          </p:sp>
          <p:sp>
            <p:nvSpPr>
              <p:cNvPr id="770" name="Freeform 3777"/>
              <p:cNvSpPr>
                <a:spLocks/>
              </p:cNvSpPr>
              <p:nvPr/>
            </p:nvSpPr>
            <p:spPr bwMode="gray">
              <a:xfrm>
                <a:off x="721" y="167"/>
                <a:ext cx="89" cy="51"/>
              </a:xfrm>
              <a:custGeom>
                <a:avLst/>
                <a:gdLst>
                  <a:gd name="T0" fmla="*/ 0 w 262"/>
                  <a:gd name="T1" fmla="*/ 0 h 149"/>
                  <a:gd name="T2" fmla="*/ 0 w 262"/>
                  <a:gd name="T3" fmla="*/ 0 h 149"/>
                  <a:gd name="T4" fmla="*/ 0 w 262"/>
                  <a:gd name="T5" fmla="*/ 0 h 149"/>
                  <a:gd name="T6" fmla="*/ 0 w 262"/>
                  <a:gd name="T7" fmla="*/ 0 h 149"/>
                  <a:gd name="T8" fmla="*/ 0 w 262"/>
                  <a:gd name="T9" fmla="*/ 0 h 149"/>
                  <a:gd name="T10" fmla="*/ 0 60000 65536"/>
                  <a:gd name="T11" fmla="*/ 0 60000 65536"/>
                  <a:gd name="T12" fmla="*/ 0 60000 65536"/>
                  <a:gd name="T13" fmla="*/ 0 60000 65536"/>
                  <a:gd name="T14" fmla="*/ 0 60000 65536"/>
                  <a:gd name="T15" fmla="*/ 0 w 262"/>
                  <a:gd name="T16" fmla="*/ 0 h 149"/>
                  <a:gd name="T17" fmla="*/ 262 w 262"/>
                  <a:gd name="T18" fmla="*/ 149 h 149"/>
                </a:gdLst>
                <a:ahLst/>
                <a:cxnLst>
                  <a:cxn ang="T10">
                    <a:pos x="T0" y="T1"/>
                  </a:cxn>
                  <a:cxn ang="T11">
                    <a:pos x="T2" y="T3"/>
                  </a:cxn>
                  <a:cxn ang="T12">
                    <a:pos x="T4" y="T5"/>
                  </a:cxn>
                  <a:cxn ang="T13">
                    <a:pos x="T6" y="T7"/>
                  </a:cxn>
                  <a:cxn ang="T14">
                    <a:pos x="T8" y="T9"/>
                  </a:cxn>
                </a:cxnLst>
                <a:rect l="T15" t="T16" r="T17" b="T18"/>
                <a:pathLst>
                  <a:path w="262" h="149">
                    <a:moveTo>
                      <a:pt x="262" y="69"/>
                    </a:moveTo>
                    <a:lnTo>
                      <a:pt x="262" y="149"/>
                    </a:lnTo>
                    <a:lnTo>
                      <a:pt x="0" y="81"/>
                    </a:lnTo>
                    <a:lnTo>
                      <a:pt x="0" y="0"/>
                    </a:lnTo>
                    <a:lnTo>
                      <a:pt x="262" y="69"/>
                    </a:lnTo>
                    <a:close/>
                  </a:path>
                </a:pathLst>
              </a:custGeom>
              <a:solidFill>
                <a:srgbClr val="000000"/>
              </a:solidFill>
              <a:ln w="6350">
                <a:solidFill>
                  <a:srgbClr val="000000"/>
                </a:solidFill>
                <a:miter lim="800000"/>
                <a:headEnd/>
                <a:tailEnd/>
              </a:ln>
            </p:spPr>
            <p:txBody>
              <a:bodyPr/>
              <a:lstStyle/>
              <a:p>
                <a:endParaRPr lang="nl-NL"/>
              </a:p>
            </p:txBody>
          </p:sp>
          <p:sp>
            <p:nvSpPr>
              <p:cNvPr id="771" name="Freeform 3778"/>
              <p:cNvSpPr>
                <a:spLocks/>
              </p:cNvSpPr>
              <p:nvPr/>
            </p:nvSpPr>
            <p:spPr bwMode="gray">
              <a:xfrm>
                <a:off x="638" y="145"/>
                <a:ext cx="83" cy="50"/>
              </a:xfrm>
              <a:custGeom>
                <a:avLst/>
                <a:gdLst>
                  <a:gd name="T0" fmla="*/ 0 w 244"/>
                  <a:gd name="T1" fmla="*/ 0 h 147"/>
                  <a:gd name="T2" fmla="*/ 0 w 244"/>
                  <a:gd name="T3" fmla="*/ 0 h 147"/>
                  <a:gd name="T4" fmla="*/ 0 w 244"/>
                  <a:gd name="T5" fmla="*/ 0 h 147"/>
                  <a:gd name="T6" fmla="*/ 0 w 244"/>
                  <a:gd name="T7" fmla="*/ 0 h 147"/>
                  <a:gd name="T8" fmla="*/ 0 w 244"/>
                  <a:gd name="T9" fmla="*/ 0 h 147"/>
                  <a:gd name="T10" fmla="*/ 0 60000 65536"/>
                  <a:gd name="T11" fmla="*/ 0 60000 65536"/>
                  <a:gd name="T12" fmla="*/ 0 60000 65536"/>
                  <a:gd name="T13" fmla="*/ 0 60000 65536"/>
                  <a:gd name="T14" fmla="*/ 0 60000 65536"/>
                  <a:gd name="T15" fmla="*/ 0 w 244"/>
                  <a:gd name="T16" fmla="*/ 0 h 147"/>
                  <a:gd name="T17" fmla="*/ 244 w 244"/>
                  <a:gd name="T18" fmla="*/ 147 h 147"/>
                </a:gdLst>
                <a:ahLst/>
                <a:cxnLst>
                  <a:cxn ang="T10">
                    <a:pos x="T0" y="T1"/>
                  </a:cxn>
                  <a:cxn ang="T11">
                    <a:pos x="T2" y="T3"/>
                  </a:cxn>
                  <a:cxn ang="T12">
                    <a:pos x="T4" y="T5"/>
                  </a:cxn>
                  <a:cxn ang="T13">
                    <a:pos x="T6" y="T7"/>
                  </a:cxn>
                  <a:cxn ang="T14">
                    <a:pos x="T8" y="T9"/>
                  </a:cxn>
                </a:cxnLst>
                <a:rect l="T15" t="T16" r="T17" b="T18"/>
                <a:pathLst>
                  <a:path w="244" h="147">
                    <a:moveTo>
                      <a:pt x="244" y="66"/>
                    </a:moveTo>
                    <a:lnTo>
                      <a:pt x="244" y="147"/>
                    </a:lnTo>
                    <a:lnTo>
                      <a:pt x="0" y="81"/>
                    </a:lnTo>
                    <a:lnTo>
                      <a:pt x="0" y="0"/>
                    </a:lnTo>
                    <a:lnTo>
                      <a:pt x="244" y="66"/>
                    </a:lnTo>
                    <a:close/>
                  </a:path>
                </a:pathLst>
              </a:custGeom>
              <a:solidFill>
                <a:srgbClr val="000000"/>
              </a:solidFill>
              <a:ln w="6350">
                <a:solidFill>
                  <a:srgbClr val="000000"/>
                </a:solidFill>
                <a:miter lim="800000"/>
                <a:headEnd/>
                <a:tailEnd/>
              </a:ln>
            </p:spPr>
            <p:txBody>
              <a:bodyPr/>
              <a:lstStyle/>
              <a:p>
                <a:endParaRPr lang="nl-NL"/>
              </a:p>
            </p:txBody>
          </p:sp>
          <p:sp>
            <p:nvSpPr>
              <p:cNvPr id="772" name="Freeform 3779"/>
              <p:cNvSpPr>
                <a:spLocks/>
              </p:cNvSpPr>
              <p:nvPr/>
            </p:nvSpPr>
            <p:spPr bwMode="gray">
              <a:xfrm>
                <a:off x="390" y="132"/>
                <a:ext cx="82" cy="50"/>
              </a:xfrm>
              <a:custGeom>
                <a:avLst/>
                <a:gdLst>
                  <a:gd name="T0" fmla="*/ 0 w 243"/>
                  <a:gd name="T1" fmla="*/ 0 h 147"/>
                  <a:gd name="T2" fmla="*/ 0 w 243"/>
                  <a:gd name="T3" fmla="*/ 0 h 147"/>
                  <a:gd name="T4" fmla="*/ 0 w 243"/>
                  <a:gd name="T5" fmla="*/ 0 h 147"/>
                  <a:gd name="T6" fmla="*/ 0 w 243"/>
                  <a:gd name="T7" fmla="*/ 0 h 147"/>
                  <a:gd name="T8" fmla="*/ 0 w 243"/>
                  <a:gd name="T9" fmla="*/ 0 h 147"/>
                  <a:gd name="T10" fmla="*/ 0 60000 65536"/>
                  <a:gd name="T11" fmla="*/ 0 60000 65536"/>
                  <a:gd name="T12" fmla="*/ 0 60000 65536"/>
                  <a:gd name="T13" fmla="*/ 0 60000 65536"/>
                  <a:gd name="T14" fmla="*/ 0 60000 65536"/>
                  <a:gd name="T15" fmla="*/ 0 w 243"/>
                  <a:gd name="T16" fmla="*/ 0 h 147"/>
                  <a:gd name="T17" fmla="*/ 243 w 243"/>
                  <a:gd name="T18" fmla="*/ 147 h 147"/>
                </a:gdLst>
                <a:ahLst/>
                <a:cxnLst>
                  <a:cxn ang="T10">
                    <a:pos x="T0" y="T1"/>
                  </a:cxn>
                  <a:cxn ang="T11">
                    <a:pos x="T2" y="T3"/>
                  </a:cxn>
                  <a:cxn ang="T12">
                    <a:pos x="T4" y="T5"/>
                  </a:cxn>
                  <a:cxn ang="T13">
                    <a:pos x="T6" y="T7"/>
                  </a:cxn>
                  <a:cxn ang="T14">
                    <a:pos x="T8" y="T9"/>
                  </a:cxn>
                </a:cxnLst>
                <a:rect l="T15" t="T16" r="T17" b="T18"/>
                <a:pathLst>
                  <a:path w="243" h="147">
                    <a:moveTo>
                      <a:pt x="243" y="147"/>
                    </a:moveTo>
                    <a:lnTo>
                      <a:pt x="0" y="81"/>
                    </a:lnTo>
                    <a:lnTo>
                      <a:pt x="0" y="0"/>
                    </a:lnTo>
                    <a:lnTo>
                      <a:pt x="243" y="67"/>
                    </a:lnTo>
                    <a:lnTo>
                      <a:pt x="243" y="147"/>
                    </a:lnTo>
                    <a:close/>
                  </a:path>
                </a:pathLst>
              </a:custGeom>
              <a:solidFill>
                <a:srgbClr val="000000"/>
              </a:solidFill>
              <a:ln w="6350">
                <a:solidFill>
                  <a:srgbClr val="000000"/>
                </a:solidFill>
                <a:miter lim="800000"/>
                <a:headEnd/>
                <a:tailEnd/>
              </a:ln>
            </p:spPr>
            <p:txBody>
              <a:bodyPr/>
              <a:lstStyle/>
              <a:p>
                <a:endParaRPr lang="nl-NL"/>
              </a:p>
            </p:txBody>
          </p:sp>
          <p:sp>
            <p:nvSpPr>
              <p:cNvPr id="773" name="Freeform 3780"/>
              <p:cNvSpPr>
                <a:spLocks/>
              </p:cNvSpPr>
              <p:nvPr/>
            </p:nvSpPr>
            <p:spPr bwMode="gray">
              <a:xfrm>
                <a:off x="472" y="155"/>
                <a:ext cx="83" cy="49"/>
              </a:xfrm>
              <a:custGeom>
                <a:avLst/>
                <a:gdLst>
                  <a:gd name="T0" fmla="*/ 0 w 244"/>
                  <a:gd name="T1" fmla="*/ 0 h 146"/>
                  <a:gd name="T2" fmla="*/ 0 w 244"/>
                  <a:gd name="T3" fmla="*/ 0 h 146"/>
                  <a:gd name="T4" fmla="*/ 0 w 244"/>
                  <a:gd name="T5" fmla="*/ 0 h 146"/>
                  <a:gd name="T6" fmla="*/ 0 w 244"/>
                  <a:gd name="T7" fmla="*/ 0 h 146"/>
                  <a:gd name="T8" fmla="*/ 0 w 244"/>
                  <a:gd name="T9" fmla="*/ 0 h 146"/>
                  <a:gd name="T10" fmla="*/ 0 60000 65536"/>
                  <a:gd name="T11" fmla="*/ 0 60000 65536"/>
                  <a:gd name="T12" fmla="*/ 0 60000 65536"/>
                  <a:gd name="T13" fmla="*/ 0 60000 65536"/>
                  <a:gd name="T14" fmla="*/ 0 60000 65536"/>
                  <a:gd name="T15" fmla="*/ 0 w 244"/>
                  <a:gd name="T16" fmla="*/ 0 h 146"/>
                  <a:gd name="T17" fmla="*/ 244 w 244"/>
                  <a:gd name="T18" fmla="*/ 146 h 146"/>
                </a:gdLst>
                <a:ahLst/>
                <a:cxnLst>
                  <a:cxn ang="T10">
                    <a:pos x="T0" y="T1"/>
                  </a:cxn>
                  <a:cxn ang="T11">
                    <a:pos x="T2" y="T3"/>
                  </a:cxn>
                  <a:cxn ang="T12">
                    <a:pos x="T4" y="T5"/>
                  </a:cxn>
                  <a:cxn ang="T13">
                    <a:pos x="T6" y="T7"/>
                  </a:cxn>
                  <a:cxn ang="T14">
                    <a:pos x="T8" y="T9"/>
                  </a:cxn>
                </a:cxnLst>
                <a:rect l="T15" t="T16" r="T17" b="T18"/>
                <a:pathLst>
                  <a:path w="244" h="146">
                    <a:moveTo>
                      <a:pt x="244" y="66"/>
                    </a:moveTo>
                    <a:lnTo>
                      <a:pt x="244" y="146"/>
                    </a:lnTo>
                    <a:lnTo>
                      <a:pt x="0" y="80"/>
                    </a:lnTo>
                    <a:lnTo>
                      <a:pt x="0" y="0"/>
                    </a:lnTo>
                    <a:lnTo>
                      <a:pt x="244" y="66"/>
                    </a:lnTo>
                    <a:close/>
                  </a:path>
                </a:pathLst>
              </a:custGeom>
              <a:solidFill>
                <a:srgbClr val="000000"/>
              </a:solidFill>
              <a:ln w="6350">
                <a:solidFill>
                  <a:srgbClr val="000000"/>
                </a:solidFill>
                <a:miter lim="800000"/>
                <a:headEnd/>
                <a:tailEnd/>
              </a:ln>
            </p:spPr>
            <p:txBody>
              <a:bodyPr/>
              <a:lstStyle/>
              <a:p>
                <a:endParaRPr lang="nl-NL"/>
              </a:p>
            </p:txBody>
          </p:sp>
          <p:sp>
            <p:nvSpPr>
              <p:cNvPr id="774" name="Freeform 3781"/>
              <p:cNvSpPr>
                <a:spLocks/>
              </p:cNvSpPr>
              <p:nvPr/>
            </p:nvSpPr>
            <p:spPr bwMode="gray">
              <a:xfrm>
                <a:off x="721" y="221"/>
                <a:ext cx="89" cy="52"/>
              </a:xfrm>
              <a:custGeom>
                <a:avLst/>
                <a:gdLst>
                  <a:gd name="T0" fmla="*/ 0 w 262"/>
                  <a:gd name="T1" fmla="*/ 0 h 151"/>
                  <a:gd name="T2" fmla="*/ 0 w 262"/>
                  <a:gd name="T3" fmla="*/ 0 h 151"/>
                  <a:gd name="T4" fmla="*/ 0 w 262"/>
                  <a:gd name="T5" fmla="*/ 0 h 151"/>
                  <a:gd name="T6" fmla="*/ 0 w 262"/>
                  <a:gd name="T7" fmla="*/ 0 h 151"/>
                  <a:gd name="T8" fmla="*/ 0 w 262"/>
                  <a:gd name="T9" fmla="*/ 0 h 151"/>
                  <a:gd name="T10" fmla="*/ 0 60000 65536"/>
                  <a:gd name="T11" fmla="*/ 0 60000 65536"/>
                  <a:gd name="T12" fmla="*/ 0 60000 65536"/>
                  <a:gd name="T13" fmla="*/ 0 60000 65536"/>
                  <a:gd name="T14" fmla="*/ 0 60000 65536"/>
                  <a:gd name="T15" fmla="*/ 0 w 262"/>
                  <a:gd name="T16" fmla="*/ 0 h 151"/>
                  <a:gd name="T17" fmla="*/ 262 w 262"/>
                  <a:gd name="T18" fmla="*/ 151 h 151"/>
                </a:gdLst>
                <a:ahLst/>
                <a:cxnLst>
                  <a:cxn ang="T10">
                    <a:pos x="T0" y="T1"/>
                  </a:cxn>
                  <a:cxn ang="T11">
                    <a:pos x="T2" y="T3"/>
                  </a:cxn>
                  <a:cxn ang="T12">
                    <a:pos x="T4" y="T5"/>
                  </a:cxn>
                  <a:cxn ang="T13">
                    <a:pos x="T6" y="T7"/>
                  </a:cxn>
                  <a:cxn ang="T14">
                    <a:pos x="T8" y="T9"/>
                  </a:cxn>
                </a:cxnLst>
                <a:rect l="T15" t="T16" r="T17" b="T18"/>
                <a:pathLst>
                  <a:path w="262" h="151">
                    <a:moveTo>
                      <a:pt x="262" y="71"/>
                    </a:moveTo>
                    <a:lnTo>
                      <a:pt x="262" y="151"/>
                    </a:lnTo>
                    <a:lnTo>
                      <a:pt x="0" y="80"/>
                    </a:lnTo>
                    <a:lnTo>
                      <a:pt x="0" y="0"/>
                    </a:lnTo>
                    <a:lnTo>
                      <a:pt x="262" y="71"/>
                    </a:lnTo>
                    <a:close/>
                  </a:path>
                </a:pathLst>
              </a:custGeom>
              <a:solidFill>
                <a:srgbClr val="000000"/>
              </a:solidFill>
              <a:ln w="6350">
                <a:solidFill>
                  <a:srgbClr val="000000"/>
                </a:solidFill>
                <a:miter lim="800000"/>
                <a:headEnd/>
                <a:tailEnd/>
              </a:ln>
            </p:spPr>
            <p:txBody>
              <a:bodyPr/>
              <a:lstStyle/>
              <a:p>
                <a:endParaRPr lang="nl-NL"/>
              </a:p>
            </p:txBody>
          </p:sp>
          <p:sp>
            <p:nvSpPr>
              <p:cNvPr id="775" name="Freeform 3782"/>
              <p:cNvSpPr>
                <a:spLocks/>
              </p:cNvSpPr>
              <p:nvPr/>
            </p:nvSpPr>
            <p:spPr bwMode="gray">
              <a:xfrm>
                <a:off x="555" y="177"/>
                <a:ext cx="83" cy="49"/>
              </a:xfrm>
              <a:custGeom>
                <a:avLst/>
                <a:gdLst>
                  <a:gd name="T0" fmla="*/ 0 w 245"/>
                  <a:gd name="T1" fmla="*/ 0 h 144"/>
                  <a:gd name="T2" fmla="*/ 0 w 245"/>
                  <a:gd name="T3" fmla="*/ 0 h 144"/>
                  <a:gd name="T4" fmla="*/ 0 w 245"/>
                  <a:gd name="T5" fmla="*/ 0 h 144"/>
                  <a:gd name="T6" fmla="*/ 0 w 245"/>
                  <a:gd name="T7" fmla="*/ 0 h 144"/>
                  <a:gd name="T8" fmla="*/ 0 w 245"/>
                  <a:gd name="T9" fmla="*/ 0 h 144"/>
                  <a:gd name="T10" fmla="*/ 0 60000 65536"/>
                  <a:gd name="T11" fmla="*/ 0 60000 65536"/>
                  <a:gd name="T12" fmla="*/ 0 60000 65536"/>
                  <a:gd name="T13" fmla="*/ 0 60000 65536"/>
                  <a:gd name="T14" fmla="*/ 0 60000 65536"/>
                  <a:gd name="T15" fmla="*/ 0 w 245"/>
                  <a:gd name="T16" fmla="*/ 0 h 144"/>
                  <a:gd name="T17" fmla="*/ 245 w 245"/>
                  <a:gd name="T18" fmla="*/ 144 h 144"/>
                </a:gdLst>
                <a:ahLst/>
                <a:cxnLst>
                  <a:cxn ang="T10">
                    <a:pos x="T0" y="T1"/>
                  </a:cxn>
                  <a:cxn ang="T11">
                    <a:pos x="T2" y="T3"/>
                  </a:cxn>
                  <a:cxn ang="T12">
                    <a:pos x="T4" y="T5"/>
                  </a:cxn>
                  <a:cxn ang="T13">
                    <a:pos x="T6" y="T7"/>
                  </a:cxn>
                  <a:cxn ang="T14">
                    <a:pos x="T8" y="T9"/>
                  </a:cxn>
                </a:cxnLst>
                <a:rect l="T15" t="T16" r="T17" b="T18"/>
                <a:pathLst>
                  <a:path w="245" h="144">
                    <a:moveTo>
                      <a:pt x="245" y="63"/>
                    </a:moveTo>
                    <a:lnTo>
                      <a:pt x="245" y="144"/>
                    </a:lnTo>
                    <a:lnTo>
                      <a:pt x="0" y="80"/>
                    </a:lnTo>
                    <a:lnTo>
                      <a:pt x="0" y="0"/>
                    </a:lnTo>
                    <a:lnTo>
                      <a:pt x="245" y="63"/>
                    </a:lnTo>
                    <a:close/>
                  </a:path>
                </a:pathLst>
              </a:custGeom>
              <a:solidFill>
                <a:srgbClr val="000000"/>
              </a:solidFill>
              <a:ln w="6350">
                <a:solidFill>
                  <a:srgbClr val="000000"/>
                </a:solidFill>
                <a:miter lim="800000"/>
                <a:headEnd/>
                <a:tailEnd/>
              </a:ln>
            </p:spPr>
            <p:txBody>
              <a:bodyPr/>
              <a:lstStyle/>
              <a:p>
                <a:endParaRPr lang="nl-NL"/>
              </a:p>
            </p:txBody>
          </p:sp>
          <p:sp>
            <p:nvSpPr>
              <p:cNvPr id="776" name="Freeform 3783"/>
              <p:cNvSpPr>
                <a:spLocks/>
              </p:cNvSpPr>
              <p:nvPr/>
            </p:nvSpPr>
            <p:spPr bwMode="gray">
              <a:xfrm>
                <a:off x="472" y="208"/>
                <a:ext cx="83" cy="50"/>
              </a:xfrm>
              <a:custGeom>
                <a:avLst/>
                <a:gdLst>
                  <a:gd name="T0" fmla="*/ 0 w 244"/>
                  <a:gd name="T1" fmla="*/ 0 h 146"/>
                  <a:gd name="T2" fmla="*/ 0 w 244"/>
                  <a:gd name="T3" fmla="*/ 0 h 146"/>
                  <a:gd name="T4" fmla="*/ 0 w 244"/>
                  <a:gd name="T5" fmla="*/ 0 h 146"/>
                  <a:gd name="T6" fmla="*/ 0 w 244"/>
                  <a:gd name="T7" fmla="*/ 0 h 146"/>
                  <a:gd name="T8" fmla="*/ 0 w 244"/>
                  <a:gd name="T9" fmla="*/ 0 h 146"/>
                  <a:gd name="T10" fmla="*/ 0 60000 65536"/>
                  <a:gd name="T11" fmla="*/ 0 60000 65536"/>
                  <a:gd name="T12" fmla="*/ 0 60000 65536"/>
                  <a:gd name="T13" fmla="*/ 0 60000 65536"/>
                  <a:gd name="T14" fmla="*/ 0 60000 65536"/>
                  <a:gd name="T15" fmla="*/ 0 w 244"/>
                  <a:gd name="T16" fmla="*/ 0 h 146"/>
                  <a:gd name="T17" fmla="*/ 244 w 244"/>
                  <a:gd name="T18" fmla="*/ 146 h 146"/>
                </a:gdLst>
                <a:ahLst/>
                <a:cxnLst>
                  <a:cxn ang="T10">
                    <a:pos x="T0" y="T1"/>
                  </a:cxn>
                  <a:cxn ang="T11">
                    <a:pos x="T2" y="T3"/>
                  </a:cxn>
                  <a:cxn ang="T12">
                    <a:pos x="T4" y="T5"/>
                  </a:cxn>
                  <a:cxn ang="T13">
                    <a:pos x="T6" y="T7"/>
                  </a:cxn>
                  <a:cxn ang="T14">
                    <a:pos x="T8" y="T9"/>
                  </a:cxn>
                </a:cxnLst>
                <a:rect l="T15" t="T16" r="T17" b="T18"/>
                <a:pathLst>
                  <a:path w="244" h="146">
                    <a:moveTo>
                      <a:pt x="244" y="66"/>
                    </a:moveTo>
                    <a:lnTo>
                      <a:pt x="244" y="146"/>
                    </a:lnTo>
                    <a:lnTo>
                      <a:pt x="0" y="80"/>
                    </a:lnTo>
                    <a:lnTo>
                      <a:pt x="0" y="0"/>
                    </a:lnTo>
                    <a:lnTo>
                      <a:pt x="244" y="66"/>
                    </a:lnTo>
                    <a:close/>
                  </a:path>
                </a:pathLst>
              </a:custGeom>
              <a:solidFill>
                <a:srgbClr val="000000"/>
              </a:solidFill>
              <a:ln w="6350">
                <a:solidFill>
                  <a:srgbClr val="000000"/>
                </a:solidFill>
                <a:miter lim="800000"/>
                <a:headEnd/>
                <a:tailEnd/>
              </a:ln>
            </p:spPr>
            <p:txBody>
              <a:bodyPr/>
              <a:lstStyle/>
              <a:p>
                <a:endParaRPr lang="nl-NL"/>
              </a:p>
            </p:txBody>
          </p:sp>
          <p:sp>
            <p:nvSpPr>
              <p:cNvPr id="777" name="Freeform 3784"/>
              <p:cNvSpPr>
                <a:spLocks/>
              </p:cNvSpPr>
              <p:nvPr/>
            </p:nvSpPr>
            <p:spPr bwMode="gray">
              <a:xfrm>
                <a:off x="390" y="187"/>
                <a:ext cx="82" cy="49"/>
              </a:xfrm>
              <a:custGeom>
                <a:avLst/>
                <a:gdLst>
                  <a:gd name="T0" fmla="*/ 0 w 243"/>
                  <a:gd name="T1" fmla="*/ 0 h 144"/>
                  <a:gd name="T2" fmla="*/ 0 w 243"/>
                  <a:gd name="T3" fmla="*/ 0 h 144"/>
                  <a:gd name="T4" fmla="*/ 0 w 243"/>
                  <a:gd name="T5" fmla="*/ 0 h 144"/>
                  <a:gd name="T6" fmla="*/ 0 w 243"/>
                  <a:gd name="T7" fmla="*/ 0 h 144"/>
                  <a:gd name="T8" fmla="*/ 0 w 243"/>
                  <a:gd name="T9" fmla="*/ 0 h 144"/>
                  <a:gd name="T10" fmla="*/ 0 60000 65536"/>
                  <a:gd name="T11" fmla="*/ 0 60000 65536"/>
                  <a:gd name="T12" fmla="*/ 0 60000 65536"/>
                  <a:gd name="T13" fmla="*/ 0 60000 65536"/>
                  <a:gd name="T14" fmla="*/ 0 60000 65536"/>
                  <a:gd name="T15" fmla="*/ 0 w 243"/>
                  <a:gd name="T16" fmla="*/ 0 h 144"/>
                  <a:gd name="T17" fmla="*/ 243 w 243"/>
                  <a:gd name="T18" fmla="*/ 144 h 144"/>
                </a:gdLst>
                <a:ahLst/>
                <a:cxnLst>
                  <a:cxn ang="T10">
                    <a:pos x="T0" y="T1"/>
                  </a:cxn>
                  <a:cxn ang="T11">
                    <a:pos x="T2" y="T3"/>
                  </a:cxn>
                  <a:cxn ang="T12">
                    <a:pos x="T4" y="T5"/>
                  </a:cxn>
                  <a:cxn ang="T13">
                    <a:pos x="T6" y="T7"/>
                  </a:cxn>
                  <a:cxn ang="T14">
                    <a:pos x="T8" y="T9"/>
                  </a:cxn>
                </a:cxnLst>
                <a:rect l="T15" t="T16" r="T17" b="T18"/>
                <a:pathLst>
                  <a:path w="243" h="144">
                    <a:moveTo>
                      <a:pt x="243" y="144"/>
                    </a:moveTo>
                    <a:lnTo>
                      <a:pt x="0" y="80"/>
                    </a:lnTo>
                    <a:lnTo>
                      <a:pt x="0" y="0"/>
                    </a:lnTo>
                    <a:lnTo>
                      <a:pt x="243" y="64"/>
                    </a:lnTo>
                    <a:lnTo>
                      <a:pt x="243" y="144"/>
                    </a:lnTo>
                    <a:close/>
                  </a:path>
                </a:pathLst>
              </a:custGeom>
              <a:solidFill>
                <a:srgbClr val="000000"/>
              </a:solidFill>
              <a:ln w="6350">
                <a:solidFill>
                  <a:srgbClr val="000000"/>
                </a:solidFill>
                <a:miter lim="800000"/>
                <a:headEnd/>
                <a:tailEnd/>
              </a:ln>
            </p:spPr>
            <p:txBody>
              <a:bodyPr/>
              <a:lstStyle/>
              <a:p>
                <a:endParaRPr lang="nl-NL"/>
              </a:p>
            </p:txBody>
          </p:sp>
          <p:sp>
            <p:nvSpPr>
              <p:cNvPr id="778" name="Freeform 3785"/>
              <p:cNvSpPr>
                <a:spLocks/>
              </p:cNvSpPr>
              <p:nvPr/>
            </p:nvSpPr>
            <p:spPr bwMode="gray">
              <a:xfrm>
                <a:off x="555" y="231"/>
                <a:ext cx="83" cy="49"/>
              </a:xfrm>
              <a:custGeom>
                <a:avLst/>
                <a:gdLst>
                  <a:gd name="T0" fmla="*/ 0 w 245"/>
                  <a:gd name="T1" fmla="*/ 0 h 146"/>
                  <a:gd name="T2" fmla="*/ 0 w 245"/>
                  <a:gd name="T3" fmla="*/ 0 h 146"/>
                  <a:gd name="T4" fmla="*/ 0 w 245"/>
                  <a:gd name="T5" fmla="*/ 0 h 146"/>
                  <a:gd name="T6" fmla="*/ 0 w 245"/>
                  <a:gd name="T7" fmla="*/ 0 h 146"/>
                  <a:gd name="T8" fmla="*/ 0 w 245"/>
                  <a:gd name="T9" fmla="*/ 0 h 146"/>
                  <a:gd name="T10" fmla="*/ 0 60000 65536"/>
                  <a:gd name="T11" fmla="*/ 0 60000 65536"/>
                  <a:gd name="T12" fmla="*/ 0 60000 65536"/>
                  <a:gd name="T13" fmla="*/ 0 60000 65536"/>
                  <a:gd name="T14" fmla="*/ 0 60000 65536"/>
                  <a:gd name="T15" fmla="*/ 0 w 245"/>
                  <a:gd name="T16" fmla="*/ 0 h 146"/>
                  <a:gd name="T17" fmla="*/ 245 w 245"/>
                  <a:gd name="T18" fmla="*/ 146 h 146"/>
                </a:gdLst>
                <a:ahLst/>
                <a:cxnLst>
                  <a:cxn ang="T10">
                    <a:pos x="T0" y="T1"/>
                  </a:cxn>
                  <a:cxn ang="T11">
                    <a:pos x="T2" y="T3"/>
                  </a:cxn>
                  <a:cxn ang="T12">
                    <a:pos x="T4" y="T5"/>
                  </a:cxn>
                  <a:cxn ang="T13">
                    <a:pos x="T6" y="T7"/>
                  </a:cxn>
                  <a:cxn ang="T14">
                    <a:pos x="T8" y="T9"/>
                  </a:cxn>
                </a:cxnLst>
                <a:rect l="T15" t="T16" r="T17" b="T18"/>
                <a:pathLst>
                  <a:path w="245" h="146">
                    <a:moveTo>
                      <a:pt x="245" y="66"/>
                    </a:moveTo>
                    <a:lnTo>
                      <a:pt x="245" y="146"/>
                    </a:lnTo>
                    <a:lnTo>
                      <a:pt x="0" y="80"/>
                    </a:lnTo>
                    <a:lnTo>
                      <a:pt x="0" y="0"/>
                    </a:lnTo>
                    <a:lnTo>
                      <a:pt x="245" y="66"/>
                    </a:lnTo>
                    <a:close/>
                  </a:path>
                </a:pathLst>
              </a:custGeom>
              <a:solidFill>
                <a:srgbClr val="000000"/>
              </a:solidFill>
              <a:ln w="6350">
                <a:solidFill>
                  <a:srgbClr val="000000"/>
                </a:solidFill>
                <a:miter lim="800000"/>
                <a:headEnd/>
                <a:tailEnd/>
              </a:ln>
            </p:spPr>
            <p:txBody>
              <a:bodyPr/>
              <a:lstStyle/>
              <a:p>
                <a:endParaRPr lang="nl-NL"/>
              </a:p>
            </p:txBody>
          </p:sp>
          <p:sp>
            <p:nvSpPr>
              <p:cNvPr id="779" name="Freeform 3786"/>
              <p:cNvSpPr>
                <a:spLocks/>
              </p:cNvSpPr>
              <p:nvPr/>
            </p:nvSpPr>
            <p:spPr bwMode="gray">
              <a:xfrm>
                <a:off x="638" y="253"/>
                <a:ext cx="83" cy="49"/>
              </a:xfrm>
              <a:custGeom>
                <a:avLst/>
                <a:gdLst>
                  <a:gd name="T0" fmla="*/ 0 w 244"/>
                  <a:gd name="T1" fmla="*/ 0 h 144"/>
                  <a:gd name="T2" fmla="*/ 0 w 244"/>
                  <a:gd name="T3" fmla="*/ 0 h 144"/>
                  <a:gd name="T4" fmla="*/ 0 w 244"/>
                  <a:gd name="T5" fmla="*/ 0 h 144"/>
                  <a:gd name="T6" fmla="*/ 0 w 244"/>
                  <a:gd name="T7" fmla="*/ 0 h 144"/>
                  <a:gd name="T8" fmla="*/ 0 w 244"/>
                  <a:gd name="T9" fmla="*/ 0 h 144"/>
                  <a:gd name="T10" fmla="*/ 0 60000 65536"/>
                  <a:gd name="T11" fmla="*/ 0 60000 65536"/>
                  <a:gd name="T12" fmla="*/ 0 60000 65536"/>
                  <a:gd name="T13" fmla="*/ 0 60000 65536"/>
                  <a:gd name="T14" fmla="*/ 0 60000 65536"/>
                  <a:gd name="T15" fmla="*/ 0 w 244"/>
                  <a:gd name="T16" fmla="*/ 0 h 144"/>
                  <a:gd name="T17" fmla="*/ 244 w 244"/>
                  <a:gd name="T18" fmla="*/ 144 h 144"/>
                </a:gdLst>
                <a:ahLst/>
                <a:cxnLst>
                  <a:cxn ang="T10">
                    <a:pos x="T0" y="T1"/>
                  </a:cxn>
                  <a:cxn ang="T11">
                    <a:pos x="T2" y="T3"/>
                  </a:cxn>
                  <a:cxn ang="T12">
                    <a:pos x="T4" y="T5"/>
                  </a:cxn>
                  <a:cxn ang="T13">
                    <a:pos x="T6" y="T7"/>
                  </a:cxn>
                  <a:cxn ang="T14">
                    <a:pos x="T8" y="T9"/>
                  </a:cxn>
                </a:cxnLst>
                <a:rect l="T15" t="T16" r="T17" b="T18"/>
                <a:pathLst>
                  <a:path w="244" h="144">
                    <a:moveTo>
                      <a:pt x="244" y="64"/>
                    </a:moveTo>
                    <a:lnTo>
                      <a:pt x="244" y="144"/>
                    </a:lnTo>
                    <a:lnTo>
                      <a:pt x="0" y="80"/>
                    </a:lnTo>
                    <a:lnTo>
                      <a:pt x="0" y="0"/>
                    </a:lnTo>
                    <a:lnTo>
                      <a:pt x="244" y="64"/>
                    </a:lnTo>
                    <a:close/>
                  </a:path>
                </a:pathLst>
              </a:custGeom>
              <a:solidFill>
                <a:srgbClr val="000000"/>
              </a:solidFill>
              <a:ln w="6350">
                <a:solidFill>
                  <a:srgbClr val="000000"/>
                </a:solidFill>
                <a:miter lim="800000"/>
                <a:headEnd/>
                <a:tailEnd/>
              </a:ln>
            </p:spPr>
            <p:txBody>
              <a:bodyPr/>
              <a:lstStyle/>
              <a:p>
                <a:endParaRPr lang="nl-NL"/>
              </a:p>
            </p:txBody>
          </p:sp>
          <p:sp>
            <p:nvSpPr>
              <p:cNvPr id="780" name="Freeform 3787"/>
              <p:cNvSpPr>
                <a:spLocks/>
              </p:cNvSpPr>
              <p:nvPr/>
            </p:nvSpPr>
            <p:spPr bwMode="gray">
              <a:xfrm>
                <a:off x="390" y="240"/>
                <a:ext cx="82" cy="50"/>
              </a:xfrm>
              <a:custGeom>
                <a:avLst/>
                <a:gdLst>
                  <a:gd name="T0" fmla="*/ 0 w 243"/>
                  <a:gd name="T1" fmla="*/ 0 h 147"/>
                  <a:gd name="T2" fmla="*/ 0 w 243"/>
                  <a:gd name="T3" fmla="*/ 0 h 147"/>
                  <a:gd name="T4" fmla="*/ 0 w 243"/>
                  <a:gd name="T5" fmla="*/ 0 h 147"/>
                  <a:gd name="T6" fmla="*/ 0 w 243"/>
                  <a:gd name="T7" fmla="*/ 0 h 147"/>
                  <a:gd name="T8" fmla="*/ 0 w 243"/>
                  <a:gd name="T9" fmla="*/ 0 h 147"/>
                  <a:gd name="T10" fmla="*/ 0 60000 65536"/>
                  <a:gd name="T11" fmla="*/ 0 60000 65536"/>
                  <a:gd name="T12" fmla="*/ 0 60000 65536"/>
                  <a:gd name="T13" fmla="*/ 0 60000 65536"/>
                  <a:gd name="T14" fmla="*/ 0 60000 65536"/>
                  <a:gd name="T15" fmla="*/ 0 w 243"/>
                  <a:gd name="T16" fmla="*/ 0 h 147"/>
                  <a:gd name="T17" fmla="*/ 243 w 243"/>
                  <a:gd name="T18" fmla="*/ 147 h 147"/>
                </a:gdLst>
                <a:ahLst/>
                <a:cxnLst>
                  <a:cxn ang="T10">
                    <a:pos x="T0" y="T1"/>
                  </a:cxn>
                  <a:cxn ang="T11">
                    <a:pos x="T2" y="T3"/>
                  </a:cxn>
                  <a:cxn ang="T12">
                    <a:pos x="T4" y="T5"/>
                  </a:cxn>
                  <a:cxn ang="T13">
                    <a:pos x="T6" y="T7"/>
                  </a:cxn>
                  <a:cxn ang="T14">
                    <a:pos x="T8" y="T9"/>
                  </a:cxn>
                </a:cxnLst>
                <a:rect l="T15" t="T16" r="T17" b="T18"/>
                <a:pathLst>
                  <a:path w="243" h="147">
                    <a:moveTo>
                      <a:pt x="243" y="147"/>
                    </a:moveTo>
                    <a:lnTo>
                      <a:pt x="0" y="81"/>
                    </a:lnTo>
                    <a:lnTo>
                      <a:pt x="0" y="0"/>
                    </a:lnTo>
                    <a:lnTo>
                      <a:pt x="243" y="66"/>
                    </a:lnTo>
                    <a:lnTo>
                      <a:pt x="243" y="147"/>
                    </a:lnTo>
                    <a:close/>
                  </a:path>
                </a:pathLst>
              </a:custGeom>
              <a:solidFill>
                <a:srgbClr val="000000"/>
              </a:solidFill>
              <a:ln w="6350">
                <a:solidFill>
                  <a:srgbClr val="000000"/>
                </a:solidFill>
                <a:miter lim="800000"/>
                <a:headEnd/>
                <a:tailEnd/>
              </a:ln>
            </p:spPr>
            <p:txBody>
              <a:bodyPr/>
              <a:lstStyle/>
              <a:p>
                <a:endParaRPr lang="nl-NL"/>
              </a:p>
            </p:txBody>
          </p:sp>
          <p:sp>
            <p:nvSpPr>
              <p:cNvPr id="781" name="Freeform 3788"/>
              <p:cNvSpPr>
                <a:spLocks/>
              </p:cNvSpPr>
              <p:nvPr/>
            </p:nvSpPr>
            <p:spPr bwMode="gray">
              <a:xfrm>
                <a:off x="721" y="329"/>
                <a:ext cx="89" cy="52"/>
              </a:xfrm>
              <a:custGeom>
                <a:avLst/>
                <a:gdLst>
                  <a:gd name="T0" fmla="*/ 0 w 262"/>
                  <a:gd name="T1" fmla="*/ 0 h 151"/>
                  <a:gd name="T2" fmla="*/ 0 w 262"/>
                  <a:gd name="T3" fmla="*/ 0 h 151"/>
                  <a:gd name="T4" fmla="*/ 0 w 262"/>
                  <a:gd name="T5" fmla="*/ 0 h 151"/>
                  <a:gd name="T6" fmla="*/ 0 w 262"/>
                  <a:gd name="T7" fmla="*/ 0 h 151"/>
                  <a:gd name="T8" fmla="*/ 0 w 262"/>
                  <a:gd name="T9" fmla="*/ 0 h 151"/>
                  <a:gd name="T10" fmla="*/ 0 60000 65536"/>
                  <a:gd name="T11" fmla="*/ 0 60000 65536"/>
                  <a:gd name="T12" fmla="*/ 0 60000 65536"/>
                  <a:gd name="T13" fmla="*/ 0 60000 65536"/>
                  <a:gd name="T14" fmla="*/ 0 60000 65536"/>
                  <a:gd name="T15" fmla="*/ 0 w 262"/>
                  <a:gd name="T16" fmla="*/ 0 h 151"/>
                  <a:gd name="T17" fmla="*/ 262 w 262"/>
                  <a:gd name="T18" fmla="*/ 151 h 151"/>
                </a:gdLst>
                <a:ahLst/>
                <a:cxnLst>
                  <a:cxn ang="T10">
                    <a:pos x="T0" y="T1"/>
                  </a:cxn>
                  <a:cxn ang="T11">
                    <a:pos x="T2" y="T3"/>
                  </a:cxn>
                  <a:cxn ang="T12">
                    <a:pos x="T4" y="T5"/>
                  </a:cxn>
                  <a:cxn ang="T13">
                    <a:pos x="T6" y="T7"/>
                  </a:cxn>
                  <a:cxn ang="T14">
                    <a:pos x="T8" y="T9"/>
                  </a:cxn>
                </a:cxnLst>
                <a:rect l="T15" t="T16" r="T17" b="T18"/>
                <a:pathLst>
                  <a:path w="262" h="151">
                    <a:moveTo>
                      <a:pt x="262" y="70"/>
                    </a:moveTo>
                    <a:lnTo>
                      <a:pt x="262" y="151"/>
                    </a:lnTo>
                    <a:lnTo>
                      <a:pt x="0" y="80"/>
                    </a:lnTo>
                    <a:lnTo>
                      <a:pt x="0" y="0"/>
                    </a:lnTo>
                    <a:lnTo>
                      <a:pt x="262" y="70"/>
                    </a:lnTo>
                    <a:close/>
                  </a:path>
                </a:pathLst>
              </a:custGeom>
              <a:solidFill>
                <a:srgbClr val="000000"/>
              </a:solidFill>
              <a:ln w="6350">
                <a:solidFill>
                  <a:srgbClr val="000000"/>
                </a:solidFill>
                <a:miter lim="800000"/>
                <a:headEnd/>
                <a:tailEnd/>
              </a:ln>
            </p:spPr>
            <p:txBody>
              <a:bodyPr/>
              <a:lstStyle/>
              <a:p>
                <a:endParaRPr lang="nl-NL"/>
              </a:p>
            </p:txBody>
          </p:sp>
          <p:sp>
            <p:nvSpPr>
              <p:cNvPr id="782" name="Freeform 3789"/>
              <p:cNvSpPr>
                <a:spLocks/>
              </p:cNvSpPr>
              <p:nvPr/>
            </p:nvSpPr>
            <p:spPr bwMode="gray">
              <a:xfrm>
                <a:off x="638" y="307"/>
                <a:ext cx="83" cy="50"/>
              </a:xfrm>
              <a:custGeom>
                <a:avLst/>
                <a:gdLst>
                  <a:gd name="T0" fmla="*/ 0 w 244"/>
                  <a:gd name="T1" fmla="*/ 0 h 147"/>
                  <a:gd name="T2" fmla="*/ 0 w 244"/>
                  <a:gd name="T3" fmla="*/ 0 h 147"/>
                  <a:gd name="T4" fmla="*/ 0 w 244"/>
                  <a:gd name="T5" fmla="*/ 0 h 147"/>
                  <a:gd name="T6" fmla="*/ 0 w 244"/>
                  <a:gd name="T7" fmla="*/ 0 h 147"/>
                  <a:gd name="T8" fmla="*/ 0 w 244"/>
                  <a:gd name="T9" fmla="*/ 0 h 147"/>
                  <a:gd name="T10" fmla="*/ 0 60000 65536"/>
                  <a:gd name="T11" fmla="*/ 0 60000 65536"/>
                  <a:gd name="T12" fmla="*/ 0 60000 65536"/>
                  <a:gd name="T13" fmla="*/ 0 60000 65536"/>
                  <a:gd name="T14" fmla="*/ 0 60000 65536"/>
                  <a:gd name="T15" fmla="*/ 0 w 244"/>
                  <a:gd name="T16" fmla="*/ 0 h 147"/>
                  <a:gd name="T17" fmla="*/ 244 w 244"/>
                  <a:gd name="T18" fmla="*/ 147 h 147"/>
                </a:gdLst>
                <a:ahLst/>
                <a:cxnLst>
                  <a:cxn ang="T10">
                    <a:pos x="T0" y="T1"/>
                  </a:cxn>
                  <a:cxn ang="T11">
                    <a:pos x="T2" y="T3"/>
                  </a:cxn>
                  <a:cxn ang="T12">
                    <a:pos x="T4" y="T5"/>
                  </a:cxn>
                  <a:cxn ang="T13">
                    <a:pos x="T6" y="T7"/>
                  </a:cxn>
                  <a:cxn ang="T14">
                    <a:pos x="T8" y="T9"/>
                  </a:cxn>
                </a:cxnLst>
                <a:rect l="T15" t="T16" r="T17" b="T18"/>
                <a:pathLst>
                  <a:path w="244" h="147">
                    <a:moveTo>
                      <a:pt x="244" y="67"/>
                    </a:moveTo>
                    <a:lnTo>
                      <a:pt x="244" y="147"/>
                    </a:lnTo>
                    <a:lnTo>
                      <a:pt x="0" y="81"/>
                    </a:lnTo>
                    <a:lnTo>
                      <a:pt x="0" y="0"/>
                    </a:lnTo>
                    <a:lnTo>
                      <a:pt x="244" y="67"/>
                    </a:lnTo>
                    <a:close/>
                  </a:path>
                </a:pathLst>
              </a:custGeom>
              <a:solidFill>
                <a:srgbClr val="000000"/>
              </a:solidFill>
              <a:ln w="6350">
                <a:solidFill>
                  <a:srgbClr val="000000"/>
                </a:solidFill>
                <a:miter lim="800000"/>
                <a:headEnd/>
                <a:tailEnd/>
              </a:ln>
            </p:spPr>
            <p:txBody>
              <a:bodyPr/>
              <a:lstStyle/>
              <a:p>
                <a:endParaRPr lang="nl-NL"/>
              </a:p>
            </p:txBody>
          </p:sp>
          <p:sp>
            <p:nvSpPr>
              <p:cNvPr id="784" name="Freeform 3790"/>
              <p:cNvSpPr>
                <a:spLocks/>
              </p:cNvSpPr>
              <p:nvPr/>
            </p:nvSpPr>
            <p:spPr bwMode="gray">
              <a:xfrm>
                <a:off x="472" y="263"/>
                <a:ext cx="83" cy="49"/>
              </a:xfrm>
              <a:custGeom>
                <a:avLst/>
                <a:gdLst>
                  <a:gd name="T0" fmla="*/ 0 w 244"/>
                  <a:gd name="T1" fmla="*/ 0 h 145"/>
                  <a:gd name="T2" fmla="*/ 0 w 244"/>
                  <a:gd name="T3" fmla="*/ 0 h 145"/>
                  <a:gd name="T4" fmla="*/ 0 w 244"/>
                  <a:gd name="T5" fmla="*/ 0 h 145"/>
                  <a:gd name="T6" fmla="*/ 0 w 244"/>
                  <a:gd name="T7" fmla="*/ 0 h 145"/>
                  <a:gd name="T8" fmla="*/ 0 w 244"/>
                  <a:gd name="T9" fmla="*/ 0 h 145"/>
                  <a:gd name="T10" fmla="*/ 0 60000 65536"/>
                  <a:gd name="T11" fmla="*/ 0 60000 65536"/>
                  <a:gd name="T12" fmla="*/ 0 60000 65536"/>
                  <a:gd name="T13" fmla="*/ 0 60000 65536"/>
                  <a:gd name="T14" fmla="*/ 0 60000 65536"/>
                  <a:gd name="T15" fmla="*/ 0 w 244"/>
                  <a:gd name="T16" fmla="*/ 0 h 145"/>
                  <a:gd name="T17" fmla="*/ 244 w 244"/>
                  <a:gd name="T18" fmla="*/ 145 h 145"/>
                </a:gdLst>
                <a:ahLst/>
                <a:cxnLst>
                  <a:cxn ang="T10">
                    <a:pos x="T0" y="T1"/>
                  </a:cxn>
                  <a:cxn ang="T11">
                    <a:pos x="T2" y="T3"/>
                  </a:cxn>
                  <a:cxn ang="T12">
                    <a:pos x="T4" y="T5"/>
                  </a:cxn>
                  <a:cxn ang="T13">
                    <a:pos x="T6" y="T7"/>
                  </a:cxn>
                  <a:cxn ang="T14">
                    <a:pos x="T8" y="T9"/>
                  </a:cxn>
                </a:cxnLst>
                <a:rect l="T15" t="T16" r="T17" b="T18"/>
                <a:pathLst>
                  <a:path w="244" h="145">
                    <a:moveTo>
                      <a:pt x="244" y="64"/>
                    </a:moveTo>
                    <a:lnTo>
                      <a:pt x="244" y="145"/>
                    </a:lnTo>
                    <a:lnTo>
                      <a:pt x="0" y="81"/>
                    </a:lnTo>
                    <a:lnTo>
                      <a:pt x="0" y="0"/>
                    </a:lnTo>
                    <a:lnTo>
                      <a:pt x="244" y="64"/>
                    </a:lnTo>
                    <a:close/>
                  </a:path>
                </a:pathLst>
              </a:custGeom>
              <a:solidFill>
                <a:srgbClr val="000000"/>
              </a:solidFill>
              <a:ln w="6350">
                <a:solidFill>
                  <a:srgbClr val="000000"/>
                </a:solidFill>
                <a:miter lim="800000"/>
                <a:headEnd/>
                <a:tailEnd/>
              </a:ln>
            </p:spPr>
            <p:txBody>
              <a:bodyPr/>
              <a:lstStyle/>
              <a:p>
                <a:endParaRPr lang="nl-NL"/>
              </a:p>
            </p:txBody>
          </p:sp>
          <p:sp>
            <p:nvSpPr>
              <p:cNvPr id="785" name="Freeform 3791"/>
              <p:cNvSpPr>
                <a:spLocks/>
              </p:cNvSpPr>
              <p:nvPr/>
            </p:nvSpPr>
            <p:spPr bwMode="gray">
              <a:xfrm>
                <a:off x="555" y="284"/>
                <a:ext cx="83" cy="50"/>
              </a:xfrm>
              <a:custGeom>
                <a:avLst/>
                <a:gdLst>
                  <a:gd name="T0" fmla="*/ 0 w 245"/>
                  <a:gd name="T1" fmla="*/ 0 h 147"/>
                  <a:gd name="T2" fmla="*/ 0 w 245"/>
                  <a:gd name="T3" fmla="*/ 0 h 147"/>
                  <a:gd name="T4" fmla="*/ 0 w 245"/>
                  <a:gd name="T5" fmla="*/ 0 h 147"/>
                  <a:gd name="T6" fmla="*/ 0 w 245"/>
                  <a:gd name="T7" fmla="*/ 0 h 147"/>
                  <a:gd name="T8" fmla="*/ 0 w 245"/>
                  <a:gd name="T9" fmla="*/ 0 h 147"/>
                  <a:gd name="T10" fmla="*/ 0 60000 65536"/>
                  <a:gd name="T11" fmla="*/ 0 60000 65536"/>
                  <a:gd name="T12" fmla="*/ 0 60000 65536"/>
                  <a:gd name="T13" fmla="*/ 0 60000 65536"/>
                  <a:gd name="T14" fmla="*/ 0 60000 65536"/>
                  <a:gd name="T15" fmla="*/ 0 w 245"/>
                  <a:gd name="T16" fmla="*/ 0 h 147"/>
                  <a:gd name="T17" fmla="*/ 245 w 245"/>
                  <a:gd name="T18" fmla="*/ 147 h 147"/>
                </a:gdLst>
                <a:ahLst/>
                <a:cxnLst>
                  <a:cxn ang="T10">
                    <a:pos x="T0" y="T1"/>
                  </a:cxn>
                  <a:cxn ang="T11">
                    <a:pos x="T2" y="T3"/>
                  </a:cxn>
                  <a:cxn ang="T12">
                    <a:pos x="T4" y="T5"/>
                  </a:cxn>
                  <a:cxn ang="T13">
                    <a:pos x="T6" y="T7"/>
                  </a:cxn>
                  <a:cxn ang="T14">
                    <a:pos x="T8" y="T9"/>
                  </a:cxn>
                </a:cxnLst>
                <a:rect l="T15" t="T16" r="T17" b="T18"/>
                <a:pathLst>
                  <a:path w="245" h="147">
                    <a:moveTo>
                      <a:pt x="245" y="66"/>
                    </a:moveTo>
                    <a:lnTo>
                      <a:pt x="245" y="147"/>
                    </a:lnTo>
                    <a:lnTo>
                      <a:pt x="0" y="81"/>
                    </a:lnTo>
                    <a:lnTo>
                      <a:pt x="0" y="0"/>
                    </a:lnTo>
                    <a:lnTo>
                      <a:pt x="245" y="66"/>
                    </a:lnTo>
                    <a:close/>
                  </a:path>
                </a:pathLst>
              </a:custGeom>
              <a:solidFill>
                <a:srgbClr val="000000"/>
              </a:solidFill>
              <a:ln w="6350">
                <a:solidFill>
                  <a:srgbClr val="000000"/>
                </a:solidFill>
                <a:miter lim="800000"/>
                <a:headEnd/>
                <a:tailEnd/>
              </a:ln>
            </p:spPr>
            <p:txBody>
              <a:bodyPr/>
              <a:lstStyle/>
              <a:p>
                <a:endParaRPr lang="nl-NL"/>
              </a:p>
            </p:txBody>
          </p:sp>
        </p:grpSp>
        <p:grpSp>
          <p:nvGrpSpPr>
            <p:cNvPr id="699" name="Group 3792"/>
            <p:cNvGrpSpPr>
              <a:grpSpLocks/>
            </p:cNvGrpSpPr>
            <p:nvPr/>
          </p:nvGrpSpPr>
          <p:grpSpPr bwMode="auto">
            <a:xfrm>
              <a:off x="3016" y="3385"/>
              <a:ext cx="280" cy="268"/>
              <a:chOff x="2387" y="3434"/>
              <a:chExt cx="702" cy="672"/>
            </a:xfrm>
          </p:grpSpPr>
          <p:sp>
            <p:nvSpPr>
              <p:cNvPr id="741" name="Freeform 3793"/>
              <p:cNvSpPr>
                <a:spLocks/>
              </p:cNvSpPr>
              <p:nvPr/>
            </p:nvSpPr>
            <p:spPr bwMode="gray">
              <a:xfrm>
                <a:off x="2387" y="3434"/>
                <a:ext cx="702" cy="672"/>
              </a:xfrm>
              <a:custGeom>
                <a:avLst/>
                <a:gdLst>
                  <a:gd name="T0" fmla="*/ 7 w 1342"/>
                  <a:gd name="T1" fmla="*/ 2 h 1285"/>
                  <a:gd name="T2" fmla="*/ 7 w 1342"/>
                  <a:gd name="T3" fmla="*/ 7 h 1285"/>
                  <a:gd name="T4" fmla="*/ 0 w 1342"/>
                  <a:gd name="T5" fmla="*/ 5 h 1285"/>
                  <a:gd name="T6" fmla="*/ 0 w 1342"/>
                  <a:gd name="T7" fmla="*/ 0 h 1285"/>
                  <a:gd name="T8" fmla="*/ 7 w 1342"/>
                  <a:gd name="T9" fmla="*/ 2 h 1285"/>
                  <a:gd name="T10" fmla="*/ 0 60000 65536"/>
                  <a:gd name="T11" fmla="*/ 0 60000 65536"/>
                  <a:gd name="T12" fmla="*/ 0 60000 65536"/>
                  <a:gd name="T13" fmla="*/ 0 60000 65536"/>
                  <a:gd name="T14" fmla="*/ 0 60000 65536"/>
                  <a:gd name="T15" fmla="*/ 0 w 1342"/>
                  <a:gd name="T16" fmla="*/ 0 h 1285"/>
                  <a:gd name="T17" fmla="*/ 1342 w 1342"/>
                  <a:gd name="T18" fmla="*/ 1285 h 1285"/>
                </a:gdLst>
                <a:ahLst/>
                <a:cxnLst>
                  <a:cxn ang="T10">
                    <a:pos x="T0" y="T1"/>
                  </a:cxn>
                  <a:cxn ang="T11">
                    <a:pos x="T2" y="T3"/>
                  </a:cxn>
                  <a:cxn ang="T12">
                    <a:pos x="T4" y="T5"/>
                  </a:cxn>
                  <a:cxn ang="T13">
                    <a:pos x="T6" y="T7"/>
                  </a:cxn>
                  <a:cxn ang="T14">
                    <a:pos x="T8" y="T9"/>
                  </a:cxn>
                </a:cxnLst>
                <a:rect l="T15" t="T16" r="T17" b="T18"/>
                <a:pathLst>
                  <a:path w="1342" h="1285">
                    <a:moveTo>
                      <a:pt x="1342" y="361"/>
                    </a:moveTo>
                    <a:lnTo>
                      <a:pt x="1342" y="1285"/>
                    </a:lnTo>
                    <a:lnTo>
                      <a:pt x="0" y="923"/>
                    </a:lnTo>
                    <a:lnTo>
                      <a:pt x="0" y="0"/>
                    </a:lnTo>
                    <a:lnTo>
                      <a:pt x="1342" y="361"/>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742" name="Freeform 3794"/>
              <p:cNvSpPr>
                <a:spLocks/>
              </p:cNvSpPr>
              <p:nvPr/>
            </p:nvSpPr>
            <p:spPr bwMode="gray">
              <a:xfrm>
                <a:off x="2874" y="3834"/>
                <a:ext cx="123" cy="201"/>
              </a:xfrm>
              <a:custGeom>
                <a:avLst/>
                <a:gdLst>
                  <a:gd name="T0" fmla="*/ 2 w 234"/>
                  <a:gd name="T1" fmla="*/ 1 h 385"/>
                  <a:gd name="T2" fmla="*/ 2 w 234"/>
                  <a:gd name="T3" fmla="*/ 2 h 385"/>
                  <a:gd name="T4" fmla="*/ 0 w 234"/>
                  <a:gd name="T5" fmla="*/ 2 h 385"/>
                  <a:gd name="T6" fmla="*/ 0 w 234"/>
                  <a:gd name="T7" fmla="*/ 0 h 385"/>
                  <a:gd name="T8" fmla="*/ 2 w 234"/>
                  <a:gd name="T9" fmla="*/ 1 h 385"/>
                  <a:gd name="T10" fmla="*/ 0 60000 65536"/>
                  <a:gd name="T11" fmla="*/ 0 60000 65536"/>
                  <a:gd name="T12" fmla="*/ 0 60000 65536"/>
                  <a:gd name="T13" fmla="*/ 0 60000 65536"/>
                  <a:gd name="T14" fmla="*/ 0 60000 65536"/>
                  <a:gd name="T15" fmla="*/ 0 w 234"/>
                  <a:gd name="T16" fmla="*/ 0 h 385"/>
                  <a:gd name="T17" fmla="*/ 234 w 234"/>
                  <a:gd name="T18" fmla="*/ 385 h 385"/>
                </a:gdLst>
                <a:ahLst/>
                <a:cxnLst>
                  <a:cxn ang="T10">
                    <a:pos x="T0" y="T1"/>
                  </a:cxn>
                  <a:cxn ang="T11">
                    <a:pos x="T2" y="T3"/>
                  </a:cxn>
                  <a:cxn ang="T12">
                    <a:pos x="T4" y="T5"/>
                  </a:cxn>
                  <a:cxn ang="T13">
                    <a:pos x="T6" y="T7"/>
                  </a:cxn>
                  <a:cxn ang="T14">
                    <a:pos x="T8" y="T9"/>
                  </a:cxn>
                </a:cxnLst>
                <a:rect l="T15" t="T16" r="T17" b="T18"/>
                <a:pathLst>
                  <a:path w="234" h="385">
                    <a:moveTo>
                      <a:pt x="234" y="61"/>
                    </a:moveTo>
                    <a:lnTo>
                      <a:pt x="234" y="385"/>
                    </a:lnTo>
                    <a:lnTo>
                      <a:pt x="0" y="321"/>
                    </a:lnTo>
                    <a:lnTo>
                      <a:pt x="0" y="0"/>
                    </a:lnTo>
                    <a:lnTo>
                      <a:pt x="234" y="61"/>
                    </a:lnTo>
                    <a:close/>
                  </a:path>
                </a:pathLst>
              </a:custGeom>
              <a:solidFill>
                <a:srgbClr val="FFFFFF"/>
              </a:solidFill>
              <a:ln w="6350">
                <a:solidFill>
                  <a:srgbClr val="1B171B"/>
                </a:solidFill>
                <a:miter lim="800000"/>
                <a:headEnd/>
                <a:tailEnd/>
              </a:ln>
            </p:spPr>
            <p:txBody>
              <a:bodyPr/>
              <a:lstStyle/>
              <a:p>
                <a:endParaRPr lang="nl-NL"/>
              </a:p>
            </p:txBody>
          </p:sp>
          <p:sp>
            <p:nvSpPr>
              <p:cNvPr id="743" name="Freeform 3795"/>
              <p:cNvSpPr>
                <a:spLocks/>
              </p:cNvSpPr>
              <p:nvPr/>
            </p:nvSpPr>
            <p:spPr bwMode="gray">
              <a:xfrm>
                <a:off x="2903" y="3875"/>
                <a:ext cx="61" cy="31"/>
              </a:xfrm>
              <a:custGeom>
                <a:avLst/>
                <a:gdLst>
                  <a:gd name="T0" fmla="*/ 1 w 118"/>
                  <a:gd name="T1" fmla="*/ 1 h 59"/>
                  <a:gd name="T2" fmla="*/ 1 w 118"/>
                  <a:gd name="T3" fmla="*/ 1 h 59"/>
                  <a:gd name="T4" fmla="*/ 0 w 118"/>
                  <a:gd name="T5" fmla="*/ 0 h 59"/>
                  <a:gd name="T6" fmla="*/ 0 w 118"/>
                  <a:gd name="T7" fmla="*/ 1 h 59"/>
                  <a:gd name="T8" fmla="*/ 1 w 118"/>
                  <a:gd name="T9" fmla="*/ 1 h 59"/>
                  <a:gd name="T10" fmla="*/ 0 60000 65536"/>
                  <a:gd name="T11" fmla="*/ 0 60000 65536"/>
                  <a:gd name="T12" fmla="*/ 0 60000 65536"/>
                  <a:gd name="T13" fmla="*/ 0 60000 65536"/>
                  <a:gd name="T14" fmla="*/ 0 60000 65536"/>
                  <a:gd name="T15" fmla="*/ 0 w 118"/>
                  <a:gd name="T16" fmla="*/ 0 h 59"/>
                  <a:gd name="T17" fmla="*/ 118 w 118"/>
                  <a:gd name="T18" fmla="*/ 59 h 59"/>
                </a:gdLst>
                <a:ahLst/>
                <a:cxnLst>
                  <a:cxn ang="T10">
                    <a:pos x="T0" y="T1"/>
                  </a:cxn>
                  <a:cxn ang="T11">
                    <a:pos x="T2" y="T3"/>
                  </a:cxn>
                  <a:cxn ang="T12">
                    <a:pos x="T4" y="T5"/>
                  </a:cxn>
                  <a:cxn ang="T13">
                    <a:pos x="T6" y="T7"/>
                  </a:cxn>
                  <a:cxn ang="T14">
                    <a:pos x="T8" y="T9"/>
                  </a:cxn>
                </a:cxnLst>
                <a:rect l="T15" t="T16" r="T17" b="T18"/>
                <a:pathLst>
                  <a:path w="118" h="59">
                    <a:moveTo>
                      <a:pt x="118" y="59"/>
                    </a:moveTo>
                    <a:lnTo>
                      <a:pt x="118" y="31"/>
                    </a:lnTo>
                    <a:lnTo>
                      <a:pt x="0" y="0"/>
                    </a:lnTo>
                    <a:lnTo>
                      <a:pt x="0" y="26"/>
                    </a:lnTo>
                    <a:lnTo>
                      <a:pt x="118" y="59"/>
                    </a:lnTo>
                    <a:close/>
                  </a:path>
                </a:pathLst>
              </a:custGeom>
              <a:solidFill>
                <a:srgbClr val="FFFFFF"/>
              </a:solidFill>
              <a:ln w="6350">
                <a:solidFill>
                  <a:srgbClr val="1B171B"/>
                </a:solidFill>
                <a:miter lim="800000"/>
                <a:headEnd/>
                <a:tailEnd/>
              </a:ln>
            </p:spPr>
            <p:txBody>
              <a:bodyPr/>
              <a:lstStyle/>
              <a:p>
                <a:endParaRPr lang="nl-NL"/>
              </a:p>
            </p:txBody>
          </p:sp>
          <p:sp>
            <p:nvSpPr>
              <p:cNvPr id="744" name="Freeform 3796"/>
              <p:cNvSpPr>
                <a:spLocks/>
              </p:cNvSpPr>
              <p:nvPr/>
            </p:nvSpPr>
            <p:spPr bwMode="gray">
              <a:xfrm>
                <a:off x="2874" y="3616"/>
                <a:ext cx="123" cy="202"/>
              </a:xfrm>
              <a:custGeom>
                <a:avLst/>
                <a:gdLst>
                  <a:gd name="T0" fmla="*/ 2 w 234"/>
                  <a:gd name="T1" fmla="*/ 1 h 385"/>
                  <a:gd name="T2" fmla="*/ 2 w 234"/>
                  <a:gd name="T3" fmla="*/ 2 h 385"/>
                  <a:gd name="T4" fmla="*/ 0 w 234"/>
                  <a:gd name="T5" fmla="*/ 2 h 385"/>
                  <a:gd name="T6" fmla="*/ 0 w 234"/>
                  <a:gd name="T7" fmla="*/ 0 h 385"/>
                  <a:gd name="T8" fmla="*/ 2 w 234"/>
                  <a:gd name="T9" fmla="*/ 1 h 385"/>
                  <a:gd name="T10" fmla="*/ 0 60000 65536"/>
                  <a:gd name="T11" fmla="*/ 0 60000 65536"/>
                  <a:gd name="T12" fmla="*/ 0 60000 65536"/>
                  <a:gd name="T13" fmla="*/ 0 60000 65536"/>
                  <a:gd name="T14" fmla="*/ 0 60000 65536"/>
                  <a:gd name="T15" fmla="*/ 0 w 234"/>
                  <a:gd name="T16" fmla="*/ 0 h 385"/>
                  <a:gd name="T17" fmla="*/ 234 w 234"/>
                  <a:gd name="T18" fmla="*/ 385 h 385"/>
                </a:gdLst>
                <a:ahLst/>
                <a:cxnLst>
                  <a:cxn ang="T10">
                    <a:pos x="T0" y="T1"/>
                  </a:cxn>
                  <a:cxn ang="T11">
                    <a:pos x="T2" y="T3"/>
                  </a:cxn>
                  <a:cxn ang="T12">
                    <a:pos x="T4" y="T5"/>
                  </a:cxn>
                  <a:cxn ang="T13">
                    <a:pos x="T6" y="T7"/>
                  </a:cxn>
                  <a:cxn ang="T14">
                    <a:pos x="T8" y="T9"/>
                  </a:cxn>
                </a:cxnLst>
                <a:rect l="T15" t="T16" r="T17" b="T18"/>
                <a:pathLst>
                  <a:path w="234" h="385">
                    <a:moveTo>
                      <a:pt x="234" y="62"/>
                    </a:moveTo>
                    <a:lnTo>
                      <a:pt x="234" y="385"/>
                    </a:lnTo>
                    <a:lnTo>
                      <a:pt x="0" y="322"/>
                    </a:lnTo>
                    <a:lnTo>
                      <a:pt x="0" y="0"/>
                    </a:lnTo>
                    <a:lnTo>
                      <a:pt x="234" y="62"/>
                    </a:lnTo>
                    <a:close/>
                  </a:path>
                </a:pathLst>
              </a:custGeom>
              <a:solidFill>
                <a:srgbClr val="FFFFFF"/>
              </a:solidFill>
              <a:ln w="6350">
                <a:solidFill>
                  <a:srgbClr val="1B171B"/>
                </a:solidFill>
                <a:miter lim="800000"/>
                <a:headEnd/>
                <a:tailEnd/>
              </a:ln>
            </p:spPr>
            <p:txBody>
              <a:bodyPr/>
              <a:lstStyle/>
              <a:p>
                <a:endParaRPr lang="nl-NL"/>
              </a:p>
            </p:txBody>
          </p:sp>
          <p:sp>
            <p:nvSpPr>
              <p:cNvPr id="745" name="Freeform 3797"/>
              <p:cNvSpPr>
                <a:spLocks/>
              </p:cNvSpPr>
              <p:nvPr/>
            </p:nvSpPr>
            <p:spPr bwMode="gray">
              <a:xfrm>
                <a:off x="2903" y="3657"/>
                <a:ext cx="61" cy="31"/>
              </a:xfrm>
              <a:custGeom>
                <a:avLst/>
                <a:gdLst>
                  <a:gd name="T0" fmla="*/ 1 w 118"/>
                  <a:gd name="T1" fmla="*/ 1 h 59"/>
                  <a:gd name="T2" fmla="*/ 1 w 118"/>
                  <a:gd name="T3" fmla="*/ 1 h 59"/>
                  <a:gd name="T4" fmla="*/ 0 w 118"/>
                  <a:gd name="T5" fmla="*/ 0 h 59"/>
                  <a:gd name="T6" fmla="*/ 0 w 118"/>
                  <a:gd name="T7" fmla="*/ 1 h 59"/>
                  <a:gd name="T8" fmla="*/ 1 w 118"/>
                  <a:gd name="T9" fmla="*/ 1 h 59"/>
                  <a:gd name="T10" fmla="*/ 0 60000 65536"/>
                  <a:gd name="T11" fmla="*/ 0 60000 65536"/>
                  <a:gd name="T12" fmla="*/ 0 60000 65536"/>
                  <a:gd name="T13" fmla="*/ 0 60000 65536"/>
                  <a:gd name="T14" fmla="*/ 0 60000 65536"/>
                  <a:gd name="T15" fmla="*/ 0 w 118"/>
                  <a:gd name="T16" fmla="*/ 0 h 59"/>
                  <a:gd name="T17" fmla="*/ 118 w 118"/>
                  <a:gd name="T18" fmla="*/ 59 h 59"/>
                </a:gdLst>
                <a:ahLst/>
                <a:cxnLst>
                  <a:cxn ang="T10">
                    <a:pos x="T0" y="T1"/>
                  </a:cxn>
                  <a:cxn ang="T11">
                    <a:pos x="T2" y="T3"/>
                  </a:cxn>
                  <a:cxn ang="T12">
                    <a:pos x="T4" y="T5"/>
                  </a:cxn>
                  <a:cxn ang="T13">
                    <a:pos x="T6" y="T7"/>
                  </a:cxn>
                  <a:cxn ang="T14">
                    <a:pos x="T8" y="T9"/>
                  </a:cxn>
                </a:cxnLst>
                <a:rect l="T15" t="T16" r="T17" b="T18"/>
                <a:pathLst>
                  <a:path w="118" h="59">
                    <a:moveTo>
                      <a:pt x="118" y="59"/>
                    </a:moveTo>
                    <a:lnTo>
                      <a:pt x="118" y="31"/>
                    </a:lnTo>
                    <a:lnTo>
                      <a:pt x="0" y="0"/>
                    </a:lnTo>
                    <a:lnTo>
                      <a:pt x="0" y="26"/>
                    </a:lnTo>
                    <a:lnTo>
                      <a:pt x="118" y="59"/>
                    </a:lnTo>
                    <a:close/>
                  </a:path>
                </a:pathLst>
              </a:custGeom>
              <a:solidFill>
                <a:srgbClr val="FFFFFF"/>
              </a:solidFill>
              <a:ln w="6350">
                <a:solidFill>
                  <a:srgbClr val="1B171B"/>
                </a:solidFill>
                <a:miter lim="800000"/>
                <a:headEnd/>
                <a:tailEnd/>
              </a:ln>
            </p:spPr>
            <p:txBody>
              <a:bodyPr/>
              <a:lstStyle/>
              <a:p>
                <a:endParaRPr lang="nl-NL"/>
              </a:p>
            </p:txBody>
          </p:sp>
          <p:sp>
            <p:nvSpPr>
              <p:cNvPr id="746" name="Line 3798"/>
              <p:cNvSpPr>
                <a:spLocks noChangeShapeType="1"/>
              </p:cNvSpPr>
              <p:nvPr/>
            </p:nvSpPr>
            <p:spPr bwMode="gray">
              <a:xfrm>
                <a:off x="2689" y="3662"/>
                <a:ext cx="58" cy="16"/>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47" name="Freeform 3799"/>
              <p:cNvSpPr>
                <a:spLocks/>
              </p:cNvSpPr>
              <p:nvPr/>
            </p:nvSpPr>
            <p:spPr bwMode="gray">
              <a:xfrm>
                <a:off x="2746" y="3661"/>
                <a:ext cx="33" cy="34"/>
              </a:xfrm>
              <a:custGeom>
                <a:avLst/>
                <a:gdLst>
                  <a:gd name="T0" fmla="*/ 0 w 64"/>
                  <a:gd name="T1" fmla="*/ 1 h 66"/>
                  <a:gd name="T2" fmla="*/ 1 w 64"/>
                  <a:gd name="T3" fmla="*/ 1 h 66"/>
                  <a:gd name="T4" fmla="*/ 0 w 64"/>
                  <a:gd name="T5" fmla="*/ 0 h 66"/>
                  <a:gd name="T6" fmla="*/ 0 w 64"/>
                  <a:gd name="T7" fmla="*/ 1 h 66"/>
                  <a:gd name="T8" fmla="*/ 0 60000 65536"/>
                  <a:gd name="T9" fmla="*/ 0 60000 65536"/>
                  <a:gd name="T10" fmla="*/ 0 60000 65536"/>
                  <a:gd name="T11" fmla="*/ 0 60000 65536"/>
                  <a:gd name="T12" fmla="*/ 0 w 64"/>
                  <a:gd name="T13" fmla="*/ 0 h 66"/>
                  <a:gd name="T14" fmla="*/ 64 w 64"/>
                  <a:gd name="T15" fmla="*/ 66 h 66"/>
                </a:gdLst>
                <a:ahLst/>
                <a:cxnLst>
                  <a:cxn ang="T8">
                    <a:pos x="T0" y="T1"/>
                  </a:cxn>
                  <a:cxn ang="T9">
                    <a:pos x="T2" y="T3"/>
                  </a:cxn>
                  <a:cxn ang="T10">
                    <a:pos x="T4" y="T5"/>
                  </a:cxn>
                  <a:cxn ang="T11">
                    <a:pos x="T6" y="T7"/>
                  </a:cxn>
                </a:cxnLst>
                <a:rect l="T12" t="T13" r="T14" b="T15"/>
                <a:pathLst>
                  <a:path w="64" h="66">
                    <a:moveTo>
                      <a:pt x="0" y="66"/>
                    </a:moveTo>
                    <a:lnTo>
                      <a:pt x="64" y="50"/>
                    </a:lnTo>
                    <a:lnTo>
                      <a:pt x="0" y="0"/>
                    </a:lnTo>
                    <a:lnTo>
                      <a:pt x="0" y="66"/>
                    </a:lnTo>
                    <a:close/>
                  </a:path>
                </a:pathLst>
              </a:custGeom>
              <a:solidFill>
                <a:srgbClr val="000000"/>
              </a:solidFill>
              <a:ln w="6350">
                <a:solidFill>
                  <a:srgbClr val="000000"/>
                </a:solidFill>
                <a:miter lim="800000"/>
                <a:headEnd/>
                <a:tailEnd/>
              </a:ln>
            </p:spPr>
            <p:txBody>
              <a:bodyPr/>
              <a:lstStyle/>
              <a:p>
                <a:endParaRPr lang="nl-NL"/>
              </a:p>
            </p:txBody>
          </p:sp>
          <p:sp>
            <p:nvSpPr>
              <p:cNvPr id="748" name="Line 3800"/>
              <p:cNvSpPr>
                <a:spLocks noChangeShapeType="1"/>
              </p:cNvSpPr>
              <p:nvPr/>
            </p:nvSpPr>
            <p:spPr bwMode="gray">
              <a:xfrm>
                <a:off x="2689" y="3897"/>
                <a:ext cx="58" cy="16"/>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749" name="Freeform 3801"/>
              <p:cNvSpPr>
                <a:spLocks/>
              </p:cNvSpPr>
              <p:nvPr/>
            </p:nvSpPr>
            <p:spPr bwMode="gray">
              <a:xfrm>
                <a:off x="2746" y="3896"/>
                <a:ext cx="33" cy="34"/>
              </a:xfrm>
              <a:custGeom>
                <a:avLst/>
                <a:gdLst>
                  <a:gd name="T0" fmla="*/ 0 w 64"/>
                  <a:gd name="T1" fmla="*/ 1 h 66"/>
                  <a:gd name="T2" fmla="*/ 1 w 64"/>
                  <a:gd name="T3" fmla="*/ 1 h 66"/>
                  <a:gd name="T4" fmla="*/ 0 w 64"/>
                  <a:gd name="T5" fmla="*/ 0 h 66"/>
                  <a:gd name="T6" fmla="*/ 0 w 64"/>
                  <a:gd name="T7" fmla="*/ 1 h 66"/>
                  <a:gd name="T8" fmla="*/ 0 60000 65536"/>
                  <a:gd name="T9" fmla="*/ 0 60000 65536"/>
                  <a:gd name="T10" fmla="*/ 0 60000 65536"/>
                  <a:gd name="T11" fmla="*/ 0 60000 65536"/>
                  <a:gd name="T12" fmla="*/ 0 w 64"/>
                  <a:gd name="T13" fmla="*/ 0 h 66"/>
                  <a:gd name="T14" fmla="*/ 64 w 64"/>
                  <a:gd name="T15" fmla="*/ 66 h 66"/>
                </a:gdLst>
                <a:ahLst/>
                <a:cxnLst>
                  <a:cxn ang="T8">
                    <a:pos x="T0" y="T1"/>
                  </a:cxn>
                  <a:cxn ang="T9">
                    <a:pos x="T2" y="T3"/>
                  </a:cxn>
                  <a:cxn ang="T10">
                    <a:pos x="T4" y="T5"/>
                  </a:cxn>
                  <a:cxn ang="T11">
                    <a:pos x="T6" y="T7"/>
                  </a:cxn>
                </a:cxnLst>
                <a:rect l="T12" t="T13" r="T14" b="T15"/>
                <a:pathLst>
                  <a:path w="64" h="66">
                    <a:moveTo>
                      <a:pt x="0" y="66"/>
                    </a:moveTo>
                    <a:lnTo>
                      <a:pt x="64" y="50"/>
                    </a:lnTo>
                    <a:lnTo>
                      <a:pt x="0" y="0"/>
                    </a:lnTo>
                    <a:lnTo>
                      <a:pt x="0" y="66"/>
                    </a:lnTo>
                    <a:close/>
                  </a:path>
                </a:pathLst>
              </a:custGeom>
              <a:solidFill>
                <a:srgbClr val="000000"/>
              </a:solidFill>
              <a:ln w="6350">
                <a:solidFill>
                  <a:srgbClr val="000000"/>
                </a:solidFill>
                <a:miter lim="800000"/>
                <a:headEnd/>
                <a:tailEnd/>
              </a:ln>
            </p:spPr>
            <p:txBody>
              <a:bodyPr/>
              <a:lstStyle/>
              <a:p>
                <a:endParaRPr lang="nl-NL"/>
              </a:p>
            </p:txBody>
          </p:sp>
          <p:sp>
            <p:nvSpPr>
              <p:cNvPr id="750" name="Freeform 3802"/>
              <p:cNvSpPr>
                <a:spLocks/>
              </p:cNvSpPr>
              <p:nvPr/>
            </p:nvSpPr>
            <p:spPr bwMode="gray">
              <a:xfrm>
                <a:off x="2469" y="3814"/>
                <a:ext cx="132" cy="121"/>
              </a:xfrm>
              <a:custGeom>
                <a:avLst/>
                <a:gdLst>
                  <a:gd name="T0" fmla="*/ 0 w 107"/>
                  <a:gd name="T1" fmla="*/ 336 h 98"/>
                  <a:gd name="T2" fmla="*/ 48 w 107"/>
                  <a:gd name="T3" fmla="*/ 390 h 98"/>
                  <a:gd name="T4" fmla="*/ 532 w 107"/>
                  <a:gd name="T5" fmla="*/ 525 h 98"/>
                  <a:gd name="T6" fmla="*/ 572 w 107"/>
                  <a:gd name="T7" fmla="*/ 488 h 98"/>
                  <a:gd name="T8" fmla="*/ 574 w 107"/>
                  <a:gd name="T9" fmla="*/ 193 h 98"/>
                  <a:gd name="T10" fmla="*/ 532 w 107"/>
                  <a:gd name="T11" fmla="*/ 142 h 98"/>
                  <a:gd name="T12" fmla="*/ 48 w 107"/>
                  <a:gd name="T13" fmla="*/ 2 h 98"/>
                  <a:gd name="T14" fmla="*/ 1 w 107"/>
                  <a:gd name="T15" fmla="*/ 40 h 98"/>
                  <a:gd name="T16" fmla="*/ 0 w 107"/>
                  <a:gd name="T17" fmla="*/ 336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7"/>
                  <a:gd name="T28" fmla="*/ 0 h 98"/>
                  <a:gd name="T29" fmla="*/ 107 w 107"/>
                  <a:gd name="T30" fmla="*/ 98 h 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7" h="98">
                    <a:moveTo>
                      <a:pt x="0" y="62"/>
                    </a:moveTo>
                    <a:cubicBezTo>
                      <a:pt x="0" y="67"/>
                      <a:pt x="4" y="71"/>
                      <a:pt x="9" y="72"/>
                    </a:cubicBezTo>
                    <a:cubicBezTo>
                      <a:pt x="9" y="72"/>
                      <a:pt x="9" y="72"/>
                      <a:pt x="99" y="97"/>
                    </a:cubicBezTo>
                    <a:cubicBezTo>
                      <a:pt x="103" y="98"/>
                      <a:pt x="106" y="95"/>
                      <a:pt x="106" y="91"/>
                    </a:cubicBezTo>
                    <a:cubicBezTo>
                      <a:pt x="106" y="91"/>
                      <a:pt x="106" y="91"/>
                      <a:pt x="107" y="36"/>
                    </a:cubicBezTo>
                    <a:cubicBezTo>
                      <a:pt x="107" y="31"/>
                      <a:pt x="103" y="27"/>
                      <a:pt x="99" y="26"/>
                    </a:cubicBezTo>
                    <a:cubicBezTo>
                      <a:pt x="99" y="26"/>
                      <a:pt x="99" y="26"/>
                      <a:pt x="9" y="2"/>
                    </a:cubicBezTo>
                    <a:cubicBezTo>
                      <a:pt x="5" y="0"/>
                      <a:pt x="1" y="3"/>
                      <a:pt x="1" y="7"/>
                    </a:cubicBezTo>
                    <a:cubicBezTo>
                      <a:pt x="1" y="7"/>
                      <a:pt x="1" y="46"/>
                      <a:pt x="0" y="62"/>
                    </a:cubicBezTo>
                    <a:close/>
                  </a:path>
                </a:pathLst>
              </a:custGeom>
              <a:solidFill>
                <a:srgbClr val="000000"/>
              </a:solidFill>
              <a:ln w="6350">
                <a:solidFill>
                  <a:srgbClr val="000000"/>
                </a:solidFill>
                <a:round/>
                <a:headEnd/>
                <a:tailEnd/>
              </a:ln>
            </p:spPr>
            <p:txBody>
              <a:bodyPr/>
              <a:lstStyle/>
              <a:p>
                <a:endParaRPr lang="nl-NL"/>
              </a:p>
            </p:txBody>
          </p:sp>
          <p:sp>
            <p:nvSpPr>
              <p:cNvPr id="751" name="Freeform 3803"/>
              <p:cNvSpPr>
                <a:spLocks/>
              </p:cNvSpPr>
              <p:nvPr/>
            </p:nvSpPr>
            <p:spPr bwMode="gray">
              <a:xfrm>
                <a:off x="2496" y="3745"/>
                <a:ext cx="80" cy="82"/>
              </a:xfrm>
              <a:custGeom>
                <a:avLst/>
                <a:gdLst>
                  <a:gd name="T0" fmla="*/ 169 w 65"/>
                  <a:gd name="T1" fmla="*/ 345 h 66"/>
                  <a:gd name="T2" fmla="*/ 0 w 65"/>
                  <a:gd name="T3" fmla="*/ 135 h 66"/>
                  <a:gd name="T4" fmla="*/ 176 w 65"/>
                  <a:gd name="T5" fmla="*/ 26 h 66"/>
                  <a:gd name="T6" fmla="*/ 341 w 65"/>
                  <a:gd name="T7" fmla="*/ 231 h 66"/>
                  <a:gd name="T8" fmla="*/ 169 w 65"/>
                  <a:gd name="T9" fmla="*/ 345 h 66"/>
                  <a:gd name="T10" fmla="*/ 0 60000 65536"/>
                  <a:gd name="T11" fmla="*/ 0 60000 65536"/>
                  <a:gd name="T12" fmla="*/ 0 60000 65536"/>
                  <a:gd name="T13" fmla="*/ 0 60000 65536"/>
                  <a:gd name="T14" fmla="*/ 0 60000 65536"/>
                  <a:gd name="T15" fmla="*/ 0 w 65"/>
                  <a:gd name="T16" fmla="*/ 0 h 66"/>
                  <a:gd name="T17" fmla="*/ 65 w 65"/>
                  <a:gd name="T18" fmla="*/ 66 h 66"/>
                </a:gdLst>
                <a:ahLst/>
                <a:cxnLst>
                  <a:cxn ang="T10">
                    <a:pos x="T0" y="T1"/>
                  </a:cxn>
                  <a:cxn ang="T11">
                    <a:pos x="T2" y="T3"/>
                  </a:cxn>
                  <a:cxn ang="T12">
                    <a:pos x="T4" y="T5"/>
                  </a:cxn>
                  <a:cxn ang="T13">
                    <a:pos x="T6" y="T7"/>
                  </a:cxn>
                  <a:cxn ang="T14">
                    <a:pos x="T8" y="T9"/>
                  </a:cxn>
                </a:cxnLst>
                <a:rect l="T15" t="T16" r="T17" b="T18"/>
                <a:pathLst>
                  <a:path w="65" h="66">
                    <a:moveTo>
                      <a:pt x="32" y="61"/>
                    </a:moveTo>
                    <a:cubicBezTo>
                      <a:pt x="14" y="56"/>
                      <a:pt x="0" y="40"/>
                      <a:pt x="0" y="24"/>
                    </a:cubicBezTo>
                    <a:cubicBezTo>
                      <a:pt x="0" y="9"/>
                      <a:pt x="15" y="0"/>
                      <a:pt x="33" y="5"/>
                    </a:cubicBezTo>
                    <a:cubicBezTo>
                      <a:pt x="50" y="10"/>
                      <a:pt x="65" y="26"/>
                      <a:pt x="65" y="41"/>
                    </a:cubicBezTo>
                    <a:cubicBezTo>
                      <a:pt x="65" y="57"/>
                      <a:pt x="50" y="66"/>
                      <a:pt x="32" y="61"/>
                    </a:cubicBezTo>
                    <a:close/>
                  </a:path>
                </a:pathLst>
              </a:custGeom>
              <a:solidFill>
                <a:srgbClr val="000000"/>
              </a:solidFill>
              <a:ln w="6350">
                <a:solidFill>
                  <a:srgbClr val="000000"/>
                </a:solidFill>
                <a:round/>
                <a:headEnd/>
                <a:tailEnd/>
              </a:ln>
            </p:spPr>
            <p:txBody>
              <a:bodyPr/>
              <a:lstStyle/>
              <a:p>
                <a:endParaRPr lang="nl-NL"/>
              </a:p>
            </p:txBody>
          </p:sp>
          <p:sp>
            <p:nvSpPr>
              <p:cNvPr id="752" name="Freeform 3804"/>
              <p:cNvSpPr>
                <a:spLocks/>
              </p:cNvSpPr>
              <p:nvPr/>
            </p:nvSpPr>
            <p:spPr bwMode="gray">
              <a:xfrm>
                <a:off x="2469" y="3588"/>
                <a:ext cx="132" cy="120"/>
              </a:xfrm>
              <a:custGeom>
                <a:avLst/>
                <a:gdLst>
                  <a:gd name="T0" fmla="*/ 0 w 107"/>
                  <a:gd name="T1" fmla="*/ 343 h 97"/>
                  <a:gd name="T2" fmla="*/ 48 w 107"/>
                  <a:gd name="T3" fmla="*/ 393 h 97"/>
                  <a:gd name="T4" fmla="*/ 532 w 107"/>
                  <a:gd name="T5" fmla="*/ 527 h 97"/>
                  <a:gd name="T6" fmla="*/ 572 w 107"/>
                  <a:gd name="T7" fmla="*/ 490 h 97"/>
                  <a:gd name="T8" fmla="*/ 574 w 107"/>
                  <a:gd name="T9" fmla="*/ 192 h 97"/>
                  <a:gd name="T10" fmla="*/ 532 w 107"/>
                  <a:gd name="T11" fmla="*/ 136 h 97"/>
                  <a:gd name="T12" fmla="*/ 48 w 107"/>
                  <a:gd name="T13" fmla="*/ 1 h 97"/>
                  <a:gd name="T14" fmla="*/ 1 w 107"/>
                  <a:gd name="T15" fmla="*/ 40 h 97"/>
                  <a:gd name="T16" fmla="*/ 0 w 107"/>
                  <a:gd name="T17" fmla="*/ 343 h 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7"/>
                  <a:gd name="T28" fmla="*/ 0 h 97"/>
                  <a:gd name="T29" fmla="*/ 107 w 107"/>
                  <a:gd name="T30" fmla="*/ 97 h 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7" h="97">
                    <a:moveTo>
                      <a:pt x="0" y="62"/>
                    </a:moveTo>
                    <a:cubicBezTo>
                      <a:pt x="0" y="66"/>
                      <a:pt x="4" y="71"/>
                      <a:pt x="9" y="72"/>
                    </a:cubicBezTo>
                    <a:cubicBezTo>
                      <a:pt x="9" y="72"/>
                      <a:pt x="9" y="72"/>
                      <a:pt x="99" y="96"/>
                    </a:cubicBezTo>
                    <a:cubicBezTo>
                      <a:pt x="103" y="97"/>
                      <a:pt x="106" y="94"/>
                      <a:pt x="106" y="90"/>
                    </a:cubicBezTo>
                    <a:cubicBezTo>
                      <a:pt x="106" y="90"/>
                      <a:pt x="106" y="90"/>
                      <a:pt x="107" y="35"/>
                    </a:cubicBezTo>
                    <a:cubicBezTo>
                      <a:pt x="107" y="31"/>
                      <a:pt x="103" y="26"/>
                      <a:pt x="99" y="25"/>
                    </a:cubicBezTo>
                    <a:cubicBezTo>
                      <a:pt x="99" y="25"/>
                      <a:pt x="99" y="25"/>
                      <a:pt x="9" y="1"/>
                    </a:cubicBezTo>
                    <a:cubicBezTo>
                      <a:pt x="5" y="0"/>
                      <a:pt x="1" y="2"/>
                      <a:pt x="1" y="7"/>
                    </a:cubicBezTo>
                    <a:cubicBezTo>
                      <a:pt x="1" y="7"/>
                      <a:pt x="1" y="45"/>
                      <a:pt x="0" y="62"/>
                    </a:cubicBezTo>
                    <a:close/>
                  </a:path>
                </a:pathLst>
              </a:custGeom>
              <a:solidFill>
                <a:srgbClr val="000000"/>
              </a:solidFill>
              <a:ln w="6350">
                <a:solidFill>
                  <a:srgbClr val="000000"/>
                </a:solidFill>
                <a:round/>
                <a:headEnd/>
                <a:tailEnd/>
              </a:ln>
            </p:spPr>
            <p:txBody>
              <a:bodyPr/>
              <a:lstStyle/>
              <a:p>
                <a:endParaRPr lang="nl-NL"/>
              </a:p>
            </p:txBody>
          </p:sp>
          <p:sp>
            <p:nvSpPr>
              <p:cNvPr id="753" name="Freeform 3805"/>
              <p:cNvSpPr>
                <a:spLocks/>
              </p:cNvSpPr>
              <p:nvPr/>
            </p:nvSpPr>
            <p:spPr bwMode="gray">
              <a:xfrm>
                <a:off x="2496" y="3517"/>
                <a:ext cx="80" cy="82"/>
              </a:xfrm>
              <a:custGeom>
                <a:avLst/>
                <a:gdLst>
                  <a:gd name="T0" fmla="*/ 169 w 65"/>
                  <a:gd name="T1" fmla="*/ 345 h 66"/>
                  <a:gd name="T2" fmla="*/ 0 w 65"/>
                  <a:gd name="T3" fmla="*/ 135 h 66"/>
                  <a:gd name="T4" fmla="*/ 176 w 65"/>
                  <a:gd name="T5" fmla="*/ 26 h 66"/>
                  <a:gd name="T6" fmla="*/ 341 w 65"/>
                  <a:gd name="T7" fmla="*/ 240 h 66"/>
                  <a:gd name="T8" fmla="*/ 169 w 65"/>
                  <a:gd name="T9" fmla="*/ 345 h 66"/>
                  <a:gd name="T10" fmla="*/ 0 60000 65536"/>
                  <a:gd name="T11" fmla="*/ 0 60000 65536"/>
                  <a:gd name="T12" fmla="*/ 0 60000 65536"/>
                  <a:gd name="T13" fmla="*/ 0 60000 65536"/>
                  <a:gd name="T14" fmla="*/ 0 60000 65536"/>
                  <a:gd name="T15" fmla="*/ 0 w 65"/>
                  <a:gd name="T16" fmla="*/ 0 h 66"/>
                  <a:gd name="T17" fmla="*/ 65 w 65"/>
                  <a:gd name="T18" fmla="*/ 66 h 66"/>
                </a:gdLst>
                <a:ahLst/>
                <a:cxnLst>
                  <a:cxn ang="T10">
                    <a:pos x="T0" y="T1"/>
                  </a:cxn>
                  <a:cxn ang="T11">
                    <a:pos x="T2" y="T3"/>
                  </a:cxn>
                  <a:cxn ang="T12">
                    <a:pos x="T4" y="T5"/>
                  </a:cxn>
                  <a:cxn ang="T13">
                    <a:pos x="T6" y="T7"/>
                  </a:cxn>
                  <a:cxn ang="T14">
                    <a:pos x="T8" y="T9"/>
                  </a:cxn>
                </a:cxnLst>
                <a:rect l="T15" t="T16" r="T17" b="T18"/>
                <a:pathLst>
                  <a:path w="65" h="66">
                    <a:moveTo>
                      <a:pt x="32" y="61"/>
                    </a:moveTo>
                    <a:cubicBezTo>
                      <a:pt x="14" y="57"/>
                      <a:pt x="0" y="40"/>
                      <a:pt x="0" y="24"/>
                    </a:cubicBezTo>
                    <a:cubicBezTo>
                      <a:pt x="0" y="9"/>
                      <a:pt x="15" y="0"/>
                      <a:pt x="33" y="5"/>
                    </a:cubicBezTo>
                    <a:cubicBezTo>
                      <a:pt x="50" y="10"/>
                      <a:pt x="65" y="26"/>
                      <a:pt x="65" y="42"/>
                    </a:cubicBezTo>
                    <a:cubicBezTo>
                      <a:pt x="65" y="57"/>
                      <a:pt x="50" y="66"/>
                      <a:pt x="32" y="61"/>
                    </a:cubicBezTo>
                    <a:close/>
                  </a:path>
                </a:pathLst>
              </a:custGeom>
              <a:solidFill>
                <a:srgbClr val="000000"/>
              </a:solidFill>
              <a:ln w="6350">
                <a:solidFill>
                  <a:srgbClr val="000000"/>
                </a:solidFill>
                <a:round/>
                <a:headEnd/>
                <a:tailEnd/>
              </a:ln>
            </p:spPr>
            <p:txBody>
              <a:bodyPr/>
              <a:lstStyle/>
              <a:p>
                <a:endParaRPr lang="nl-NL"/>
              </a:p>
            </p:txBody>
          </p:sp>
        </p:grpSp>
        <p:grpSp>
          <p:nvGrpSpPr>
            <p:cNvPr id="700" name="Group 189"/>
            <p:cNvGrpSpPr>
              <a:grpSpLocks noChangeAspect="1"/>
            </p:cNvGrpSpPr>
            <p:nvPr/>
          </p:nvGrpSpPr>
          <p:grpSpPr bwMode="auto">
            <a:xfrm flipH="1">
              <a:off x="2653" y="3630"/>
              <a:ext cx="429" cy="228"/>
              <a:chOff x="786" y="2382"/>
              <a:chExt cx="1190" cy="634"/>
            </a:xfrm>
          </p:grpSpPr>
          <p:sp>
            <p:nvSpPr>
              <p:cNvPr id="729" name="Freeform 190"/>
              <p:cNvSpPr>
                <a:spLocks noChangeAspect="1"/>
              </p:cNvSpPr>
              <p:nvPr/>
            </p:nvSpPr>
            <p:spPr bwMode="gray">
              <a:xfrm>
                <a:off x="1933" y="2464"/>
                <a:ext cx="43" cy="322"/>
              </a:xfrm>
              <a:custGeom>
                <a:avLst/>
                <a:gdLst>
                  <a:gd name="T0" fmla="*/ 0 w 12"/>
                  <a:gd name="T1" fmla="*/ 11340773 h 87"/>
                  <a:gd name="T2" fmla="*/ 1168633 w 12"/>
                  <a:gd name="T3" fmla="*/ 10950435 h 87"/>
                  <a:gd name="T4" fmla="*/ 1168633 w 12"/>
                  <a:gd name="T5" fmla="*/ 0 h 87"/>
                  <a:gd name="T6" fmla="*/ 0 w 12"/>
                  <a:gd name="T7" fmla="*/ 391052 h 87"/>
                  <a:gd name="T8" fmla="*/ 0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730" name="Freeform 191"/>
              <p:cNvSpPr>
                <a:spLocks noChangeAspect="1"/>
              </p:cNvSpPr>
              <p:nvPr/>
            </p:nvSpPr>
            <p:spPr bwMode="gray">
              <a:xfrm>
                <a:off x="1888" y="2464"/>
                <a:ext cx="45" cy="322"/>
              </a:xfrm>
              <a:custGeom>
                <a:avLst/>
                <a:gdLst>
                  <a:gd name="T0" fmla="*/ 1763591 w 12"/>
                  <a:gd name="T1" fmla="*/ 11340773 h 87"/>
                  <a:gd name="T2" fmla="*/ 0 w 12"/>
                  <a:gd name="T3" fmla="*/ 10950435 h 87"/>
                  <a:gd name="T4" fmla="*/ 0 w 12"/>
                  <a:gd name="T5" fmla="*/ 0 h 87"/>
                  <a:gd name="T6" fmla="*/ 1763591 w 12"/>
                  <a:gd name="T7" fmla="*/ 391052 h 87"/>
                  <a:gd name="T8" fmla="*/ 1763591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731" name="Freeform 192"/>
              <p:cNvSpPr>
                <a:spLocks noChangeAspect="1"/>
              </p:cNvSpPr>
              <p:nvPr/>
            </p:nvSpPr>
            <p:spPr bwMode="gray">
              <a:xfrm>
                <a:off x="1038" y="2694"/>
                <a:ext cx="46" cy="322"/>
              </a:xfrm>
              <a:custGeom>
                <a:avLst/>
                <a:gdLst>
                  <a:gd name="T0" fmla="*/ 2142243 w 12"/>
                  <a:gd name="T1" fmla="*/ 11340773 h 87"/>
                  <a:gd name="T2" fmla="*/ 0 w 12"/>
                  <a:gd name="T3" fmla="*/ 10950435 h 87"/>
                  <a:gd name="T4" fmla="*/ 0 w 12"/>
                  <a:gd name="T5" fmla="*/ 0 h 87"/>
                  <a:gd name="T6" fmla="*/ 2142243 w 12"/>
                  <a:gd name="T7" fmla="*/ 531996 h 87"/>
                  <a:gd name="T8" fmla="*/ 2142243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732" name="Freeform 193"/>
              <p:cNvSpPr>
                <a:spLocks noChangeAspect="1"/>
              </p:cNvSpPr>
              <p:nvPr/>
            </p:nvSpPr>
            <p:spPr bwMode="gray">
              <a:xfrm>
                <a:off x="1084" y="2694"/>
                <a:ext cx="42" cy="322"/>
              </a:xfrm>
              <a:custGeom>
                <a:avLst/>
                <a:gdLst>
                  <a:gd name="T0" fmla="*/ 0 w 12"/>
                  <a:gd name="T1" fmla="*/ 11340773 h 87"/>
                  <a:gd name="T2" fmla="*/ 947023 w 12"/>
                  <a:gd name="T3" fmla="*/ 10950435 h 87"/>
                  <a:gd name="T4" fmla="*/ 947023 w 12"/>
                  <a:gd name="T5" fmla="*/ 0 h 87"/>
                  <a:gd name="T6" fmla="*/ 0 w 12"/>
                  <a:gd name="T7" fmla="*/ 531996 h 87"/>
                  <a:gd name="T8" fmla="*/ 0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733" name="Freeform 194"/>
              <p:cNvSpPr>
                <a:spLocks noChangeAspect="1"/>
              </p:cNvSpPr>
              <p:nvPr/>
            </p:nvSpPr>
            <p:spPr bwMode="gray">
              <a:xfrm>
                <a:off x="786" y="2625"/>
                <a:ext cx="45" cy="322"/>
              </a:xfrm>
              <a:custGeom>
                <a:avLst/>
                <a:gdLst>
                  <a:gd name="T0" fmla="*/ 1763591 w 12"/>
                  <a:gd name="T1" fmla="*/ 11340773 h 87"/>
                  <a:gd name="T2" fmla="*/ 0 w 12"/>
                  <a:gd name="T3" fmla="*/ 10950435 h 87"/>
                  <a:gd name="T4" fmla="*/ 0 w 12"/>
                  <a:gd name="T5" fmla="*/ 0 h 87"/>
                  <a:gd name="T6" fmla="*/ 1763591 w 12"/>
                  <a:gd name="T7" fmla="*/ 391052 h 87"/>
                  <a:gd name="T8" fmla="*/ 1763591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734" name="Freeform 195"/>
              <p:cNvSpPr>
                <a:spLocks noChangeAspect="1"/>
              </p:cNvSpPr>
              <p:nvPr/>
            </p:nvSpPr>
            <p:spPr bwMode="gray">
              <a:xfrm>
                <a:off x="831" y="2625"/>
                <a:ext cx="43" cy="322"/>
              </a:xfrm>
              <a:custGeom>
                <a:avLst/>
                <a:gdLst>
                  <a:gd name="T0" fmla="*/ 0 w 12"/>
                  <a:gd name="T1" fmla="*/ 11340773 h 87"/>
                  <a:gd name="T2" fmla="*/ 1168633 w 12"/>
                  <a:gd name="T3" fmla="*/ 10950435 h 87"/>
                  <a:gd name="T4" fmla="*/ 1168633 w 12"/>
                  <a:gd name="T5" fmla="*/ 0 h 87"/>
                  <a:gd name="T6" fmla="*/ 0 w 12"/>
                  <a:gd name="T7" fmla="*/ 391052 h 87"/>
                  <a:gd name="T8" fmla="*/ 0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735" name="Freeform 196"/>
              <p:cNvSpPr>
                <a:spLocks noChangeAspect="1"/>
              </p:cNvSpPr>
              <p:nvPr/>
            </p:nvSpPr>
            <p:spPr bwMode="gray">
              <a:xfrm>
                <a:off x="1633" y="2382"/>
                <a:ext cx="42" cy="325"/>
              </a:xfrm>
              <a:custGeom>
                <a:avLst/>
                <a:gdLst>
                  <a:gd name="T0" fmla="*/ 0 w 12"/>
                  <a:gd name="T1" fmla="*/ 12324126 h 87"/>
                  <a:gd name="T2" fmla="*/ 947023 w 12"/>
                  <a:gd name="T3" fmla="*/ 11908747 h 87"/>
                  <a:gd name="T4" fmla="*/ 947023 w 12"/>
                  <a:gd name="T5" fmla="*/ 0 h 87"/>
                  <a:gd name="T6" fmla="*/ 0 w 12"/>
                  <a:gd name="T7" fmla="*/ 416164 h 87"/>
                  <a:gd name="T8" fmla="*/ 0 w 12"/>
                  <a:gd name="T9" fmla="*/ 12324126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736" name="Freeform 197"/>
              <p:cNvSpPr>
                <a:spLocks noChangeAspect="1"/>
              </p:cNvSpPr>
              <p:nvPr/>
            </p:nvSpPr>
            <p:spPr bwMode="gray">
              <a:xfrm>
                <a:off x="1633" y="2394"/>
                <a:ext cx="42" cy="322"/>
              </a:xfrm>
              <a:custGeom>
                <a:avLst/>
                <a:gdLst>
                  <a:gd name="T0" fmla="*/ 947023 w 12"/>
                  <a:gd name="T1" fmla="*/ 11340773 h 87"/>
                  <a:gd name="T2" fmla="*/ 0 w 12"/>
                  <a:gd name="T3" fmla="*/ 10950435 h 87"/>
                  <a:gd name="T4" fmla="*/ 0 w 12"/>
                  <a:gd name="T5" fmla="*/ 0 h 87"/>
                  <a:gd name="T6" fmla="*/ 947023 w 12"/>
                  <a:gd name="T7" fmla="*/ 531996 h 87"/>
                  <a:gd name="T8" fmla="*/ 947023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737" name="Freeform 198"/>
              <p:cNvSpPr>
                <a:spLocks noChangeAspect="1"/>
              </p:cNvSpPr>
              <p:nvPr/>
            </p:nvSpPr>
            <p:spPr bwMode="gray">
              <a:xfrm>
                <a:off x="1675" y="2394"/>
                <a:ext cx="46" cy="322"/>
              </a:xfrm>
              <a:custGeom>
                <a:avLst/>
                <a:gdLst>
                  <a:gd name="T0" fmla="*/ 0 w 12"/>
                  <a:gd name="T1" fmla="*/ 11340773 h 87"/>
                  <a:gd name="T2" fmla="*/ 2142243 w 12"/>
                  <a:gd name="T3" fmla="*/ 10950435 h 87"/>
                  <a:gd name="T4" fmla="*/ 2142243 w 12"/>
                  <a:gd name="T5" fmla="*/ 0 h 87"/>
                  <a:gd name="T6" fmla="*/ 0 w 12"/>
                  <a:gd name="T7" fmla="*/ 531996 h 87"/>
                  <a:gd name="T8" fmla="*/ 0 w 12"/>
                  <a:gd name="T9" fmla="*/ 1134077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738" name="Freeform 199"/>
              <p:cNvSpPr>
                <a:spLocks noChangeAspect="1"/>
              </p:cNvSpPr>
              <p:nvPr/>
            </p:nvSpPr>
            <p:spPr bwMode="gray">
              <a:xfrm>
                <a:off x="786" y="2382"/>
                <a:ext cx="1190" cy="325"/>
              </a:xfrm>
              <a:custGeom>
                <a:avLst/>
                <a:gdLst>
                  <a:gd name="T0" fmla="*/ 0 w 321"/>
                  <a:gd name="T1" fmla="*/ 9217830 h 87"/>
                  <a:gd name="T2" fmla="*/ 21149717 w 321"/>
                  <a:gd name="T3" fmla="*/ 3106301 h 87"/>
                  <a:gd name="T4" fmla="*/ 21149717 w 321"/>
                  <a:gd name="T5" fmla="*/ 3106301 h 87"/>
                  <a:gd name="T6" fmla="*/ 31745436 w 321"/>
                  <a:gd name="T7" fmla="*/ 0 h 87"/>
                  <a:gd name="T8" fmla="*/ 42454631 w 321"/>
                  <a:gd name="T9" fmla="*/ 3106301 h 87"/>
                  <a:gd name="T10" fmla="*/ 31745436 w 321"/>
                  <a:gd name="T11" fmla="*/ 6223503 h 87"/>
                  <a:gd name="T12" fmla="*/ 31745436 w 321"/>
                  <a:gd name="T13" fmla="*/ 6223503 h 87"/>
                  <a:gd name="T14" fmla="*/ 10699405 w 321"/>
                  <a:gd name="T15" fmla="*/ 12324126 h 87"/>
                  <a:gd name="T16" fmla="*/ 0 w 321"/>
                  <a:gd name="T17" fmla="*/ 9217830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739" name="Freeform 200"/>
              <p:cNvSpPr>
                <a:spLocks noChangeAspect="1"/>
              </p:cNvSpPr>
              <p:nvPr/>
            </p:nvSpPr>
            <p:spPr bwMode="gray">
              <a:xfrm>
                <a:off x="1084" y="2464"/>
                <a:ext cx="892" cy="285"/>
              </a:xfrm>
              <a:custGeom>
                <a:avLst/>
                <a:gdLst>
                  <a:gd name="T0" fmla="*/ 0 w 241"/>
                  <a:gd name="T1" fmla="*/ 8490076 h 77"/>
                  <a:gd name="T2" fmla="*/ 0 w 241"/>
                  <a:gd name="T3" fmla="*/ 10040661 h 77"/>
                  <a:gd name="T4" fmla="*/ 31421917 w 241"/>
                  <a:gd name="T5" fmla="*/ 1550400 h 77"/>
                  <a:gd name="T6" fmla="*/ 31421917 w 241"/>
                  <a:gd name="T7" fmla="*/ 0 h 77"/>
                  <a:gd name="T8" fmla="*/ 0 w 241"/>
                  <a:gd name="T9" fmla="*/ 8490076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740" name="Freeform 201"/>
              <p:cNvSpPr>
                <a:spLocks noChangeAspect="1"/>
              </p:cNvSpPr>
              <p:nvPr/>
            </p:nvSpPr>
            <p:spPr bwMode="gray">
              <a:xfrm>
                <a:off x="786" y="2625"/>
                <a:ext cx="298" cy="124"/>
              </a:xfrm>
              <a:custGeom>
                <a:avLst/>
                <a:gdLst>
                  <a:gd name="T0" fmla="*/ 0 w 80"/>
                  <a:gd name="T1" fmla="*/ 0 h 34"/>
                  <a:gd name="T2" fmla="*/ 0 w 80"/>
                  <a:gd name="T3" fmla="*/ 1468579 h 34"/>
                  <a:gd name="T4" fmla="*/ 11046785 w 80"/>
                  <a:gd name="T5" fmla="*/ 3877863 h 34"/>
                  <a:gd name="T6" fmla="*/ 11046785 w 80"/>
                  <a:gd name="T7" fmla="*/ 2506062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701" name="Freeform 202"/>
            <p:cNvSpPr>
              <a:spLocks noChangeAspect="1"/>
            </p:cNvSpPr>
            <p:nvPr/>
          </p:nvSpPr>
          <p:spPr bwMode="gray">
            <a:xfrm flipH="1">
              <a:off x="2807" y="3660"/>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702" name="Group 203"/>
            <p:cNvGrpSpPr>
              <a:grpSpLocks/>
            </p:cNvGrpSpPr>
            <p:nvPr/>
          </p:nvGrpSpPr>
          <p:grpSpPr bwMode="auto">
            <a:xfrm flipH="1">
              <a:off x="2702" y="3604"/>
              <a:ext cx="156" cy="240"/>
              <a:chOff x="4909" y="2199"/>
              <a:chExt cx="156" cy="240"/>
            </a:xfrm>
          </p:grpSpPr>
          <p:sp>
            <p:nvSpPr>
              <p:cNvPr id="724"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725"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726"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727"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728"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703" name="Groeperen 238"/>
            <p:cNvGrpSpPr>
              <a:grpSpLocks/>
            </p:cNvGrpSpPr>
            <p:nvPr/>
          </p:nvGrpSpPr>
          <p:grpSpPr bwMode="auto">
            <a:xfrm>
              <a:off x="3152" y="3612"/>
              <a:ext cx="146" cy="115"/>
              <a:chOff x="6332538" y="4383091"/>
              <a:chExt cx="231775" cy="182563"/>
            </a:xfrm>
          </p:grpSpPr>
          <p:sp>
            <p:nvSpPr>
              <p:cNvPr id="721" name="Freeform 210"/>
              <p:cNvSpPr>
                <a:spLocks/>
              </p:cNvSpPr>
              <p:nvPr/>
            </p:nvSpPr>
            <p:spPr bwMode="gray">
              <a:xfrm>
                <a:off x="6332538" y="4383091"/>
                <a:ext cx="231775" cy="62564"/>
              </a:xfrm>
              <a:custGeom>
                <a:avLst/>
                <a:gdLst>
                  <a:gd name="T0" fmla="*/ 0 w 904"/>
                  <a:gd name="T1" fmla="*/ 2147483647 h 244"/>
                  <a:gd name="T2" fmla="*/ 2147483647 w 904"/>
                  <a:gd name="T3" fmla="*/ 0 h 244"/>
                  <a:gd name="T4" fmla="*/ 2147483647 w 904"/>
                  <a:gd name="T5" fmla="*/ 2147483647 h 244"/>
                  <a:gd name="T6" fmla="*/ 2147483647 w 904"/>
                  <a:gd name="T7" fmla="*/ 2147483647 h 244"/>
                  <a:gd name="T8" fmla="*/ 0 w 904"/>
                  <a:gd name="T9" fmla="*/ 2147483647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722" name="Freeform 211"/>
              <p:cNvSpPr>
                <a:spLocks/>
              </p:cNvSpPr>
              <p:nvPr/>
            </p:nvSpPr>
            <p:spPr bwMode="gray">
              <a:xfrm>
                <a:off x="6448169" y="4414629"/>
                <a:ext cx="116144" cy="151025"/>
              </a:xfrm>
              <a:custGeom>
                <a:avLst/>
                <a:gdLst>
                  <a:gd name="T0" fmla="*/ 0 w 453"/>
                  <a:gd name="T1" fmla="*/ 2147483647 h 589"/>
                  <a:gd name="T2" fmla="*/ 0 w 453"/>
                  <a:gd name="T3" fmla="*/ 2147483647 h 589"/>
                  <a:gd name="T4" fmla="*/ 2147483647 w 453"/>
                  <a:gd name="T5" fmla="*/ 0 h 589"/>
                  <a:gd name="T6" fmla="*/ 2147483647 w 453"/>
                  <a:gd name="T7" fmla="*/ 2147483647 h 589"/>
                  <a:gd name="T8" fmla="*/ 0 w 453"/>
                  <a:gd name="T9" fmla="*/ 2147483647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723" name="Freeform 212"/>
              <p:cNvSpPr>
                <a:spLocks/>
              </p:cNvSpPr>
              <p:nvPr/>
            </p:nvSpPr>
            <p:spPr bwMode="gray">
              <a:xfrm>
                <a:off x="6332538" y="4414629"/>
                <a:ext cx="115631" cy="151025"/>
              </a:xfrm>
              <a:custGeom>
                <a:avLst/>
                <a:gdLst>
                  <a:gd name="T0" fmla="*/ 0 w 451"/>
                  <a:gd name="T1" fmla="*/ 0 h 589"/>
                  <a:gd name="T2" fmla="*/ 0 w 451"/>
                  <a:gd name="T3" fmla="*/ 2147483647 h 589"/>
                  <a:gd name="T4" fmla="*/ 2147483647 w 451"/>
                  <a:gd name="T5" fmla="*/ 2147483647 h 589"/>
                  <a:gd name="T6" fmla="*/ 2147483647 w 451"/>
                  <a:gd name="T7" fmla="*/ 2147483647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704" name="Groeperen 238"/>
            <p:cNvGrpSpPr>
              <a:grpSpLocks/>
            </p:cNvGrpSpPr>
            <p:nvPr/>
          </p:nvGrpSpPr>
          <p:grpSpPr bwMode="auto">
            <a:xfrm>
              <a:off x="3107" y="3702"/>
              <a:ext cx="146" cy="115"/>
              <a:chOff x="6332538" y="4383091"/>
              <a:chExt cx="231775" cy="182563"/>
            </a:xfrm>
          </p:grpSpPr>
          <p:sp>
            <p:nvSpPr>
              <p:cNvPr id="718" name="Freeform 210"/>
              <p:cNvSpPr>
                <a:spLocks/>
              </p:cNvSpPr>
              <p:nvPr/>
            </p:nvSpPr>
            <p:spPr bwMode="gray">
              <a:xfrm>
                <a:off x="6332538" y="4383091"/>
                <a:ext cx="231775" cy="62564"/>
              </a:xfrm>
              <a:custGeom>
                <a:avLst/>
                <a:gdLst>
                  <a:gd name="T0" fmla="*/ 0 w 904"/>
                  <a:gd name="T1" fmla="*/ 2147483647 h 244"/>
                  <a:gd name="T2" fmla="*/ 2147483647 w 904"/>
                  <a:gd name="T3" fmla="*/ 0 h 244"/>
                  <a:gd name="T4" fmla="*/ 2147483647 w 904"/>
                  <a:gd name="T5" fmla="*/ 2147483647 h 244"/>
                  <a:gd name="T6" fmla="*/ 2147483647 w 904"/>
                  <a:gd name="T7" fmla="*/ 2147483647 h 244"/>
                  <a:gd name="T8" fmla="*/ 0 w 904"/>
                  <a:gd name="T9" fmla="*/ 2147483647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719" name="Freeform 211"/>
              <p:cNvSpPr>
                <a:spLocks/>
              </p:cNvSpPr>
              <p:nvPr/>
            </p:nvSpPr>
            <p:spPr bwMode="gray">
              <a:xfrm>
                <a:off x="6448169" y="4414629"/>
                <a:ext cx="116144" cy="151025"/>
              </a:xfrm>
              <a:custGeom>
                <a:avLst/>
                <a:gdLst>
                  <a:gd name="T0" fmla="*/ 0 w 453"/>
                  <a:gd name="T1" fmla="*/ 2147483647 h 589"/>
                  <a:gd name="T2" fmla="*/ 0 w 453"/>
                  <a:gd name="T3" fmla="*/ 2147483647 h 589"/>
                  <a:gd name="T4" fmla="*/ 2147483647 w 453"/>
                  <a:gd name="T5" fmla="*/ 0 h 589"/>
                  <a:gd name="T6" fmla="*/ 2147483647 w 453"/>
                  <a:gd name="T7" fmla="*/ 2147483647 h 589"/>
                  <a:gd name="T8" fmla="*/ 0 w 453"/>
                  <a:gd name="T9" fmla="*/ 2147483647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720" name="Freeform 212"/>
              <p:cNvSpPr>
                <a:spLocks/>
              </p:cNvSpPr>
              <p:nvPr/>
            </p:nvSpPr>
            <p:spPr bwMode="gray">
              <a:xfrm>
                <a:off x="6332538" y="4414629"/>
                <a:ext cx="115631" cy="151025"/>
              </a:xfrm>
              <a:custGeom>
                <a:avLst/>
                <a:gdLst>
                  <a:gd name="T0" fmla="*/ 0 w 451"/>
                  <a:gd name="T1" fmla="*/ 0 h 589"/>
                  <a:gd name="T2" fmla="*/ 0 w 451"/>
                  <a:gd name="T3" fmla="*/ 2147483647 h 589"/>
                  <a:gd name="T4" fmla="*/ 2147483647 w 451"/>
                  <a:gd name="T5" fmla="*/ 2147483647 h 589"/>
                  <a:gd name="T6" fmla="*/ 2147483647 w 451"/>
                  <a:gd name="T7" fmla="*/ 2147483647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705" name="Groeperen 238"/>
            <p:cNvGrpSpPr>
              <a:grpSpLocks/>
            </p:cNvGrpSpPr>
            <p:nvPr/>
          </p:nvGrpSpPr>
          <p:grpSpPr bwMode="auto">
            <a:xfrm>
              <a:off x="3243" y="3702"/>
              <a:ext cx="146" cy="115"/>
              <a:chOff x="6332538" y="4383091"/>
              <a:chExt cx="231775" cy="182563"/>
            </a:xfrm>
          </p:grpSpPr>
          <p:sp>
            <p:nvSpPr>
              <p:cNvPr id="715" name="Freeform 210"/>
              <p:cNvSpPr>
                <a:spLocks/>
              </p:cNvSpPr>
              <p:nvPr/>
            </p:nvSpPr>
            <p:spPr bwMode="gray">
              <a:xfrm>
                <a:off x="6332538" y="4383091"/>
                <a:ext cx="231775" cy="62564"/>
              </a:xfrm>
              <a:custGeom>
                <a:avLst/>
                <a:gdLst>
                  <a:gd name="T0" fmla="*/ 0 w 904"/>
                  <a:gd name="T1" fmla="*/ 2147483647 h 244"/>
                  <a:gd name="T2" fmla="*/ 2147483647 w 904"/>
                  <a:gd name="T3" fmla="*/ 0 h 244"/>
                  <a:gd name="T4" fmla="*/ 2147483647 w 904"/>
                  <a:gd name="T5" fmla="*/ 2147483647 h 244"/>
                  <a:gd name="T6" fmla="*/ 2147483647 w 904"/>
                  <a:gd name="T7" fmla="*/ 2147483647 h 244"/>
                  <a:gd name="T8" fmla="*/ 0 w 904"/>
                  <a:gd name="T9" fmla="*/ 2147483647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716" name="Freeform 211"/>
              <p:cNvSpPr>
                <a:spLocks/>
              </p:cNvSpPr>
              <p:nvPr/>
            </p:nvSpPr>
            <p:spPr bwMode="gray">
              <a:xfrm>
                <a:off x="6448169" y="4414629"/>
                <a:ext cx="116144" cy="151025"/>
              </a:xfrm>
              <a:custGeom>
                <a:avLst/>
                <a:gdLst>
                  <a:gd name="T0" fmla="*/ 0 w 453"/>
                  <a:gd name="T1" fmla="*/ 2147483647 h 589"/>
                  <a:gd name="T2" fmla="*/ 0 w 453"/>
                  <a:gd name="T3" fmla="*/ 2147483647 h 589"/>
                  <a:gd name="T4" fmla="*/ 2147483647 w 453"/>
                  <a:gd name="T5" fmla="*/ 0 h 589"/>
                  <a:gd name="T6" fmla="*/ 2147483647 w 453"/>
                  <a:gd name="T7" fmla="*/ 2147483647 h 589"/>
                  <a:gd name="T8" fmla="*/ 0 w 453"/>
                  <a:gd name="T9" fmla="*/ 2147483647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717" name="Freeform 212"/>
              <p:cNvSpPr>
                <a:spLocks/>
              </p:cNvSpPr>
              <p:nvPr/>
            </p:nvSpPr>
            <p:spPr bwMode="gray">
              <a:xfrm>
                <a:off x="6332538" y="4414629"/>
                <a:ext cx="115631" cy="151025"/>
              </a:xfrm>
              <a:custGeom>
                <a:avLst/>
                <a:gdLst>
                  <a:gd name="T0" fmla="*/ 0 w 451"/>
                  <a:gd name="T1" fmla="*/ 0 h 589"/>
                  <a:gd name="T2" fmla="*/ 0 w 451"/>
                  <a:gd name="T3" fmla="*/ 2147483647 h 589"/>
                  <a:gd name="T4" fmla="*/ 2147483647 w 451"/>
                  <a:gd name="T5" fmla="*/ 2147483647 h 589"/>
                  <a:gd name="T6" fmla="*/ 2147483647 w 451"/>
                  <a:gd name="T7" fmla="*/ 2147483647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706" name="Group 970"/>
            <p:cNvGrpSpPr>
              <a:grpSpLocks/>
            </p:cNvGrpSpPr>
            <p:nvPr/>
          </p:nvGrpSpPr>
          <p:grpSpPr bwMode="auto">
            <a:xfrm>
              <a:off x="2880" y="3612"/>
              <a:ext cx="203" cy="128"/>
              <a:chOff x="347" y="3532"/>
              <a:chExt cx="907" cy="516"/>
            </a:xfrm>
          </p:grpSpPr>
          <p:sp>
            <p:nvSpPr>
              <p:cNvPr id="707" name="Freeform 971"/>
              <p:cNvSpPr>
                <a:spLocks/>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708" name="Freeform 972"/>
              <p:cNvSpPr>
                <a:spLocks/>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709" name="Freeform 973"/>
              <p:cNvSpPr>
                <a:spLocks/>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710" name="Freeform 974"/>
              <p:cNvSpPr>
                <a:spLocks/>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711" name="Freeform 975"/>
              <p:cNvSpPr>
                <a:spLocks/>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712" name="Freeform 976"/>
              <p:cNvSpPr>
                <a:spLocks/>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713" name="Freeform 977"/>
              <p:cNvSpPr>
                <a:spLocks/>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714" name="Freeform 978"/>
              <p:cNvSpPr>
                <a:spLocks/>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sp>
        <p:nvSpPr>
          <p:cNvPr id="577" name="Freeform 49"/>
          <p:cNvSpPr>
            <a:spLocks noChangeAspect="1"/>
          </p:cNvSpPr>
          <p:nvPr/>
        </p:nvSpPr>
        <p:spPr bwMode="gray">
          <a:xfrm>
            <a:off x="4848225" y="4779964"/>
            <a:ext cx="2044700" cy="547687"/>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solidFill>
            <a:srgbClr val="92D050"/>
          </a:soli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sp>
        <p:nvSpPr>
          <p:cNvPr id="578" name="Freeform 49"/>
          <p:cNvSpPr>
            <a:spLocks noChangeAspect="1"/>
          </p:cNvSpPr>
          <p:nvPr/>
        </p:nvSpPr>
        <p:spPr bwMode="gray">
          <a:xfrm>
            <a:off x="3632200" y="4427539"/>
            <a:ext cx="2044700" cy="547687"/>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solidFill>
            <a:srgbClr val="92D050"/>
          </a:soli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8916" name="Group 831"/>
          <p:cNvGrpSpPr>
            <a:grpSpLocks/>
          </p:cNvGrpSpPr>
          <p:nvPr/>
        </p:nvGrpSpPr>
        <p:grpSpPr bwMode="auto">
          <a:xfrm>
            <a:off x="5259389" y="4741864"/>
            <a:ext cx="320675" cy="320675"/>
            <a:chOff x="1315" y="1508"/>
            <a:chExt cx="596" cy="469"/>
          </a:xfrm>
        </p:grpSpPr>
        <p:sp>
          <p:nvSpPr>
            <p:cNvPr id="39605"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606"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607"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sp>
        <p:nvSpPr>
          <p:cNvPr id="576" name="Freeform 49"/>
          <p:cNvSpPr>
            <a:spLocks noChangeAspect="1"/>
          </p:cNvSpPr>
          <p:nvPr/>
        </p:nvSpPr>
        <p:spPr bwMode="gray">
          <a:xfrm>
            <a:off x="4854575" y="4086225"/>
            <a:ext cx="2044700" cy="547688"/>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solidFill>
            <a:srgbClr val="92D050"/>
          </a:soli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8919" name="Group 3139"/>
          <p:cNvGrpSpPr>
            <a:grpSpLocks noChangeAspect="1"/>
          </p:cNvGrpSpPr>
          <p:nvPr/>
        </p:nvGrpSpPr>
        <p:grpSpPr bwMode="auto">
          <a:xfrm flipH="1">
            <a:off x="3771901" y="3954464"/>
            <a:ext cx="1135063" cy="776287"/>
            <a:chOff x="1253" y="1699"/>
            <a:chExt cx="2167" cy="1482"/>
          </a:xfrm>
        </p:grpSpPr>
        <p:grpSp>
          <p:nvGrpSpPr>
            <p:cNvPr id="39343" name="Group 3140"/>
            <p:cNvGrpSpPr>
              <a:grpSpLocks noChangeAspect="1"/>
            </p:cNvGrpSpPr>
            <p:nvPr/>
          </p:nvGrpSpPr>
          <p:grpSpPr bwMode="auto">
            <a:xfrm>
              <a:off x="1253" y="1706"/>
              <a:ext cx="2167" cy="1486"/>
              <a:chOff x="1718" y="1425"/>
              <a:chExt cx="2981" cy="2040"/>
            </a:xfrm>
          </p:grpSpPr>
          <p:grpSp>
            <p:nvGrpSpPr>
              <p:cNvPr id="39385" name="Group 3141"/>
              <p:cNvGrpSpPr>
                <a:grpSpLocks noChangeAspect="1"/>
              </p:cNvGrpSpPr>
              <p:nvPr/>
            </p:nvGrpSpPr>
            <p:grpSpPr bwMode="auto">
              <a:xfrm>
                <a:off x="1718" y="2355"/>
                <a:ext cx="2981" cy="1110"/>
                <a:chOff x="2016" y="990"/>
                <a:chExt cx="2981" cy="1110"/>
              </a:xfrm>
            </p:grpSpPr>
            <p:grpSp>
              <p:nvGrpSpPr>
                <p:cNvPr id="39551" name="Group 3142"/>
                <p:cNvGrpSpPr>
                  <a:grpSpLocks noChangeAspect="1"/>
                </p:cNvGrpSpPr>
                <p:nvPr/>
              </p:nvGrpSpPr>
              <p:grpSpPr bwMode="auto">
                <a:xfrm>
                  <a:off x="2016" y="990"/>
                  <a:ext cx="596" cy="471"/>
                  <a:chOff x="585" y="1098"/>
                  <a:chExt cx="662" cy="521"/>
                </a:xfrm>
              </p:grpSpPr>
              <p:sp>
                <p:nvSpPr>
                  <p:cNvPr id="39600" name="Freeform 3143"/>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601" name="Freeform 3144"/>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602" name="Freeform 3145"/>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603" name="Freeform 3146"/>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604" name="Freeform 3147"/>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2" name="Group 3148"/>
                <p:cNvGrpSpPr>
                  <a:grpSpLocks noChangeAspect="1"/>
                </p:cNvGrpSpPr>
                <p:nvPr/>
              </p:nvGrpSpPr>
              <p:grpSpPr bwMode="auto">
                <a:xfrm>
                  <a:off x="2315" y="1070"/>
                  <a:ext cx="596" cy="471"/>
                  <a:chOff x="585" y="1098"/>
                  <a:chExt cx="662" cy="521"/>
                </a:xfrm>
              </p:grpSpPr>
              <p:sp>
                <p:nvSpPr>
                  <p:cNvPr id="39595" name="Freeform 3149"/>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96" name="Freeform 3150"/>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97" name="Freeform 3151"/>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98" name="Freeform 3152"/>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99" name="Freeform 3153"/>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3" name="Group 3154"/>
                <p:cNvGrpSpPr>
                  <a:grpSpLocks noChangeAspect="1"/>
                </p:cNvGrpSpPr>
                <p:nvPr/>
              </p:nvGrpSpPr>
              <p:grpSpPr bwMode="auto">
                <a:xfrm>
                  <a:off x="2613" y="1150"/>
                  <a:ext cx="596" cy="471"/>
                  <a:chOff x="585" y="1098"/>
                  <a:chExt cx="662" cy="521"/>
                </a:xfrm>
              </p:grpSpPr>
              <p:sp>
                <p:nvSpPr>
                  <p:cNvPr id="39590" name="Freeform 3155"/>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91" name="Freeform 3156"/>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92" name="Freeform 3157"/>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93" name="Freeform 3158"/>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94" name="Freeform 3159"/>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4" name="Group 3160"/>
                <p:cNvGrpSpPr>
                  <a:grpSpLocks noChangeAspect="1"/>
                </p:cNvGrpSpPr>
                <p:nvPr/>
              </p:nvGrpSpPr>
              <p:grpSpPr bwMode="auto">
                <a:xfrm>
                  <a:off x="2911" y="1230"/>
                  <a:ext cx="596" cy="471"/>
                  <a:chOff x="585" y="1098"/>
                  <a:chExt cx="662" cy="521"/>
                </a:xfrm>
              </p:grpSpPr>
              <p:sp>
                <p:nvSpPr>
                  <p:cNvPr id="39585" name="Freeform 3161"/>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86" name="Freeform 3162"/>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87" name="Freeform 3163"/>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88" name="Freeform 3164"/>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89" name="Freeform 3165"/>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5" name="Group 3166"/>
                <p:cNvGrpSpPr>
                  <a:grpSpLocks noChangeAspect="1"/>
                </p:cNvGrpSpPr>
                <p:nvPr/>
              </p:nvGrpSpPr>
              <p:grpSpPr bwMode="auto">
                <a:xfrm>
                  <a:off x="3209" y="1310"/>
                  <a:ext cx="596" cy="471"/>
                  <a:chOff x="585" y="1098"/>
                  <a:chExt cx="662" cy="521"/>
                </a:xfrm>
              </p:grpSpPr>
              <p:sp>
                <p:nvSpPr>
                  <p:cNvPr id="39580" name="Freeform 3167"/>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81" name="Freeform 3168"/>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82" name="Freeform 3169"/>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83" name="Freeform 3170"/>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84" name="Freeform 3171"/>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6" name="Group 3172"/>
                <p:cNvGrpSpPr>
                  <a:grpSpLocks noChangeAspect="1"/>
                </p:cNvGrpSpPr>
                <p:nvPr/>
              </p:nvGrpSpPr>
              <p:grpSpPr bwMode="auto">
                <a:xfrm>
                  <a:off x="3507" y="1390"/>
                  <a:ext cx="596" cy="471"/>
                  <a:chOff x="585" y="1098"/>
                  <a:chExt cx="662" cy="521"/>
                </a:xfrm>
              </p:grpSpPr>
              <p:sp>
                <p:nvSpPr>
                  <p:cNvPr id="39575" name="Freeform 3173"/>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76" name="Freeform 3174"/>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77" name="Freeform 3175"/>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78" name="Freeform 3176"/>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79" name="Freeform 3177"/>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7" name="Group 3178"/>
                <p:cNvGrpSpPr>
                  <a:grpSpLocks noChangeAspect="1"/>
                </p:cNvGrpSpPr>
                <p:nvPr/>
              </p:nvGrpSpPr>
              <p:grpSpPr bwMode="auto">
                <a:xfrm>
                  <a:off x="3805" y="1470"/>
                  <a:ext cx="596" cy="471"/>
                  <a:chOff x="585" y="1098"/>
                  <a:chExt cx="662" cy="521"/>
                </a:xfrm>
              </p:grpSpPr>
              <p:sp>
                <p:nvSpPr>
                  <p:cNvPr id="39570" name="Freeform 3179"/>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71" name="Freeform 3180"/>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72" name="Freeform 3181"/>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73" name="Freeform 3182"/>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74" name="Freeform 3183"/>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8" name="Group 3184"/>
                <p:cNvGrpSpPr>
                  <a:grpSpLocks noChangeAspect="1"/>
                </p:cNvGrpSpPr>
                <p:nvPr/>
              </p:nvGrpSpPr>
              <p:grpSpPr bwMode="auto">
                <a:xfrm>
                  <a:off x="4103" y="1550"/>
                  <a:ext cx="596" cy="471"/>
                  <a:chOff x="585" y="1098"/>
                  <a:chExt cx="662" cy="521"/>
                </a:xfrm>
              </p:grpSpPr>
              <p:sp>
                <p:nvSpPr>
                  <p:cNvPr id="39565" name="Freeform 3185"/>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66" name="Freeform 3186"/>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67" name="Freeform 3187"/>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68" name="Freeform 3188"/>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69" name="Freeform 3189"/>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59" name="Group 3190"/>
                <p:cNvGrpSpPr>
                  <a:grpSpLocks noChangeAspect="1"/>
                </p:cNvGrpSpPr>
                <p:nvPr/>
              </p:nvGrpSpPr>
              <p:grpSpPr bwMode="auto">
                <a:xfrm>
                  <a:off x="4401" y="1629"/>
                  <a:ext cx="596" cy="471"/>
                  <a:chOff x="585" y="1098"/>
                  <a:chExt cx="662" cy="521"/>
                </a:xfrm>
              </p:grpSpPr>
              <p:sp>
                <p:nvSpPr>
                  <p:cNvPr id="39560" name="Freeform 3191"/>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61" name="Freeform 3192"/>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62" name="Freeform 3193"/>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63" name="Freeform 3194"/>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64" name="Freeform 3195"/>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grpSp>
            <p:nvGrpSpPr>
              <p:cNvPr id="39386" name="Group 3196"/>
              <p:cNvGrpSpPr>
                <a:grpSpLocks noChangeAspect="1"/>
              </p:cNvGrpSpPr>
              <p:nvPr/>
            </p:nvGrpSpPr>
            <p:grpSpPr bwMode="auto">
              <a:xfrm>
                <a:off x="1718" y="2045"/>
                <a:ext cx="2981" cy="1110"/>
                <a:chOff x="2016" y="990"/>
                <a:chExt cx="2981" cy="1110"/>
              </a:xfrm>
            </p:grpSpPr>
            <p:grpSp>
              <p:nvGrpSpPr>
                <p:cNvPr id="39497" name="Group 3197"/>
                <p:cNvGrpSpPr>
                  <a:grpSpLocks noChangeAspect="1"/>
                </p:cNvGrpSpPr>
                <p:nvPr/>
              </p:nvGrpSpPr>
              <p:grpSpPr bwMode="auto">
                <a:xfrm>
                  <a:off x="2016" y="990"/>
                  <a:ext cx="596" cy="471"/>
                  <a:chOff x="585" y="1098"/>
                  <a:chExt cx="662" cy="521"/>
                </a:xfrm>
              </p:grpSpPr>
              <p:sp>
                <p:nvSpPr>
                  <p:cNvPr id="39546" name="Freeform 3198"/>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47" name="Freeform 3199"/>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48" name="Freeform 3200"/>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49" name="Freeform 3201"/>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50" name="Freeform 3202"/>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98" name="Group 3203"/>
                <p:cNvGrpSpPr>
                  <a:grpSpLocks noChangeAspect="1"/>
                </p:cNvGrpSpPr>
                <p:nvPr/>
              </p:nvGrpSpPr>
              <p:grpSpPr bwMode="auto">
                <a:xfrm>
                  <a:off x="2315" y="1070"/>
                  <a:ext cx="596" cy="471"/>
                  <a:chOff x="585" y="1098"/>
                  <a:chExt cx="662" cy="521"/>
                </a:xfrm>
              </p:grpSpPr>
              <p:sp>
                <p:nvSpPr>
                  <p:cNvPr id="39541" name="Freeform 3204"/>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42" name="Freeform 3205"/>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43" name="Freeform 3206"/>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44" name="Freeform 3207"/>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45" name="Freeform 3208"/>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99" name="Group 3209"/>
                <p:cNvGrpSpPr>
                  <a:grpSpLocks noChangeAspect="1"/>
                </p:cNvGrpSpPr>
                <p:nvPr/>
              </p:nvGrpSpPr>
              <p:grpSpPr bwMode="auto">
                <a:xfrm>
                  <a:off x="2613" y="1150"/>
                  <a:ext cx="596" cy="471"/>
                  <a:chOff x="585" y="1098"/>
                  <a:chExt cx="662" cy="521"/>
                </a:xfrm>
              </p:grpSpPr>
              <p:sp>
                <p:nvSpPr>
                  <p:cNvPr id="39536" name="Freeform 3210"/>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37" name="Freeform 3211"/>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38" name="Freeform 3212"/>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39" name="Freeform 3213"/>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40" name="Freeform 3214"/>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0" name="Group 3215"/>
                <p:cNvGrpSpPr>
                  <a:grpSpLocks noChangeAspect="1"/>
                </p:cNvGrpSpPr>
                <p:nvPr/>
              </p:nvGrpSpPr>
              <p:grpSpPr bwMode="auto">
                <a:xfrm>
                  <a:off x="2911" y="1230"/>
                  <a:ext cx="596" cy="471"/>
                  <a:chOff x="585" y="1098"/>
                  <a:chExt cx="662" cy="521"/>
                </a:xfrm>
              </p:grpSpPr>
              <p:sp>
                <p:nvSpPr>
                  <p:cNvPr id="39531" name="Freeform 3216"/>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32" name="Freeform 3217"/>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33" name="Freeform 3218"/>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34" name="Freeform 3219"/>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35" name="Freeform 3220"/>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1" name="Group 3221"/>
                <p:cNvGrpSpPr>
                  <a:grpSpLocks noChangeAspect="1"/>
                </p:cNvGrpSpPr>
                <p:nvPr/>
              </p:nvGrpSpPr>
              <p:grpSpPr bwMode="auto">
                <a:xfrm>
                  <a:off x="3209" y="1310"/>
                  <a:ext cx="596" cy="471"/>
                  <a:chOff x="585" y="1098"/>
                  <a:chExt cx="662" cy="521"/>
                </a:xfrm>
              </p:grpSpPr>
              <p:sp>
                <p:nvSpPr>
                  <p:cNvPr id="39526" name="Freeform 3222"/>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27" name="Freeform 3223"/>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28" name="Freeform 3224"/>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29" name="Freeform 3225"/>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30" name="Freeform 3226"/>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2" name="Group 3227"/>
                <p:cNvGrpSpPr>
                  <a:grpSpLocks noChangeAspect="1"/>
                </p:cNvGrpSpPr>
                <p:nvPr/>
              </p:nvGrpSpPr>
              <p:grpSpPr bwMode="auto">
                <a:xfrm>
                  <a:off x="3507" y="1390"/>
                  <a:ext cx="596" cy="471"/>
                  <a:chOff x="585" y="1098"/>
                  <a:chExt cx="662" cy="521"/>
                </a:xfrm>
              </p:grpSpPr>
              <p:sp>
                <p:nvSpPr>
                  <p:cNvPr id="39521" name="Freeform 3228"/>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22" name="Freeform 3229"/>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23" name="Freeform 3230"/>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24" name="Freeform 3231"/>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25" name="Freeform 3232"/>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3" name="Group 3233"/>
                <p:cNvGrpSpPr>
                  <a:grpSpLocks noChangeAspect="1"/>
                </p:cNvGrpSpPr>
                <p:nvPr/>
              </p:nvGrpSpPr>
              <p:grpSpPr bwMode="auto">
                <a:xfrm>
                  <a:off x="3805" y="1470"/>
                  <a:ext cx="596" cy="471"/>
                  <a:chOff x="585" y="1098"/>
                  <a:chExt cx="662" cy="521"/>
                </a:xfrm>
              </p:grpSpPr>
              <p:sp>
                <p:nvSpPr>
                  <p:cNvPr id="39516" name="Freeform 3234"/>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17" name="Freeform 3235"/>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18" name="Freeform 3236"/>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19" name="Freeform 3237"/>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20" name="Freeform 3238"/>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4" name="Group 3239"/>
                <p:cNvGrpSpPr>
                  <a:grpSpLocks noChangeAspect="1"/>
                </p:cNvGrpSpPr>
                <p:nvPr/>
              </p:nvGrpSpPr>
              <p:grpSpPr bwMode="auto">
                <a:xfrm>
                  <a:off x="4103" y="1550"/>
                  <a:ext cx="596" cy="471"/>
                  <a:chOff x="585" y="1098"/>
                  <a:chExt cx="662" cy="521"/>
                </a:xfrm>
              </p:grpSpPr>
              <p:sp>
                <p:nvSpPr>
                  <p:cNvPr id="39511" name="Freeform 3240"/>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12" name="Freeform 3241"/>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13" name="Freeform 3242"/>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14" name="Freeform 3243"/>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15" name="Freeform 3244"/>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505" name="Group 3245"/>
                <p:cNvGrpSpPr>
                  <a:grpSpLocks noChangeAspect="1"/>
                </p:cNvGrpSpPr>
                <p:nvPr/>
              </p:nvGrpSpPr>
              <p:grpSpPr bwMode="auto">
                <a:xfrm>
                  <a:off x="4401" y="1629"/>
                  <a:ext cx="596" cy="471"/>
                  <a:chOff x="585" y="1098"/>
                  <a:chExt cx="662" cy="521"/>
                </a:xfrm>
              </p:grpSpPr>
              <p:sp>
                <p:nvSpPr>
                  <p:cNvPr id="39506" name="Freeform 3246"/>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507" name="Freeform 3247"/>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508" name="Freeform 3248"/>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509" name="Freeform 3249"/>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510" name="Freeform 3250"/>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grpSp>
            <p:nvGrpSpPr>
              <p:cNvPr id="39387" name="Group 3251"/>
              <p:cNvGrpSpPr>
                <a:grpSpLocks noChangeAspect="1"/>
              </p:cNvGrpSpPr>
              <p:nvPr/>
            </p:nvGrpSpPr>
            <p:grpSpPr bwMode="auto">
              <a:xfrm>
                <a:off x="1718" y="1735"/>
                <a:ext cx="2981" cy="1110"/>
                <a:chOff x="2016" y="990"/>
                <a:chExt cx="2981" cy="1110"/>
              </a:xfrm>
            </p:grpSpPr>
            <p:grpSp>
              <p:nvGrpSpPr>
                <p:cNvPr id="39443" name="Group 3252"/>
                <p:cNvGrpSpPr>
                  <a:grpSpLocks noChangeAspect="1"/>
                </p:cNvGrpSpPr>
                <p:nvPr/>
              </p:nvGrpSpPr>
              <p:grpSpPr bwMode="auto">
                <a:xfrm>
                  <a:off x="2016" y="990"/>
                  <a:ext cx="596" cy="471"/>
                  <a:chOff x="585" y="1098"/>
                  <a:chExt cx="662" cy="521"/>
                </a:xfrm>
              </p:grpSpPr>
              <p:sp>
                <p:nvSpPr>
                  <p:cNvPr id="39492" name="Freeform 3253"/>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93" name="Freeform 3254"/>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94" name="Freeform 3255"/>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95" name="Freeform 3256"/>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96" name="Freeform 3257"/>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4" name="Group 3258"/>
                <p:cNvGrpSpPr>
                  <a:grpSpLocks noChangeAspect="1"/>
                </p:cNvGrpSpPr>
                <p:nvPr/>
              </p:nvGrpSpPr>
              <p:grpSpPr bwMode="auto">
                <a:xfrm>
                  <a:off x="2315" y="1070"/>
                  <a:ext cx="596" cy="471"/>
                  <a:chOff x="585" y="1098"/>
                  <a:chExt cx="662" cy="521"/>
                </a:xfrm>
              </p:grpSpPr>
              <p:sp>
                <p:nvSpPr>
                  <p:cNvPr id="39487" name="Freeform 3259"/>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88" name="Freeform 3260"/>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89" name="Freeform 3261"/>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90" name="Freeform 3262"/>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91" name="Freeform 3263"/>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5" name="Group 3264"/>
                <p:cNvGrpSpPr>
                  <a:grpSpLocks noChangeAspect="1"/>
                </p:cNvGrpSpPr>
                <p:nvPr/>
              </p:nvGrpSpPr>
              <p:grpSpPr bwMode="auto">
                <a:xfrm>
                  <a:off x="2613" y="1150"/>
                  <a:ext cx="596" cy="471"/>
                  <a:chOff x="585" y="1098"/>
                  <a:chExt cx="662" cy="521"/>
                </a:xfrm>
              </p:grpSpPr>
              <p:sp>
                <p:nvSpPr>
                  <p:cNvPr id="39482" name="Freeform 3265"/>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83" name="Freeform 3266"/>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84" name="Freeform 3267"/>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85" name="Freeform 3268"/>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86" name="Freeform 3269"/>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6" name="Group 3270"/>
                <p:cNvGrpSpPr>
                  <a:grpSpLocks noChangeAspect="1"/>
                </p:cNvGrpSpPr>
                <p:nvPr/>
              </p:nvGrpSpPr>
              <p:grpSpPr bwMode="auto">
                <a:xfrm>
                  <a:off x="2911" y="1230"/>
                  <a:ext cx="596" cy="471"/>
                  <a:chOff x="585" y="1098"/>
                  <a:chExt cx="662" cy="521"/>
                </a:xfrm>
              </p:grpSpPr>
              <p:sp>
                <p:nvSpPr>
                  <p:cNvPr id="39477" name="Freeform 3271"/>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78" name="Freeform 3272"/>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79" name="Freeform 3273"/>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80" name="Freeform 3274"/>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81" name="Freeform 3275"/>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7" name="Group 3276"/>
                <p:cNvGrpSpPr>
                  <a:grpSpLocks noChangeAspect="1"/>
                </p:cNvGrpSpPr>
                <p:nvPr/>
              </p:nvGrpSpPr>
              <p:grpSpPr bwMode="auto">
                <a:xfrm>
                  <a:off x="3209" y="1310"/>
                  <a:ext cx="596" cy="471"/>
                  <a:chOff x="585" y="1098"/>
                  <a:chExt cx="662" cy="521"/>
                </a:xfrm>
              </p:grpSpPr>
              <p:sp>
                <p:nvSpPr>
                  <p:cNvPr id="39472" name="Freeform 3277"/>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73" name="Freeform 3278"/>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74" name="Freeform 3279"/>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75" name="Freeform 3280"/>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76" name="Freeform 3281"/>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8" name="Group 3282"/>
                <p:cNvGrpSpPr>
                  <a:grpSpLocks noChangeAspect="1"/>
                </p:cNvGrpSpPr>
                <p:nvPr/>
              </p:nvGrpSpPr>
              <p:grpSpPr bwMode="auto">
                <a:xfrm>
                  <a:off x="3507" y="1390"/>
                  <a:ext cx="596" cy="471"/>
                  <a:chOff x="585" y="1098"/>
                  <a:chExt cx="662" cy="521"/>
                </a:xfrm>
              </p:grpSpPr>
              <p:sp>
                <p:nvSpPr>
                  <p:cNvPr id="39467" name="Freeform 3283"/>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68" name="Freeform 3284"/>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69" name="Freeform 3285"/>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70" name="Freeform 3286"/>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71" name="Freeform 3287"/>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49" name="Group 3288"/>
                <p:cNvGrpSpPr>
                  <a:grpSpLocks noChangeAspect="1"/>
                </p:cNvGrpSpPr>
                <p:nvPr/>
              </p:nvGrpSpPr>
              <p:grpSpPr bwMode="auto">
                <a:xfrm>
                  <a:off x="3805" y="1470"/>
                  <a:ext cx="596" cy="471"/>
                  <a:chOff x="585" y="1098"/>
                  <a:chExt cx="662" cy="521"/>
                </a:xfrm>
              </p:grpSpPr>
              <p:sp>
                <p:nvSpPr>
                  <p:cNvPr id="39462" name="Freeform 3289"/>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63" name="Freeform 3290"/>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64" name="Freeform 3291"/>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65" name="Freeform 3292"/>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66" name="Freeform 3293"/>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50" name="Group 3294"/>
                <p:cNvGrpSpPr>
                  <a:grpSpLocks noChangeAspect="1"/>
                </p:cNvGrpSpPr>
                <p:nvPr/>
              </p:nvGrpSpPr>
              <p:grpSpPr bwMode="auto">
                <a:xfrm>
                  <a:off x="4103" y="1550"/>
                  <a:ext cx="596" cy="471"/>
                  <a:chOff x="585" y="1098"/>
                  <a:chExt cx="662" cy="521"/>
                </a:xfrm>
              </p:grpSpPr>
              <p:sp>
                <p:nvSpPr>
                  <p:cNvPr id="39457" name="Freeform 3295"/>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58" name="Freeform 3296"/>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59" name="Freeform 3297"/>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60" name="Freeform 3298"/>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61" name="Freeform 3299"/>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451" name="Group 3300"/>
                <p:cNvGrpSpPr>
                  <a:grpSpLocks noChangeAspect="1"/>
                </p:cNvGrpSpPr>
                <p:nvPr/>
              </p:nvGrpSpPr>
              <p:grpSpPr bwMode="auto">
                <a:xfrm>
                  <a:off x="4401" y="1629"/>
                  <a:ext cx="596" cy="471"/>
                  <a:chOff x="585" y="1098"/>
                  <a:chExt cx="662" cy="521"/>
                </a:xfrm>
              </p:grpSpPr>
              <p:sp>
                <p:nvSpPr>
                  <p:cNvPr id="39452" name="Freeform 3301"/>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53" name="Freeform 3302"/>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54" name="Freeform 3303"/>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55" name="Freeform 3304"/>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56" name="Freeform 3305"/>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grpSp>
            <p:nvGrpSpPr>
              <p:cNvPr id="39388" name="Group 3306"/>
              <p:cNvGrpSpPr>
                <a:grpSpLocks noChangeAspect="1"/>
              </p:cNvGrpSpPr>
              <p:nvPr/>
            </p:nvGrpSpPr>
            <p:grpSpPr bwMode="auto">
              <a:xfrm>
                <a:off x="1718" y="1425"/>
                <a:ext cx="2981" cy="1110"/>
                <a:chOff x="2016" y="990"/>
                <a:chExt cx="2981" cy="1110"/>
              </a:xfrm>
            </p:grpSpPr>
            <p:grpSp>
              <p:nvGrpSpPr>
                <p:cNvPr id="39389" name="Group 3307"/>
                <p:cNvGrpSpPr>
                  <a:grpSpLocks noChangeAspect="1"/>
                </p:cNvGrpSpPr>
                <p:nvPr/>
              </p:nvGrpSpPr>
              <p:grpSpPr bwMode="auto">
                <a:xfrm>
                  <a:off x="2016" y="990"/>
                  <a:ext cx="596" cy="471"/>
                  <a:chOff x="585" y="1098"/>
                  <a:chExt cx="662" cy="521"/>
                </a:xfrm>
              </p:grpSpPr>
              <p:sp>
                <p:nvSpPr>
                  <p:cNvPr id="39438" name="Freeform 3308"/>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39" name="Freeform 3309"/>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40" name="Freeform 3310"/>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41" name="Freeform 3311"/>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42" name="Freeform 3312"/>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0" name="Group 3313"/>
                <p:cNvGrpSpPr>
                  <a:grpSpLocks noChangeAspect="1"/>
                </p:cNvGrpSpPr>
                <p:nvPr/>
              </p:nvGrpSpPr>
              <p:grpSpPr bwMode="auto">
                <a:xfrm>
                  <a:off x="2315" y="1070"/>
                  <a:ext cx="596" cy="471"/>
                  <a:chOff x="585" y="1098"/>
                  <a:chExt cx="662" cy="521"/>
                </a:xfrm>
              </p:grpSpPr>
              <p:sp>
                <p:nvSpPr>
                  <p:cNvPr id="39433" name="Freeform 3314"/>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34" name="Freeform 3315"/>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35" name="Freeform 3316"/>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36" name="Freeform 3317"/>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37" name="Freeform 3318"/>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1" name="Group 3319"/>
                <p:cNvGrpSpPr>
                  <a:grpSpLocks noChangeAspect="1"/>
                </p:cNvGrpSpPr>
                <p:nvPr/>
              </p:nvGrpSpPr>
              <p:grpSpPr bwMode="auto">
                <a:xfrm>
                  <a:off x="2613" y="1150"/>
                  <a:ext cx="596" cy="471"/>
                  <a:chOff x="585" y="1098"/>
                  <a:chExt cx="662" cy="521"/>
                </a:xfrm>
              </p:grpSpPr>
              <p:sp>
                <p:nvSpPr>
                  <p:cNvPr id="39428" name="Freeform 3320"/>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29" name="Freeform 3321"/>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30" name="Freeform 3322"/>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31" name="Freeform 3323"/>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32" name="Freeform 3324"/>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2" name="Group 3325"/>
                <p:cNvGrpSpPr>
                  <a:grpSpLocks noChangeAspect="1"/>
                </p:cNvGrpSpPr>
                <p:nvPr/>
              </p:nvGrpSpPr>
              <p:grpSpPr bwMode="auto">
                <a:xfrm>
                  <a:off x="2911" y="1230"/>
                  <a:ext cx="596" cy="471"/>
                  <a:chOff x="585" y="1098"/>
                  <a:chExt cx="662" cy="521"/>
                </a:xfrm>
              </p:grpSpPr>
              <p:sp>
                <p:nvSpPr>
                  <p:cNvPr id="39423" name="Freeform 3326"/>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24" name="Freeform 3327"/>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25" name="Freeform 3328"/>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26" name="Freeform 3329"/>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27" name="Freeform 3330"/>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3" name="Group 3331"/>
                <p:cNvGrpSpPr>
                  <a:grpSpLocks noChangeAspect="1"/>
                </p:cNvGrpSpPr>
                <p:nvPr/>
              </p:nvGrpSpPr>
              <p:grpSpPr bwMode="auto">
                <a:xfrm>
                  <a:off x="3209" y="1310"/>
                  <a:ext cx="596" cy="471"/>
                  <a:chOff x="585" y="1098"/>
                  <a:chExt cx="662" cy="521"/>
                </a:xfrm>
              </p:grpSpPr>
              <p:sp>
                <p:nvSpPr>
                  <p:cNvPr id="39418" name="Freeform 3332"/>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19" name="Freeform 3333"/>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20" name="Freeform 3334"/>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21" name="Freeform 3335"/>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22" name="Freeform 3336"/>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4" name="Group 3337"/>
                <p:cNvGrpSpPr>
                  <a:grpSpLocks noChangeAspect="1"/>
                </p:cNvGrpSpPr>
                <p:nvPr/>
              </p:nvGrpSpPr>
              <p:grpSpPr bwMode="auto">
                <a:xfrm>
                  <a:off x="3507" y="1390"/>
                  <a:ext cx="596" cy="471"/>
                  <a:chOff x="585" y="1098"/>
                  <a:chExt cx="662" cy="521"/>
                </a:xfrm>
              </p:grpSpPr>
              <p:sp>
                <p:nvSpPr>
                  <p:cNvPr id="39413" name="Freeform 3338"/>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14" name="Freeform 3339"/>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15" name="Freeform 3340"/>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16" name="Freeform 3341"/>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17" name="Freeform 3342"/>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5" name="Group 3343"/>
                <p:cNvGrpSpPr>
                  <a:grpSpLocks noChangeAspect="1"/>
                </p:cNvGrpSpPr>
                <p:nvPr/>
              </p:nvGrpSpPr>
              <p:grpSpPr bwMode="auto">
                <a:xfrm>
                  <a:off x="3805" y="1470"/>
                  <a:ext cx="596" cy="471"/>
                  <a:chOff x="585" y="1098"/>
                  <a:chExt cx="662" cy="521"/>
                </a:xfrm>
              </p:grpSpPr>
              <p:sp>
                <p:nvSpPr>
                  <p:cNvPr id="39408" name="Freeform 3344"/>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09" name="Freeform 3345"/>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10" name="Freeform 3346"/>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11" name="Freeform 3347"/>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12" name="Freeform 3348"/>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6" name="Group 3349"/>
                <p:cNvGrpSpPr>
                  <a:grpSpLocks noChangeAspect="1"/>
                </p:cNvGrpSpPr>
                <p:nvPr/>
              </p:nvGrpSpPr>
              <p:grpSpPr bwMode="auto">
                <a:xfrm>
                  <a:off x="4103" y="1550"/>
                  <a:ext cx="596" cy="471"/>
                  <a:chOff x="585" y="1098"/>
                  <a:chExt cx="662" cy="521"/>
                </a:xfrm>
              </p:grpSpPr>
              <p:sp>
                <p:nvSpPr>
                  <p:cNvPr id="39403" name="Freeform 3350"/>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404" name="Freeform 3351"/>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05" name="Freeform 3352"/>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06" name="Freeform 3353"/>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07" name="Freeform 3354"/>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nvGrpSpPr>
                <p:cNvPr id="39397" name="Group 3355"/>
                <p:cNvGrpSpPr>
                  <a:grpSpLocks noChangeAspect="1"/>
                </p:cNvGrpSpPr>
                <p:nvPr/>
              </p:nvGrpSpPr>
              <p:grpSpPr bwMode="auto">
                <a:xfrm>
                  <a:off x="4401" y="1629"/>
                  <a:ext cx="596" cy="471"/>
                  <a:chOff x="585" y="1098"/>
                  <a:chExt cx="662" cy="521"/>
                </a:xfrm>
              </p:grpSpPr>
              <p:sp>
                <p:nvSpPr>
                  <p:cNvPr id="39398" name="Freeform 3356"/>
                  <p:cNvSpPr>
                    <a:spLocks noChangeAspect="1"/>
                  </p:cNvSpPr>
                  <p:nvPr/>
                </p:nvSpPr>
                <p:spPr bwMode="gray">
                  <a:xfrm>
                    <a:off x="585" y="1098"/>
                    <a:ext cx="331" cy="432"/>
                  </a:xfrm>
                  <a:custGeom>
                    <a:avLst/>
                    <a:gdLst>
                      <a:gd name="T0" fmla="*/ 0 w 1866"/>
                      <a:gd name="T1" fmla="*/ 0 h 2433"/>
                      <a:gd name="T2" fmla="*/ 0 w 1866"/>
                      <a:gd name="T3" fmla="*/ 0 h 2433"/>
                      <a:gd name="T4" fmla="*/ 0 w 1866"/>
                      <a:gd name="T5" fmla="*/ 0 h 2433"/>
                      <a:gd name="T6" fmla="*/ 0 w 1866"/>
                      <a:gd name="T7" fmla="*/ 0 h 2433"/>
                      <a:gd name="T8" fmla="*/ 0 w 1866"/>
                      <a:gd name="T9" fmla="*/ 0 h 2433"/>
                      <a:gd name="T10" fmla="*/ 0 w 1866"/>
                      <a:gd name="T11" fmla="*/ 0 h 2433"/>
                      <a:gd name="T12" fmla="*/ 0 60000 65536"/>
                      <a:gd name="T13" fmla="*/ 0 60000 65536"/>
                      <a:gd name="T14" fmla="*/ 0 60000 65536"/>
                      <a:gd name="T15" fmla="*/ 0 60000 65536"/>
                      <a:gd name="T16" fmla="*/ 0 60000 65536"/>
                      <a:gd name="T17" fmla="*/ 0 60000 65536"/>
                      <a:gd name="T18" fmla="*/ 0 w 1866"/>
                      <a:gd name="T19" fmla="*/ 0 h 2433"/>
                      <a:gd name="T20" fmla="*/ 1866 w 1866"/>
                      <a:gd name="T21" fmla="*/ 2433 h 2433"/>
                    </a:gdLst>
                    <a:ahLst/>
                    <a:cxnLst>
                      <a:cxn ang="T12">
                        <a:pos x="T0" y="T1"/>
                      </a:cxn>
                      <a:cxn ang="T13">
                        <a:pos x="T2" y="T3"/>
                      </a:cxn>
                      <a:cxn ang="T14">
                        <a:pos x="T4" y="T5"/>
                      </a:cxn>
                      <a:cxn ang="T15">
                        <a:pos x="T6" y="T7"/>
                      </a:cxn>
                      <a:cxn ang="T16">
                        <a:pos x="T8" y="T9"/>
                      </a:cxn>
                      <a:cxn ang="T17">
                        <a:pos x="T10" y="T11"/>
                      </a:cxn>
                    </a:cxnLst>
                    <a:rect l="T18" t="T19" r="T20" b="T21"/>
                    <a:pathLst>
                      <a:path w="1866" h="2433">
                        <a:moveTo>
                          <a:pt x="0" y="500"/>
                        </a:moveTo>
                        <a:lnTo>
                          <a:pt x="0" y="2433"/>
                        </a:lnTo>
                        <a:lnTo>
                          <a:pt x="1866" y="1932"/>
                        </a:lnTo>
                        <a:lnTo>
                          <a:pt x="1866" y="1001"/>
                        </a:lnTo>
                        <a:lnTo>
                          <a:pt x="1866" y="0"/>
                        </a:lnTo>
                        <a:lnTo>
                          <a:pt x="0" y="500"/>
                        </a:lnTo>
                        <a:close/>
                      </a:path>
                    </a:pathLst>
                  </a:custGeom>
                  <a:solidFill>
                    <a:srgbClr val="6D6D6D"/>
                  </a:solidFill>
                  <a:ln w="9525">
                    <a:solidFill>
                      <a:srgbClr val="545554"/>
                    </a:solidFill>
                    <a:round/>
                    <a:headEnd/>
                    <a:tailEnd/>
                  </a:ln>
                </p:spPr>
                <p:txBody>
                  <a:bodyPr/>
                  <a:lstStyle/>
                  <a:p>
                    <a:endParaRPr lang="nl-NL"/>
                  </a:p>
                </p:txBody>
              </p:sp>
              <p:sp>
                <p:nvSpPr>
                  <p:cNvPr id="39399" name="Freeform 3357"/>
                  <p:cNvSpPr>
                    <a:spLocks noChangeAspect="1"/>
                  </p:cNvSpPr>
                  <p:nvPr/>
                </p:nvSpPr>
                <p:spPr bwMode="gray">
                  <a:xfrm>
                    <a:off x="585" y="13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303030"/>
                  </a:solidFill>
                  <a:ln w="9525">
                    <a:solidFill>
                      <a:srgbClr val="545554"/>
                    </a:solidFill>
                    <a:round/>
                    <a:headEnd/>
                    <a:tailEnd/>
                  </a:ln>
                </p:spPr>
                <p:txBody>
                  <a:bodyPr/>
                  <a:lstStyle/>
                  <a:p>
                    <a:endParaRPr lang="nl-NL"/>
                  </a:p>
                </p:txBody>
              </p:sp>
              <p:sp>
                <p:nvSpPr>
                  <p:cNvPr id="39400" name="Freeform 3358"/>
                  <p:cNvSpPr>
                    <a:spLocks noChangeAspect="1"/>
                  </p:cNvSpPr>
                  <p:nvPr/>
                </p:nvSpPr>
                <p:spPr bwMode="gray">
                  <a:xfrm>
                    <a:off x="916"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60000 65536"/>
                      <a:gd name="T11" fmla="*/ 0 60000 65536"/>
                      <a:gd name="T12" fmla="*/ 0 60000 65536"/>
                      <a:gd name="T13" fmla="*/ 0 60000 65536"/>
                      <a:gd name="T14" fmla="*/ 0 60000 65536"/>
                      <a:gd name="T15" fmla="*/ 0 w 1866"/>
                      <a:gd name="T16" fmla="*/ 0 h 2434"/>
                      <a:gd name="T17" fmla="*/ 1866 w 1866"/>
                      <a:gd name="T18" fmla="*/ 2434 h 2434"/>
                    </a:gdLst>
                    <a:ahLst/>
                    <a:cxnLst>
                      <a:cxn ang="T10">
                        <a:pos x="T0" y="T1"/>
                      </a:cxn>
                      <a:cxn ang="T11">
                        <a:pos x="T2" y="T3"/>
                      </a:cxn>
                      <a:cxn ang="T12">
                        <a:pos x="T4" y="T5"/>
                      </a:cxn>
                      <a:cxn ang="T13">
                        <a:pos x="T6" y="T7"/>
                      </a:cxn>
                      <a:cxn ang="T14">
                        <a:pos x="T8" y="T9"/>
                      </a:cxn>
                    </a:cxnLst>
                    <a:rect l="T15" t="T16" r="T17" b="T18"/>
                    <a:pathLst>
                      <a:path w="1866" h="2434">
                        <a:moveTo>
                          <a:pt x="0" y="2434"/>
                        </a:moveTo>
                        <a:lnTo>
                          <a:pt x="1866" y="1933"/>
                        </a:lnTo>
                        <a:lnTo>
                          <a:pt x="1866" y="0"/>
                        </a:lnTo>
                        <a:lnTo>
                          <a:pt x="0" y="501"/>
                        </a:lnTo>
                        <a:lnTo>
                          <a:pt x="0" y="2434"/>
                        </a:lnTo>
                        <a:close/>
                      </a:path>
                    </a:pathLst>
                  </a:custGeom>
                  <a:solidFill>
                    <a:srgbClr val="828282"/>
                  </a:solidFill>
                  <a:ln w="9525">
                    <a:solidFill>
                      <a:srgbClr val="545554"/>
                    </a:solidFill>
                    <a:round/>
                    <a:headEnd/>
                    <a:tailEnd/>
                  </a:ln>
                </p:spPr>
                <p:txBody>
                  <a:bodyPr/>
                  <a:lstStyle/>
                  <a:p>
                    <a:endParaRPr lang="nl-NL"/>
                  </a:p>
                </p:txBody>
              </p:sp>
              <p:sp>
                <p:nvSpPr>
                  <p:cNvPr id="39401" name="Freeform 3359"/>
                  <p:cNvSpPr>
                    <a:spLocks noChangeAspect="1" noEditPoints="1"/>
                  </p:cNvSpPr>
                  <p:nvPr/>
                </p:nvSpPr>
                <p:spPr bwMode="gray">
                  <a:xfrm>
                    <a:off x="585" y="1186"/>
                    <a:ext cx="331" cy="433"/>
                  </a:xfrm>
                  <a:custGeom>
                    <a:avLst/>
                    <a:gdLst>
                      <a:gd name="T0" fmla="*/ 0 w 1866"/>
                      <a:gd name="T1" fmla="*/ 0 h 2434"/>
                      <a:gd name="T2" fmla="*/ 0 w 1866"/>
                      <a:gd name="T3" fmla="*/ 0 h 2434"/>
                      <a:gd name="T4" fmla="*/ 0 w 1866"/>
                      <a:gd name="T5" fmla="*/ 0 h 2434"/>
                      <a:gd name="T6" fmla="*/ 0 w 1866"/>
                      <a:gd name="T7" fmla="*/ 0 h 2434"/>
                      <a:gd name="T8" fmla="*/ 0 w 1866"/>
                      <a:gd name="T9" fmla="*/ 0 h 2434"/>
                      <a:gd name="T10" fmla="*/ 0 w 1866"/>
                      <a:gd name="T11" fmla="*/ 0 h 2434"/>
                      <a:gd name="T12" fmla="*/ 0 w 1866"/>
                      <a:gd name="T13" fmla="*/ 0 h 2434"/>
                      <a:gd name="T14" fmla="*/ 0 w 1866"/>
                      <a:gd name="T15" fmla="*/ 0 h 2434"/>
                      <a:gd name="T16" fmla="*/ 0 w 1866"/>
                      <a:gd name="T17" fmla="*/ 0 h 2434"/>
                      <a:gd name="T18" fmla="*/ 0 w 1866"/>
                      <a:gd name="T19" fmla="*/ 0 h 2434"/>
                      <a:gd name="T20" fmla="*/ 0 w 1866"/>
                      <a:gd name="T21" fmla="*/ 0 h 2434"/>
                      <a:gd name="T22" fmla="*/ 0 w 1866"/>
                      <a:gd name="T23" fmla="*/ 0 h 2434"/>
                      <a:gd name="T24" fmla="*/ 0 w 1866"/>
                      <a:gd name="T25" fmla="*/ 0 h 2434"/>
                      <a:gd name="T26" fmla="*/ 0 w 1866"/>
                      <a:gd name="T27" fmla="*/ 0 h 2434"/>
                      <a:gd name="T28" fmla="*/ 0 w 1866"/>
                      <a:gd name="T29" fmla="*/ 0 h 2434"/>
                      <a:gd name="T30" fmla="*/ 0 w 1866"/>
                      <a:gd name="T31" fmla="*/ 0 h 2434"/>
                      <a:gd name="T32" fmla="*/ 0 w 1866"/>
                      <a:gd name="T33" fmla="*/ 0 h 2434"/>
                      <a:gd name="T34" fmla="*/ 0 w 1866"/>
                      <a:gd name="T35" fmla="*/ 0 h 2434"/>
                      <a:gd name="T36" fmla="*/ 0 w 1866"/>
                      <a:gd name="T37" fmla="*/ 0 h 24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66"/>
                      <a:gd name="T58" fmla="*/ 0 h 2434"/>
                      <a:gd name="T59" fmla="*/ 1866 w 1866"/>
                      <a:gd name="T60" fmla="*/ 2434 h 24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66" h="2434">
                        <a:moveTo>
                          <a:pt x="1866" y="501"/>
                        </a:moveTo>
                        <a:lnTo>
                          <a:pt x="1632" y="437"/>
                        </a:lnTo>
                        <a:lnTo>
                          <a:pt x="234" y="64"/>
                        </a:lnTo>
                        <a:lnTo>
                          <a:pt x="0" y="0"/>
                        </a:lnTo>
                        <a:lnTo>
                          <a:pt x="0" y="1933"/>
                        </a:lnTo>
                        <a:lnTo>
                          <a:pt x="234" y="1997"/>
                        </a:lnTo>
                        <a:lnTo>
                          <a:pt x="1866" y="2434"/>
                        </a:lnTo>
                        <a:lnTo>
                          <a:pt x="1866" y="501"/>
                        </a:lnTo>
                        <a:close/>
                        <a:moveTo>
                          <a:pt x="234" y="1753"/>
                        </a:moveTo>
                        <a:lnTo>
                          <a:pt x="234" y="305"/>
                        </a:lnTo>
                        <a:lnTo>
                          <a:pt x="1630" y="681"/>
                        </a:lnTo>
                        <a:lnTo>
                          <a:pt x="1632" y="681"/>
                        </a:lnTo>
                        <a:lnTo>
                          <a:pt x="1632" y="2129"/>
                        </a:lnTo>
                        <a:lnTo>
                          <a:pt x="234" y="1753"/>
                        </a:lnTo>
                        <a:close/>
                      </a:path>
                    </a:pathLst>
                  </a:custGeom>
                  <a:solidFill>
                    <a:srgbClr val="545454"/>
                  </a:solidFill>
                  <a:ln w="9525">
                    <a:solidFill>
                      <a:srgbClr val="545554"/>
                    </a:solidFill>
                    <a:round/>
                    <a:headEnd/>
                    <a:tailEnd/>
                  </a:ln>
                </p:spPr>
                <p:txBody>
                  <a:bodyPr/>
                  <a:lstStyle/>
                  <a:p>
                    <a:endParaRPr lang="nl-NL"/>
                  </a:p>
                </p:txBody>
              </p:sp>
              <p:sp>
                <p:nvSpPr>
                  <p:cNvPr id="39402" name="Freeform 3360"/>
                  <p:cNvSpPr>
                    <a:spLocks noChangeAspect="1"/>
                  </p:cNvSpPr>
                  <p:nvPr/>
                </p:nvSpPr>
                <p:spPr bwMode="gray">
                  <a:xfrm>
                    <a:off x="585" y="1098"/>
                    <a:ext cx="662" cy="177"/>
                  </a:xfrm>
                  <a:custGeom>
                    <a:avLst/>
                    <a:gdLst>
                      <a:gd name="T0" fmla="*/ 0 w 3732"/>
                      <a:gd name="T1" fmla="*/ 0 h 1001"/>
                      <a:gd name="T2" fmla="*/ 0 w 3732"/>
                      <a:gd name="T3" fmla="*/ 0 h 1001"/>
                      <a:gd name="T4" fmla="*/ 0 w 3732"/>
                      <a:gd name="T5" fmla="*/ 0 h 1001"/>
                      <a:gd name="T6" fmla="*/ 0 w 3732"/>
                      <a:gd name="T7" fmla="*/ 0 h 1001"/>
                      <a:gd name="T8" fmla="*/ 0 w 3732"/>
                      <a:gd name="T9" fmla="*/ 0 h 1001"/>
                      <a:gd name="T10" fmla="*/ 0 60000 65536"/>
                      <a:gd name="T11" fmla="*/ 0 60000 65536"/>
                      <a:gd name="T12" fmla="*/ 0 60000 65536"/>
                      <a:gd name="T13" fmla="*/ 0 60000 65536"/>
                      <a:gd name="T14" fmla="*/ 0 60000 65536"/>
                      <a:gd name="T15" fmla="*/ 0 w 3732"/>
                      <a:gd name="T16" fmla="*/ 0 h 1001"/>
                      <a:gd name="T17" fmla="*/ 3732 w 3732"/>
                      <a:gd name="T18" fmla="*/ 1001 h 1001"/>
                    </a:gdLst>
                    <a:ahLst/>
                    <a:cxnLst>
                      <a:cxn ang="T10">
                        <a:pos x="T0" y="T1"/>
                      </a:cxn>
                      <a:cxn ang="T11">
                        <a:pos x="T2" y="T3"/>
                      </a:cxn>
                      <a:cxn ang="T12">
                        <a:pos x="T4" y="T5"/>
                      </a:cxn>
                      <a:cxn ang="T13">
                        <a:pos x="T6" y="T7"/>
                      </a:cxn>
                      <a:cxn ang="T14">
                        <a:pos x="T8" y="T9"/>
                      </a:cxn>
                    </a:cxnLst>
                    <a:rect l="T15" t="T16" r="T17" b="T18"/>
                    <a:pathLst>
                      <a:path w="3732" h="1001">
                        <a:moveTo>
                          <a:pt x="0" y="500"/>
                        </a:moveTo>
                        <a:lnTo>
                          <a:pt x="1866" y="0"/>
                        </a:lnTo>
                        <a:lnTo>
                          <a:pt x="3732" y="500"/>
                        </a:lnTo>
                        <a:lnTo>
                          <a:pt x="1866" y="1001"/>
                        </a:lnTo>
                        <a:lnTo>
                          <a:pt x="0" y="500"/>
                        </a:lnTo>
                        <a:close/>
                      </a:path>
                    </a:pathLst>
                  </a:custGeom>
                  <a:solidFill>
                    <a:srgbClr val="6E6E6E"/>
                  </a:solidFill>
                  <a:ln w="9525">
                    <a:solidFill>
                      <a:srgbClr val="545554"/>
                    </a:solidFill>
                    <a:round/>
                    <a:headEnd/>
                    <a:tailEnd/>
                  </a:ln>
                </p:spPr>
                <p:txBody>
                  <a:bodyPr/>
                  <a:lstStyle/>
                  <a:p>
                    <a:endParaRPr lang="nl-NL"/>
                  </a:p>
                </p:txBody>
              </p:sp>
            </p:grpSp>
          </p:grpSp>
        </p:grpSp>
        <p:grpSp>
          <p:nvGrpSpPr>
            <p:cNvPr id="39344" name="Group 3361"/>
            <p:cNvGrpSpPr>
              <a:grpSpLocks noChangeAspect="1"/>
            </p:cNvGrpSpPr>
            <p:nvPr/>
          </p:nvGrpSpPr>
          <p:grpSpPr bwMode="auto">
            <a:xfrm flipH="1">
              <a:off x="1308" y="1811"/>
              <a:ext cx="1865" cy="1199"/>
              <a:chOff x="530" y="1128"/>
              <a:chExt cx="2572" cy="1648"/>
            </a:xfrm>
          </p:grpSpPr>
          <p:grpSp>
            <p:nvGrpSpPr>
              <p:cNvPr id="39345" name="Group 3362"/>
              <p:cNvGrpSpPr>
                <a:grpSpLocks noChangeAspect="1"/>
              </p:cNvGrpSpPr>
              <p:nvPr/>
            </p:nvGrpSpPr>
            <p:grpSpPr bwMode="auto">
              <a:xfrm>
                <a:off x="2913" y="1128"/>
                <a:ext cx="189" cy="239"/>
                <a:chOff x="2343" y="728"/>
                <a:chExt cx="569" cy="718"/>
              </a:xfrm>
            </p:grpSpPr>
            <p:sp>
              <p:nvSpPr>
                <p:cNvPr id="39382" name="Freeform 3363"/>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83" name="Freeform 3364"/>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84" name="Freeform 3365"/>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46" name="Group 3366"/>
              <p:cNvGrpSpPr>
                <a:grpSpLocks noChangeAspect="1"/>
              </p:cNvGrpSpPr>
              <p:nvPr/>
            </p:nvGrpSpPr>
            <p:grpSpPr bwMode="auto">
              <a:xfrm>
                <a:off x="2319" y="1596"/>
                <a:ext cx="189" cy="239"/>
                <a:chOff x="2343" y="728"/>
                <a:chExt cx="569" cy="718"/>
              </a:xfrm>
            </p:grpSpPr>
            <p:sp>
              <p:nvSpPr>
                <p:cNvPr id="39379" name="Freeform 3367"/>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80" name="Freeform 3368"/>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81" name="Freeform 3369"/>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47" name="Group 3370"/>
              <p:cNvGrpSpPr>
                <a:grpSpLocks noChangeAspect="1"/>
              </p:cNvGrpSpPr>
              <p:nvPr/>
            </p:nvGrpSpPr>
            <p:grpSpPr bwMode="auto">
              <a:xfrm>
                <a:off x="2613" y="1827"/>
                <a:ext cx="189" cy="239"/>
                <a:chOff x="2343" y="728"/>
                <a:chExt cx="569" cy="718"/>
              </a:xfrm>
            </p:grpSpPr>
            <p:sp>
              <p:nvSpPr>
                <p:cNvPr id="39376" name="Freeform 3371"/>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77" name="Freeform 3372"/>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78" name="Freeform 3373"/>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48" name="Group 3374"/>
              <p:cNvGrpSpPr>
                <a:grpSpLocks noChangeAspect="1"/>
              </p:cNvGrpSpPr>
              <p:nvPr/>
            </p:nvGrpSpPr>
            <p:grpSpPr bwMode="auto">
              <a:xfrm>
                <a:off x="2020" y="2297"/>
                <a:ext cx="189" cy="239"/>
                <a:chOff x="2343" y="728"/>
                <a:chExt cx="569" cy="718"/>
              </a:xfrm>
            </p:grpSpPr>
            <p:sp>
              <p:nvSpPr>
                <p:cNvPr id="39373" name="Freeform 3375"/>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74" name="Freeform 3376"/>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75" name="Freeform 3377"/>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49" name="Group 3378"/>
              <p:cNvGrpSpPr>
                <a:grpSpLocks noChangeAspect="1"/>
              </p:cNvGrpSpPr>
              <p:nvPr/>
            </p:nvGrpSpPr>
            <p:grpSpPr bwMode="auto">
              <a:xfrm>
                <a:off x="1722" y="2067"/>
                <a:ext cx="189" cy="239"/>
                <a:chOff x="2343" y="728"/>
                <a:chExt cx="569" cy="718"/>
              </a:xfrm>
            </p:grpSpPr>
            <p:sp>
              <p:nvSpPr>
                <p:cNvPr id="39370" name="Freeform 3379"/>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71" name="Freeform 3380"/>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72" name="Freeform 3381"/>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50" name="Group 3382"/>
              <p:cNvGrpSpPr>
                <a:grpSpLocks noChangeAspect="1"/>
              </p:cNvGrpSpPr>
              <p:nvPr/>
            </p:nvGrpSpPr>
            <p:grpSpPr bwMode="auto">
              <a:xfrm>
                <a:off x="1126" y="1917"/>
                <a:ext cx="189" cy="239"/>
                <a:chOff x="2343" y="728"/>
                <a:chExt cx="569" cy="718"/>
              </a:xfrm>
            </p:grpSpPr>
            <p:sp>
              <p:nvSpPr>
                <p:cNvPr id="39367" name="Freeform 3383"/>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68" name="Freeform 3384"/>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69" name="Freeform 3385"/>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51" name="Group 3386"/>
              <p:cNvGrpSpPr>
                <a:grpSpLocks noChangeAspect="1"/>
              </p:cNvGrpSpPr>
              <p:nvPr/>
            </p:nvGrpSpPr>
            <p:grpSpPr bwMode="auto">
              <a:xfrm>
                <a:off x="828" y="2310"/>
                <a:ext cx="189" cy="239"/>
                <a:chOff x="2343" y="728"/>
                <a:chExt cx="569" cy="718"/>
              </a:xfrm>
            </p:grpSpPr>
            <p:sp>
              <p:nvSpPr>
                <p:cNvPr id="39364" name="Freeform 3387"/>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65" name="Freeform 3388"/>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66" name="Freeform 3389"/>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52" name="Group 3390"/>
              <p:cNvGrpSpPr>
                <a:grpSpLocks noChangeAspect="1"/>
              </p:cNvGrpSpPr>
              <p:nvPr/>
            </p:nvGrpSpPr>
            <p:grpSpPr bwMode="auto">
              <a:xfrm>
                <a:off x="1126" y="2537"/>
                <a:ext cx="189" cy="239"/>
                <a:chOff x="2343" y="728"/>
                <a:chExt cx="569" cy="718"/>
              </a:xfrm>
            </p:grpSpPr>
            <p:sp>
              <p:nvSpPr>
                <p:cNvPr id="39361" name="Freeform 3391"/>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62" name="Freeform 3392"/>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63" name="Freeform 3393"/>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53" name="Group 3394"/>
              <p:cNvGrpSpPr>
                <a:grpSpLocks noChangeAspect="1"/>
              </p:cNvGrpSpPr>
              <p:nvPr/>
            </p:nvGrpSpPr>
            <p:grpSpPr bwMode="auto">
              <a:xfrm>
                <a:off x="530" y="1766"/>
                <a:ext cx="189" cy="239"/>
                <a:chOff x="2343" y="728"/>
                <a:chExt cx="569" cy="718"/>
              </a:xfrm>
            </p:grpSpPr>
            <p:sp>
              <p:nvSpPr>
                <p:cNvPr id="39358" name="Freeform 3395"/>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59" name="Freeform 3396"/>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60" name="Freeform 3397"/>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354" name="Group 3398"/>
              <p:cNvGrpSpPr>
                <a:grpSpLocks noChangeAspect="1"/>
              </p:cNvGrpSpPr>
              <p:nvPr/>
            </p:nvGrpSpPr>
            <p:grpSpPr bwMode="auto">
              <a:xfrm>
                <a:off x="1424" y="1531"/>
                <a:ext cx="189" cy="239"/>
                <a:chOff x="2343" y="728"/>
                <a:chExt cx="569" cy="718"/>
              </a:xfrm>
            </p:grpSpPr>
            <p:sp>
              <p:nvSpPr>
                <p:cNvPr id="39355" name="Freeform 3399"/>
                <p:cNvSpPr>
                  <a:spLocks noChangeAspect="1"/>
                </p:cNvSpPr>
                <p:nvPr/>
              </p:nvSpPr>
              <p:spPr bwMode="gray">
                <a:xfrm>
                  <a:off x="2343" y="728"/>
                  <a:ext cx="569" cy="180"/>
                </a:xfrm>
                <a:custGeom>
                  <a:avLst/>
                  <a:gdLst>
                    <a:gd name="T0" fmla="*/ 0 w 569"/>
                    <a:gd name="T1" fmla="*/ 112 h 180"/>
                    <a:gd name="T2" fmla="*/ 422 w 569"/>
                    <a:gd name="T3" fmla="*/ 0 h 180"/>
                    <a:gd name="T4" fmla="*/ 569 w 569"/>
                    <a:gd name="T5" fmla="*/ 39 h 180"/>
                    <a:gd name="T6" fmla="*/ 49 w 569"/>
                    <a:gd name="T7" fmla="*/ 180 h 180"/>
                    <a:gd name="T8" fmla="*/ 0 w 569"/>
                    <a:gd name="T9" fmla="*/ 168 h 180"/>
                    <a:gd name="T10" fmla="*/ 0 w 569"/>
                    <a:gd name="T11" fmla="*/ 112 h 180"/>
                    <a:gd name="T12" fmla="*/ 0 60000 65536"/>
                    <a:gd name="T13" fmla="*/ 0 60000 65536"/>
                    <a:gd name="T14" fmla="*/ 0 60000 65536"/>
                    <a:gd name="T15" fmla="*/ 0 60000 65536"/>
                    <a:gd name="T16" fmla="*/ 0 60000 65536"/>
                    <a:gd name="T17" fmla="*/ 0 60000 65536"/>
                    <a:gd name="T18" fmla="*/ 0 w 569"/>
                    <a:gd name="T19" fmla="*/ 0 h 180"/>
                    <a:gd name="T20" fmla="*/ 569 w 569"/>
                    <a:gd name="T21" fmla="*/ 180 h 180"/>
                  </a:gdLst>
                  <a:ahLst/>
                  <a:cxnLst>
                    <a:cxn ang="T12">
                      <a:pos x="T0" y="T1"/>
                    </a:cxn>
                    <a:cxn ang="T13">
                      <a:pos x="T2" y="T3"/>
                    </a:cxn>
                    <a:cxn ang="T14">
                      <a:pos x="T4" y="T5"/>
                    </a:cxn>
                    <a:cxn ang="T15">
                      <a:pos x="T6" y="T7"/>
                    </a:cxn>
                    <a:cxn ang="T16">
                      <a:pos x="T8" y="T9"/>
                    </a:cxn>
                    <a:cxn ang="T17">
                      <a:pos x="T10" y="T11"/>
                    </a:cxn>
                  </a:cxnLst>
                  <a:rect l="T18" t="T19" r="T20" b="T21"/>
                  <a:pathLst>
                    <a:path w="569" h="180">
                      <a:moveTo>
                        <a:pt x="0" y="112"/>
                      </a:moveTo>
                      <a:lnTo>
                        <a:pt x="422" y="0"/>
                      </a:lnTo>
                      <a:lnTo>
                        <a:pt x="569" y="39"/>
                      </a:lnTo>
                      <a:lnTo>
                        <a:pt x="49" y="180"/>
                      </a:lnTo>
                      <a:lnTo>
                        <a:pt x="0" y="168"/>
                      </a:lnTo>
                      <a:lnTo>
                        <a:pt x="0" y="112"/>
                      </a:lnTo>
                      <a:close/>
                    </a:path>
                  </a:pathLst>
                </a:custGeom>
                <a:solidFill>
                  <a:srgbClr val="FF9933"/>
                </a:solidFill>
                <a:ln w="6350">
                  <a:solidFill>
                    <a:srgbClr val="000000"/>
                  </a:solidFill>
                  <a:miter lim="800000"/>
                  <a:headEnd/>
                  <a:tailEnd/>
                </a:ln>
              </p:spPr>
              <p:txBody>
                <a:bodyPr/>
                <a:lstStyle/>
                <a:p>
                  <a:endParaRPr lang="nl-NL"/>
                </a:p>
              </p:txBody>
            </p:sp>
            <p:sp>
              <p:nvSpPr>
                <p:cNvPr id="39356" name="Freeform 3400"/>
                <p:cNvSpPr>
                  <a:spLocks noChangeAspect="1"/>
                </p:cNvSpPr>
                <p:nvPr/>
              </p:nvSpPr>
              <p:spPr bwMode="gray">
                <a:xfrm>
                  <a:off x="2392" y="767"/>
                  <a:ext cx="520" cy="679"/>
                </a:xfrm>
                <a:custGeom>
                  <a:avLst/>
                  <a:gdLst>
                    <a:gd name="T0" fmla="*/ 0 w 453"/>
                    <a:gd name="T1" fmla="*/ 1383 h 589"/>
                    <a:gd name="T2" fmla="*/ 0 w 453"/>
                    <a:gd name="T3" fmla="*/ 281 h 589"/>
                    <a:gd name="T4" fmla="*/ 1035 w 453"/>
                    <a:gd name="T5" fmla="*/ 0 h 589"/>
                    <a:gd name="T6" fmla="*/ 1035 w 453"/>
                    <a:gd name="T7" fmla="*/ 1101 h 589"/>
                    <a:gd name="T8" fmla="*/ 0 w 453"/>
                    <a:gd name="T9" fmla="*/ 1383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357" name="Freeform 3401"/>
                <p:cNvSpPr>
                  <a:spLocks noChangeAspect="1"/>
                </p:cNvSpPr>
                <p:nvPr/>
              </p:nvSpPr>
              <p:spPr bwMode="gray">
                <a:xfrm>
                  <a:off x="2344" y="896"/>
                  <a:ext cx="48" cy="550"/>
                </a:xfrm>
                <a:custGeom>
                  <a:avLst/>
                  <a:gdLst>
                    <a:gd name="T0" fmla="*/ 0 w 16"/>
                    <a:gd name="T1" fmla="*/ 0 h 183"/>
                    <a:gd name="T2" fmla="*/ 0 w 16"/>
                    <a:gd name="T3" fmla="*/ 132673 h 183"/>
                    <a:gd name="T4" fmla="*/ 11664 w 16"/>
                    <a:gd name="T5" fmla="*/ 134870 h 183"/>
                    <a:gd name="T6" fmla="*/ 11664 w 16"/>
                    <a:gd name="T7" fmla="*/ 2194 h 183"/>
                    <a:gd name="T8" fmla="*/ 0 w 16"/>
                    <a:gd name="T9" fmla="*/ 0 h 183"/>
                    <a:gd name="T10" fmla="*/ 0 60000 65536"/>
                    <a:gd name="T11" fmla="*/ 0 60000 65536"/>
                    <a:gd name="T12" fmla="*/ 0 60000 65536"/>
                    <a:gd name="T13" fmla="*/ 0 60000 65536"/>
                    <a:gd name="T14" fmla="*/ 0 60000 65536"/>
                    <a:gd name="T15" fmla="*/ 0 w 16"/>
                    <a:gd name="T16" fmla="*/ 0 h 183"/>
                    <a:gd name="T17" fmla="*/ 16 w 16"/>
                    <a:gd name="T18" fmla="*/ 183 h 183"/>
                  </a:gdLst>
                  <a:ahLst/>
                  <a:cxnLst>
                    <a:cxn ang="T10">
                      <a:pos x="T0" y="T1"/>
                    </a:cxn>
                    <a:cxn ang="T11">
                      <a:pos x="T2" y="T3"/>
                    </a:cxn>
                    <a:cxn ang="T12">
                      <a:pos x="T4" y="T5"/>
                    </a:cxn>
                    <a:cxn ang="T13">
                      <a:pos x="T6" y="T7"/>
                    </a:cxn>
                    <a:cxn ang="T14">
                      <a:pos x="T8" y="T9"/>
                    </a:cxn>
                  </a:cxnLst>
                  <a:rect l="T15" t="T16" r="T17" b="T18"/>
                  <a:pathLst>
                    <a:path w="16" h="183">
                      <a:moveTo>
                        <a:pt x="0" y="0"/>
                      </a:moveTo>
                      <a:lnTo>
                        <a:pt x="0" y="180"/>
                      </a:lnTo>
                      <a:lnTo>
                        <a:pt x="16" y="183"/>
                      </a:lnTo>
                      <a:lnTo>
                        <a:pt x="16" y="3"/>
                      </a:lnTo>
                      <a:lnTo>
                        <a:pt x="0" y="0"/>
                      </a:lnTo>
                      <a:close/>
                    </a:path>
                  </a:pathLst>
                </a:custGeom>
                <a:solidFill>
                  <a:srgbClr val="FF9933"/>
                </a:solidFill>
                <a:ln w="6350">
                  <a:solidFill>
                    <a:srgbClr val="000000"/>
                  </a:solidFill>
                  <a:miter lim="800000"/>
                  <a:headEnd/>
                  <a:tailEnd/>
                </a:ln>
              </p:spPr>
              <p:txBody>
                <a:bodyPr/>
                <a:lstStyle/>
                <a:p>
                  <a:endParaRPr lang="nl-NL"/>
                </a:p>
              </p:txBody>
            </p:sp>
          </p:grpSp>
        </p:grpSp>
      </p:grpSp>
      <p:grpSp>
        <p:nvGrpSpPr>
          <p:cNvPr id="38921" name="Group 12"/>
          <p:cNvGrpSpPr>
            <a:grpSpLocks/>
          </p:cNvGrpSpPr>
          <p:nvPr/>
        </p:nvGrpSpPr>
        <p:grpSpPr bwMode="auto">
          <a:xfrm>
            <a:off x="4927600" y="2824164"/>
            <a:ext cx="2065338" cy="314325"/>
            <a:chOff x="2084" y="1834"/>
            <a:chExt cx="1498" cy="226"/>
          </a:xfrm>
        </p:grpSpPr>
        <p:sp>
          <p:nvSpPr>
            <p:cNvPr id="39321" name="Freeform 13"/>
            <p:cNvSpPr>
              <a:spLocks/>
            </p:cNvSpPr>
            <p:nvPr/>
          </p:nvSpPr>
          <p:spPr bwMode="gray">
            <a:xfrm>
              <a:off x="3551" y="1930"/>
              <a:ext cx="31" cy="100"/>
            </a:xfrm>
            <a:custGeom>
              <a:avLst/>
              <a:gdLst>
                <a:gd name="T0" fmla="*/ 0 w 196"/>
                <a:gd name="T1" fmla="*/ 0 h 629"/>
                <a:gd name="T2" fmla="*/ 0 w 196"/>
                <a:gd name="T3" fmla="*/ 0 h 629"/>
                <a:gd name="T4" fmla="*/ 0 w 196"/>
                <a:gd name="T5" fmla="*/ 0 h 629"/>
                <a:gd name="T6" fmla="*/ 0 w 196"/>
                <a:gd name="T7" fmla="*/ 0 h 629"/>
                <a:gd name="T8" fmla="*/ 0 w 196"/>
                <a:gd name="T9" fmla="*/ 0 h 629"/>
                <a:gd name="T10" fmla="*/ 0 60000 65536"/>
                <a:gd name="T11" fmla="*/ 0 60000 65536"/>
                <a:gd name="T12" fmla="*/ 0 60000 65536"/>
                <a:gd name="T13" fmla="*/ 0 60000 65536"/>
                <a:gd name="T14" fmla="*/ 0 60000 65536"/>
                <a:gd name="T15" fmla="*/ 0 w 196"/>
                <a:gd name="T16" fmla="*/ 0 h 629"/>
                <a:gd name="T17" fmla="*/ 196 w 196"/>
                <a:gd name="T18" fmla="*/ 629 h 629"/>
              </a:gdLst>
              <a:ahLst/>
              <a:cxnLst>
                <a:cxn ang="T10">
                  <a:pos x="T0" y="T1"/>
                </a:cxn>
                <a:cxn ang="T11">
                  <a:pos x="T2" y="T3"/>
                </a:cxn>
                <a:cxn ang="T12">
                  <a:pos x="T4" y="T5"/>
                </a:cxn>
                <a:cxn ang="T13">
                  <a:pos x="T6" y="T7"/>
                </a:cxn>
                <a:cxn ang="T14">
                  <a:pos x="T8" y="T9"/>
                </a:cxn>
              </a:cxnLst>
              <a:rect l="T15" t="T16" r="T17" b="T18"/>
              <a:pathLst>
                <a:path w="196" h="629">
                  <a:moveTo>
                    <a:pt x="196" y="0"/>
                  </a:moveTo>
                  <a:lnTo>
                    <a:pt x="196" y="97"/>
                  </a:lnTo>
                  <a:lnTo>
                    <a:pt x="0" y="629"/>
                  </a:lnTo>
                  <a:lnTo>
                    <a:pt x="0" y="534"/>
                  </a:lnTo>
                  <a:lnTo>
                    <a:pt x="196" y="0"/>
                  </a:lnTo>
                  <a:close/>
                </a:path>
              </a:pathLst>
            </a:custGeom>
            <a:solidFill>
              <a:schemeClr val="tx1"/>
            </a:solidFill>
            <a:ln w="6350">
              <a:solidFill>
                <a:schemeClr val="bg1"/>
              </a:solidFill>
              <a:miter lim="800000"/>
              <a:headEnd/>
              <a:tailEnd/>
            </a:ln>
          </p:spPr>
          <p:txBody>
            <a:bodyPr/>
            <a:lstStyle/>
            <a:p>
              <a:endParaRPr lang="nl-NL"/>
            </a:p>
          </p:txBody>
        </p:sp>
        <p:sp>
          <p:nvSpPr>
            <p:cNvPr id="39322" name="Freeform 14"/>
            <p:cNvSpPr>
              <a:spLocks/>
            </p:cNvSpPr>
            <p:nvPr/>
          </p:nvSpPr>
          <p:spPr bwMode="gray">
            <a:xfrm>
              <a:off x="3225" y="2015"/>
              <a:ext cx="326" cy="26"/>
            </a:xfrm>
            <a:custGeom>
              <a:avLst/>
              <a:gdLst>
                <a:gd name="T0" fmla="*/ 0 w 2043"/>
                <a:gd name="T1" fmla="*/ 0 h 163"/>
                <a:gd name="T2" fmla="*/ 0 w 2043"/>
                <a:gd name="T3" fmla="*/ 0 h 163"/>
                <a:gd name="T4" fmla="*/ 0 w 2043"/>
                <a:gd name="T5" fmla="*/ 0 h 163"/>
                <a:gd name="T6" fmla="*/ 0 w 2043"/>
                <a:gd name="T7" fmla="*/ 0 h 163"/>
                <a:gd name="T8" fmla="*/ 0 w 2043"/>
                <a:gd name="T9" fmla="*/ 0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0" y="163"/>
                  </a:moveTo>
                  <a:lnTo>
                    <a:pt x="0" y="69"/>
                  </a:lnTo>
                  <a:lnTo>
                    <a:pt x="2043" y="0"/>
                  </a:lnTo>
                  <a:lnTo>
                    <a:pt x="2043" y="95"/>
                  </a:lnTo>
                  <a:lnTo>
                    <a:pt x="0" y="163"/>
                  </a:lnTo>
                  <a:close/>
                </a:path>
              </a:pathLst>
            </a:custGeom>
            <a:solidFill>
              <a:schemeClr val="tx1"/>
            </a:solidFill>
            <a:ln w="6350">
              <a:solidFill>
                <a:schemeClr val="bg1"/>
              </a:solidFill>
              <a:miter lim="800000"/>
              <a:headEnd/>
              <a:tailEnd/>
            </a:ln>
          </p:spPr>
          <p:txBody>
            <a:bodyPr/>
            <a:lstStyle/>
            <a:p>
              <a:endParaRPr lang="nl-NL"/>
            </a:p>
          </p:txBody>
        </p:sp>
        <p:sp>
          <p:nvSpPr>
            <p:cNvPr id="39323" name="Freeform 15"/>
            <p:cNvSpPr>
              <a:spLocks/>
            </p:cNvSpPr>
            <p:nvPr/>
          </p:nvSpPr>
          <p:spPr bwMode="gray">
            <a:xfrm>
              <a:off x="3083" y="1949"/>
              <a:ext cx="214" cy="73"/>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4"/>
                  </a:lnTo>
                  <a:lnTo>
                    <a:pt x="1344" y="456"/>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324" name="Freeform 16"/>
            <p:cNvSpPr>
              <a:spLocks/>
            </p:cNvSpPr>
            <p:nvPr/>
          </p:nvSpPr>
          <p:spPr bwMode="gray">
            <a:xfrm>
              <a:off x="3083" y="1892"/>
              <a:ext cx="499" cy="134"/>
            </a:xfrm>
            <a:custGeom>
              <a:avLst/>
              <a:gdLst>
                <a:gd name="T0" fmla="*/ 0 w 3134"/>
                <a:gd name="T1" fmla="*/ 0 h 841"/>
                <a:gd name="T2" fmla="*/ 0 w 3134"/>
                <a:gd name="T3" fmla="*/ 0 h 841"/>
                <a:gd name="T4" fmla="*/ 0 w 3134"/>
                <a:gd name="T5" fmla="*/ 0 h 841"/>
                <a:gd name="T6" fmla="*/ 0 w 3134"/>
                <a:gd name="T7" fmla="*/ 0 h 841"/>
                <a:gd name="T8" fmla="*/ 0 w 3134"/>
                <a:gd name="T9" fmla="*/ 0 h 841"/>
                <a:gd name="T10" fmla="*/ 0 w 3134"/>
                <a:gd name="T11" fmla="*/ 0 h 841"/>
                <a:gd name="T12" fmla="*/ 0 w 3134"/>
                <a:gd name="T13" fmla="*/ 0 h 841"/>
                <a:gd name="T14" fmla="*/ 0 w 3134"/>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2938" y="772"/>
                  </a:moveTo>
                  <a:lnTo>
                    <a:pt x="3134" y="238"/>
                  </a:lnTo>
                  <a:lnTo>
                    <a:pt x="2688" y="359"/>
                  </a:lnTo>
                  <a:lnTo>
                    <a:pt x="1344" y="0"/>
                  </a:lnTo>
                  <a:lnTo>
                    <a:pt x="0" y="359"/>
                  </a:lnTo>
                  <a:lnTo>
                    <a:pt x="1344" y="720"/>
                  </a:lnTo>
                  <a:lnTo>
                    <a:pt x="895" y="841"/>
                  </a:lnTo>
                  <a:lnTo>
                    <a:pt x="2938" y="772"/>
                  </a:lnTo>
                  <a:close/>
                </a:path>
              </a:pathLst>
            </a:custGeom>
            <a:solidFill>
              <a:srgbClr val="808080"/>
            </a:solidFill>
            <a:ln w="6350">
              <a:solidFill>
                <a:schemeClr val="bg1"/>
              </a:solidFill>
              <a:miter lim="800000"/>
              <a:headEnd/>
              <a:tailEnd/>
            </a:ln>
          </p:spPr>
          <p:txBody>
            <a:bodyPr/>
            <a:lstStyle/>
            <a:p>
              <a:endParaRPr lang="nl-NL"/>
            </a:p>
          </p:txBody>
        </p:sp>
        <p:sp>
          <p:nvSpPr>
            <p:cNvPr id="39325" name="Freeform 17"/>
            <p:cNvSpPr>
              <a:spLocks/>
            </p:cNvSpPr>
            <p:nvPr/>
          </p:nvSpPr>
          <p:spPr bwMode="gray">
            <a:xfrm>
              <a:off x="2369" y="1911"/>
              <a:ext cx="214" cy="72"/>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6"/>
                  </a:lnTo>
                  <a:lnTo>
                    <a:pt x="1344" y="456"/>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326" name="Freeform 18"/>
            <p:cNvSpPr>
              <a:spLocks/>
            </p:cNvSpPr>
            <p:nvPr/>
          </p:nvSpPr>
          <p:spPr bwMode="gray">
            <a:xfrm>
              <a:off x="2583" y="1949"/>
              <a:ext cx="72" cy="34"/>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39327" name="Freeform 19"/>
            <p:cNvSpPr>
              <a:spLocks/>
            </p:cNvSpPr>
            <p:nvPr/>
          </p:nvSpPr>
          <p:spPr bwMode="gray">
            <a:xfrm>
              <a:off x="2369" y="1891"/>
              <a:ext cx="286" cy="77"/>
            </a:xfrm>
            <a:custGeom>
              <a:avLst/>
              <a:gdLst>
                <a:gd name="T0" fmla="*/ 0 w 1791"/>
                <a:gd name="T1" fmla="*/ 0 h 480"/>
                <a:gd name="T2" fmla="*/ 0 w 1791"/>
                <a:gd name="T3" fmla="*/ 0 h 480"/>
                <a:gd name="T4" fmla="*/ 0 w 1791"/>
                <a:gd name="T5" fmla="*/ 0 h 480"/>
                <a:gd name="T6" fmla="*/ 0 w 1791"/>
                <a:gd name="T7" fmla="*/ 0 h 480"/>
                <a:gd name="T8" fmla="*/ 0 w 1791"/>
                <a:gd name="T9" fmla="*/ 0 h 480"/>
                <a:gd name="T10" fmla="*/ 0 60000 65536"/>
                <a:gd name="T11" fmla="*/ 0 60000 65536"/>
                <a:gd name="T12" fmla="*/ 0 60000 65536"/>
                <a:gd name="T13" fmla="*/ 0 60000 65536"/>
                <a:gd name="T14" fmla="*/ 0 60000 65536"/>
                <a:gd name="T15" fmla="*/ 0 w 1791"/>
                <a:gd name="T16" fmla="*/ 0 h 480"/>
                <a:gd name="T17" fmla="*/ 1791 w 1791"/>
                <a:gd name="T18" fmla="*/ 480 h 480"/>
              </a:gdLst>
              <a:ahLst/>
              <a:cxnLst>
                <a:cxn ang="T10">
                  <a:pos x="T0" y="T1"/>
                </a:cxn>
                <a:cxn ang="T11">
                  <a:pos x="T2" y="T3"/>
                </a:cxn>
                <a:cxn ang="T12">
                  <a:pos x="T4" y="T5"/>
                </a:cxn>
                <a:cxn ang="T13">
                  <a:pos x="T6" y="T7"/>
                </a:cxn>
                <a:cxn ang="T14">
                  <a:pos x="T8" y="T9"/>
                </a:cxn>
              </a:cxnLst>
              <a:rect l="T15" t="T16" r="T17" b="T18"/>
              <a:pathLst>
                <a:path w="1791" h="480">
                  <a:moveTo>
                    <a:pt x="449" y="0"/>
                  </a:moveTo>
                  <a:lnTo>
                    <a:pt x="1791" y="359"/>
                  </a:lnTo>
                  <a:lnTo>
                    <a:pt x="1344" y="480"/>
                  </a:lnTo>
                  <a:lnTo>
                    <a:pt x="0" y="121"/>
                  </a:lnTo>
                  <a:lnTo>
                    <a:pt x="449" y="0"/>
                  </a:lnTo>
                  <a:close/>
                </a:path>
              </a:pathLst>
            </a:custGeom>
            <a:solidFill>
              <a:srgbClr val="808080"/>
            </a:solidFill>
            <a:ln w="6350">
              <a:solidFill>
                <a:schemeClr val="bg1"/>
              </a:solidFill>
              <a:miter lim="800000"/>
              <a:headEnd/>
              <a:tailEnd/>
            </a:ln>
          </p:spPr>
          <p:txBody>
            <a:bodyPr/>
            <a:lstStyle/>
            <a:p>
              <a:endParaRPr lang="nl-NL"/>
            </a:p>
          </p:txBody>
        </p:sp>
        <p:sp>
          <p:nvSpPr>
            <p:cNvPr id="39328" name="Freeform 20"/>
            <p:cNvSpPr>
              <a:spLocks/>
            </p:cNvSpPr>
            <p:nvPr/>
          </p:nvSpPr>
          <p:spPr bwMode="gray">
            <a:xfrm>
              <a:off x="2512"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329" name="Freeform 21"/>
            <p:cNvSpPr>
              <a:spLocks/>
            </p:cNvSpPr>
            <p:nvPr/>
          </p:nvSpPr>
          <p:spPr bwMode="gray">
            <a:xfrm>
              <a:off x="2726" y="1911"/>
              <a:ext cx="72" cy="34"/>
            </a:xfrm>
            <a:custGeom>
              <a:avLst/>
              <a:gdLst>
                <a:gd name="T0" fmla="*/ 0 w 448"/>
                <a:gd name="T1" fmla="*/ 0 h 217"/>
                <a:gd name="T2" fmla="*/ 0 w 448"/>
                <a:gd name="T3" fmla="*/ 0 h 217"/>
                <a:gd name="T4" fmla="*/ 0 w 448"/>
                <a:gd name="T5" fmla="*/ 0 h 217"/>
                <a:gd name="T6" fmla="*/ 0 w 448"/>
                <a:gd name="T7" fmla="*/ 0 h 217"/>
                <a:gd name="T8" fmla="*/ 0 w 448"/>
                <a:gd name="T9" fmla="*/ 0 h 217"/>
                <a:gd name="T10" fmla="*/ 0 60000 65536"/>
                <a:gd name="T11" fmla="*/ 0 60000 65536"/>
                <a:gd name="T12" fmla="*/ 0 60000 65536"/>
                <a:gd name="T13" fmla="*/ 0 60000 65536"/>
                <a:gd name="T14" fmla="*/ 0 60000 65536"/>
                <a:gd name="T15" fmla="*/ 0 w 448"/>
                <a:gd name="T16" fmla="*/ 0 h 217"/>
                <a:gd name="T17" fmla="*/ 448 w 448"/>
                <a:gd name="T18" fmla="*/ 217 h 217"/>
              </a:gdLst>
              <a:ahLst/>
              <a:cxnLst>
                <a:cxn ang="T10">
                  <a:pos x="T0" y="T1"/>
                </a:cxn>
                <a:cxn ang="T11">
                  <a:pos x="T2" y="T3"/>
                </a:cxn>
                <a:cxn ang="T12">
                  <a:pos x="T4" y="T5"/>
                </a:cxn>
                <a:cxn ang="T13">
                  <a:pos x="T6" y="T7"/>
                </a:cxn>
                <a:cxn ang="T14">
                  <a:pos x="T8" y="T9"/>
                </a:cxn>
              </a:cxnLst>
              <a:rect l="T15" t="T16" r="T17" b="T18"/>
              <a:pathLst>
                <a:path w="448" h="217">
                  <a:moveTo>
                    <a:pt x="0" y="217"/>
                  </a:moveTo>
                  <a:lnTo>
                    <a:pt x="0" y="118"/>
                  </a:lnTo>
                  <a:lnTo>
                    <a:pt x="448" y="0"/>
                  </a:lnTo>
                  <a:lnTo>
                    <a:pt x="448" y="96"/>
                  </a:lnTo>
                  <a:lnTo>
                    <a:pt x="0" y="217"/>
                  </a:lnTo>
                  <a:close/>
                </a:path>
              </a:pathLst>
            </a:custGeom>
            <a:solidFill>
              <a:schemeClr val="tx1"/>
            </a:solidFill>
            <a:ln w="6350">
              <a:solidFill>
                <a:schemeClr val="bg1"/>
              </a:solidFill>
              <a:miter lim="800000"/>
              <a:headEnd/>
              <a:tailEnd/>
            </a:ln>
          </p:spPr>
          <p:txBody>
            <a:bodyPr/>
            <a:lstStyle/>
            <a:p>
              <a:endParaRPr lang="nl-NL"/>
            </a:p>
          </p:txBody>
        </p:sp>
        <p:sp>
          <p:nvSpPr>
            <p:cNvPr id="39330" name="Freeform 22"/>
            <p:cNvSpPr>
              <a:spLocks/>
            </p:cNvSpPr>
            <p:nvPr/>
          </p:nvSpPr>
          <p:spPr bwMode="gray">
            <a:xfrm>
              <a:off x="2512" y="1853"/>
              <a:ext cx="286" cy="76"/>
            </a:xfrm>
            <a:custGeom>
              <a:avLst/>
              <a:gdLst>
                <a:gd name="T0" fmla="*/ 0 w 1792"/>
                <a:gd name="T1" fmla="*/ 0 h 480"/>
                <a:gd name="T2" fmla="*/ 0 w 1792"/>
                <a:gd name="T3" fmla="*/ 0 h 480"/>
                <a:gd name="T4" fmla="*/ 0 w 1792"/>
                <a:gd name="T5" fmla="*/ 0 h 480"/>
                <a:gd name="T6" fmla="*/ 0 w 1792"/>
                <a:gd name="T7" fmla="*/ 0 h 480"/>
                <a:gd name="T8" fmla="*/ 0 w 1792"/>
                <a:gd name="T9" fmla="*/ 0 h 480"/>
                <a:gd name="T10" fmla="*/ 0 60000 65536"/>
                <a:gd name="T11" fmla="*/ 0 60000 65536"/>
                <a:gd name="T12" fmla="*/ 0 60000 65536"/>
                <a:gd name="T13" fmla="*/ 0 60000 65536"/>
                <a:gd name="T14" fmla="*/ 0 60000 65536"/>
                <a:gd name="T15" fmla="*/ 0 w 1792"/>
                <a:gd name="T16" fmla="*/ 0 h 480"/>
                <a:gd name="T17" fmla="*/ 1792 w 1792"/>
                <a:gd name="T18" fmla="*/ 480 h 480"/>
              </a:gdLst>
              <a:ahLst/>
              <a:cxnLst>
                <a:cxn ang="T10">
                  <a:pos x="T0" y="T1"/>
                </a:cxn>
                <a:cxn ang="T11">
                  <a:pos x="T2" y="T3"/>
                </a:cxn>
                <a:cxn ang="T12">
                  <a:pos x="T4" y="T5"/>
                </a:cxn>
                <a:cxn ang="T13">
                  <a:pos x="T6" y="T7"/>
                </a:cxn>
                <a:cxn ang="T14">
                  <a:pos x="T8" y="T9"/>
                </a:cxn>
              </a:cxnLst>
              <a:rect l="T15" t="T16" r="T17" b="T18"/>
              <a:pathLst>
                <a:path w="1792" h="480">
                  <a:moveTo>
                    <a:pt x="448" y="0"/>
                  </a:moveTo>
                  <a:lnTo>
                    <a:pt x="1792" y="362"/>
                  </a:lnTo>
                  <a:lnTo>
                    <a:pt x="1344" y="480"/>
                  </a:lnTo>
                  <a:lnTo>
                    <a:pt x="0" y="121"/>
                  </a:lnTo>
                  <a:lnTo>
                    <a:pt x="448" y="0"/>
                  </a:lnTo>
                  <a:close/>
                </a:path>
              </a:pathLst>
            </a:custGeom>
            <a:solidFill>
              <a:srgbClr val="808080"/>
            </a:solidFill>
            <a:ln w="6350">
              <a:solidFill>
                <a:schemeClr val="bg1"/>
              </a:solidFill>
              <a:miter lim="800000"/>
              <a:headEnd/>
              <a:tailEnd/>
            </a:ln>
          </p:spPr>
          <p:txBody>
            <a:bodyPr/>
            <a:lstStyle/>
            <a:p>
              <a:endParaRPr lang="nl-NL"/>
            </a:p>
          </p:txBody>
        </p:sp>
        <p:sp>
          <p:nvSpPr>
            <p:cNvPr id="39331" name="Freeform 23"/>
            <p:cNvSpPr>
              <a:spLocks/>
            </p:cNvSpPr>
            <p:nvPr/>
          </p:nvSpPr>
          <p:spPr bwMode="gray">
            <a:xfrm>
              <a:off x="3011"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59"/>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39332" name="Freeform 24"/>
            <p:cNvSpPr>
              <a:spLocks/>
            </p:cNvSpPr>
            <p:nvPr/>
          </p:nvSpPr>
          <p:spPr bwMode="gray">
            <a:xfrm>
              <a:off x="2940" y="1911"/>
              <a:ext cx="71" cy="34"/>
            </a:xfrm>
            <a:custGeom>
              <a:avLst/>
              <a:gdLst>
                <a:gd name="T0" fmla="*/ 0 w 446"/>
                <a:gd name="T1" fmla="*/ 0 h 217"/>
                <a:gd name="T2" fmla="*/ 0 w 446"/>
                <a:gd name="T3" fmla="*/ 0 h 217"/>
                <a:gd name="T4" fmla="*/ 0 w 446"/>
                <a:gd name="T5" fmla="*/ 0 h 217"/>
                <a:gd name="T6" fmla="*/ 0 w 446"/>
                <a:gd name="T7" fmla="*/ 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446" y="217"/>
                  </a:moveTo>
                  <a:lnTo>
                    <a:pt x="446" y="118"/>
                  </a:lnTo>
                  <a:lnTo>
                    <a:pt x="0" y="0"/>
                  </a:lnTo>
                  <a:lnTo>
                    <a:pt x="0" y="96"/>
                  </a:lnTo>
                  <a:lnTo>
                    <a:pt x="446" y="217"/>
                  </a:lnTo>
                  <a:close/>
                </a:path>
              </a:pathLst>
            </a:custGeom>
            <a:solidFill>
              <a:schemeClr val="tx1"/>
            </a:solidFill>
            <a:ln w="6350">
              <a:solidFill>
                <a:schemeClr val="bg1"/>
              </a:solidFill>
              <a:miter lim="800000"/>
              <a:headEnd/>
              <a:tailEnd/>
            </a:ln>
          </p:spPr>
          <p:txBody>
            <a:bodyPr/>
            <a:lstStyle/>
            <a:p>
              <a:endParaRPr lang="nl-NL"/>
            </a:p>
          </p:txBody>
        </p:sp>
        <p:sp>
          <p:nvSpPr>
            <p:cNvPr id="39333" name="Freeform 25"/>
            <p:cNvSpPr>
              <a:spLocks/>
            </p:cNvSpPr>
            <p:nvPr/>
          </p:nvSpPr>
          <p:spPr bwMode="gray">
            <a:xfrm>
              <a:off x="2940" y="1853"/>
              <a:ext cx="285" cy="76"/>
            </a:xfrm>
            <a:custGeom>
              <a:avLst/>
              <a:gdLst>
                <a:gd name="T0" fmla="*/ 0 w 1790"/>
                <a:gd name="T1" fmla="*/ 0 h 480"/>
                <a:gd name="T2" fmla="*/ 0 w 1790"/>
                <a:gd name="T3" fmla="*/ 0 h 480"/>
                <a:gd name="T4" fmla="*/ 0 w 1790"/>
                <a:gd name="T5" fmla="*/ 0 h 480"/>
                <a:gd name="T6" fmla="*/ 0 w 1790"/>
                <a:gd name="T7" fmla="*/ 0 h 480"/>
                <a:gd name="T8" fmla="*/ 0 w 1790"/>
                <a:gd name="T9" fmla="*/ 0 h 480"/>
                <a:gd name="T10" fmla="*/ 0 60000 65536"/>
                <a:gd name="T11" fmla="*/ 0 60000 65536"/>
                <a:gd name="T12" fmla="*/ 0 60000 65536"/>
                <a:gd name="T13" fmla="*/ 0 60000 65536"/>
                <a:gd name="T14" fmla="*/ 0 60000 65536"/>
                <a:gd name="T15" fmla="*/ 0 w 1790"/>
                <a:gd name="T16" fmla="*/ 0 h 480"/>
                <a:gd name="T17" fmla="*/ 1790 w 1790"/>
                <a:gd name="T18" fmla="*/ 480 h 480"/>
              </a:gdLst>
              <a:ahLst/>
              <a:cxnLst>
                <a:cxn ang="T10">
                  <a:pos x="T0" y="T1"/>
                </a:cxn>
                <a:cxn ang="T11">
                  <a:pos x="T2" y="T3"/>
                </a:cxn>
                <a:cxn ang="T12">
                  <a:pos x="T4" y="T5"/>
                </a:cxn>
                <a:cxn ang="T13">
                  <a:pos x="T6" y="T7"/>
                </a:cxn>
                <a:cxn ang="T14">
                  <a:pos x="T8" y="T9"/>
                </a:cxn>
              </a:cxnLst>
              <a:rect l="T15" t="T16" r="T17" b="T18"/>
              <a:pathLst>
                <a:path w="1790" h="480">
                  <a:moveTo>
                    <a:pt x="1344" y="0"/>
                  </a:moveTo>
                  <a:lnTo>
                    <a:pt x="0" y="362"/>
                  </a:lnTo>
                  <a:lnTo>
                    <a:pt x="446" y="480"/>
                  </a:lnTo>
                  <a:lnTo>
                    <a:pt x="1790" y="121"/>
                  </a:lnTo>
                  <a:lnTo>
                    <a:pt x="1344" y="0"/>
                  </a:lnTo>
                  <a:close/>
                </a:path>
              </a:pathLst>
            </a:custGeom>
            <a:solidFill>
              <a:srgbClr val="808080"/>
            </a:solidFill>
            <a:ln w="6350">
              <a:solidFill>
                <a:schemeClr val="bg1"/>
              </a:solidFill>
              <a:miter lim="800000"/>
              <a:headEnd/>
              <a:tailEnd/>
            </a:ln>
          </p:spPr>
          <p:txBody>
            <a:bodyPr/>
            <a:lstStyle/>
            <a:p>
              <a:endParaRPr lang="nl-NL"/>
            </a:p>
          </p:txBody>
        </p:sp>
        <p:sp>
          <p:nvSpPr>
            <p:cNvPr id="39334" name="Freeform 26"/>
            <p:cNvSpPr>
              <a:spLocks/>
            </p:cNvSpPr>
            <p:nvPr/>
          </p:nvSpPr>
          <p:spPr bwMode="gray">
            <a:xfrm>
              <a:off x="2869"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61"/>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39335" name="Freeform 27"/>
            <p:cNvSpPr>
              <a:spLocks/>
            </p:cNvSpPr>
            <p:nvPr/>
          </p:nvSpPr>
          <p:spPr bwMode="gray">
            <a:xfrm>
              <a:off x="2655"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458"/>
                  </a:moveTo>
                  <a:lnTo>
                    <a:pt x="1344" y="361"/>
                  </a:lnTo>
                  <a:lnTo>
                    <a:pt x="0" y="0"/>
                  </a:lnTo>
                  <a:lnTo>
                    <a:pt x="0" y="97"/>
                  </a:lnTo>
                  <a:lnTo>
                    <a:pt x="1344" y="458"/>
                  </a:lnTo>
                  <a:close/>
                </a:path>
              </a:pathLst>
            </a:custGeom>
            <a:solidFill>
              <a:schemeClr val="tx1"/>
            </a:solidFill>
            <a:ln w="6350">
              <a:solidFill>
                <a:schemeClr val="bg1"/>
              </a:solidFill>
              <a:miter lim="800000"/>
              <a:headEnd/>
              <a:tailEnd/>
            </a:ln>
          </p:spPr>
          <p:txBody>
            <a:bodyPr/>
            <a:lstStyle/>
            <a:p>
              <a:endParaRPr lang="nl-NL"/>
            </a:p>
          </p:txBody>
        </p:sp>
        <p:sp>
          <p:nvSpPr>
            <p:cNvPr id="39336" name="Freeform 28"/>
            <p:cNvSpPr>
              <a:spLocks/>
            </p:cNvSpPr>
            <p:nvPr/>
          </p:nvSpPr>
          <p:spPr bwMode="gray">
            <a:xfrm>
              <a:off x="2655" y="1834"/>
              <a:ext cx="428" cy="57"/>
            </a:xfrm>
            <a:custGeom>
              <a:avLst/>
              <a:gdLst>
                <a:gd name="T0" fmla="*/ 0 w 2688"/>
                <a:gd name="T1" fmla="*/ 0 h 361"/>
                <a:gd name="T2" fmla="*/ 0 w 2688"/>
                <a:gd name="T3" fmla="*/ 0 h 361"/>
                <a:gd name="T4" fmla="*/ 0 w 2688"/>
                <a:gd name="T5" fmla="*/ 0 h 361"/>
                <a:gd name="T6" fmla="*/ 0 w 2688"/>
                <a:gd name="T7" fmla="*/ 0 h 361"/>
                <a:gd name="T8" fmla="*/ 0 60000 65536"/>
                <a:gd name="T9" fmla="*/ 0 60000 65536"/>
                <a:gd name="T10" fmla="*/ 0 60000 65536"/>
                <a:gd name="T11" fmla="*/ 0 60000 65536"/>
                <a:gd name="T12" fmla="*/ 0 w 2688"/>
                <a:gd name="T13" fmla="*/ 0 h 361"/>
                <a:gd name="T14" fmla="*/ 2688 w 2688"/>
                <a:gd name="T15" fmla="*/ 361 h 361"/>
              </a:gdLst>
              <a:ahLst/>
              <a:cxnLst>
                <a:cxn ang="T8">
                  <a:pos x="T0" y="T1"/>
                </a:cxn>
                <a:cxn ang="T9">
                  <a:pos x="T2" y="T3"/>
                </a:cxn>
                <a:cxn ang="T10">
                  <a:pos x="T4" y="T5"/>
                </a:cxn>
                <a:cxn ang="T11">
                  <a:pos x="T6" y="T7"/>
                </a:cxn>
              </a:cxnLst>
              <a:rect l="T12" t="T13" r="T14" b="T15"/>
              <a:pathLst>
                <a:path w="2688" h="361">
                  <a:moveTo>
                    <a:pt x="0" y="0"/>
                  </a:moveTo>
                  <a:lnTo>
                    <a:pt x="1344" y="361"/>
                  </a:lnTo>
                  <a:lnTo>
                    <a:pt x="2688" y="0"/>
                  </a:lnTo>
                  <a:lnTo>
                    <a:pt x="0" y="0"/>
                  </a:lnTo>
                  <a:close/>
                </a:path>
              </a:pathLst>
            </a:custGeom>
            <a:solidFill>
              <a:srgbClr val="808080"/>
            </a:solidFill>
            <a:ln w="6350">
              <a:solidFill>
                <a:schemeClr val="bg1"/>
              </a:solidFill>
              <a:miter lim="800000"/>
              <a:headEnd/>
              <a:tailEnd/>
            </a:ln>
          </p:spPr>
          <p:txBody>
            <a:bodyPr/>
            <a:lstStyle/>
            <a:p>
              <a:endParaRPr lang="nl-NL"/>
            </a:p>
          </p:txBody>
        </p:sp>
        <p:sp>
          <p:nvSpPr>
            <p:cNvPr id="39337" name="Freeform 29"/>
            <p:cNvSpPr>
              <a:spLocks/>
            </p:cNvSpPr>
            <p:nvPr/>
          </p:nvSpPr>
          <p:spPr bwMode="gray">
            <a:xfrm>
              <a:off x="2227" y="1949"/>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338" name="Freeform 30"/>
            <p:cNvSpPr>
              <a:spLocks/>
            </p:cNvSpPr>
            <p:nvPr/>
          </p:nvSpPr>
          <p:spPr bwMode="gray">
            <a:xfrm>
              <a:off x="2441" y="1987"/>
              <a:ext cx="71" cy="35"/>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39339" name="Freeform 31"/>
            <p:cNvSpPr>
              <a:spLocks/>
            </p:cNvSpPr>
            <p:nvPr/>
          </p:nvSpPr>
          <p:spPr bwMode="gray">
            <a:xfrm>
              <a:off x="2227" y="1929"/>
              <a:ext cx="285" cy="77"/>
            </a:xfrm>
            <a:custGeom>
              <a:avLst/>
              <a:gdLst>
                <a:gd name="T0" fmla="*/ 0 w 1791"/>
                <a:gd name="T1" fmla="*/ 0 h 482"/>
                <a:gd name="T2" fmla="*/ 0 w 1791"/>
                <a:gd name="T3" fmla="*/ 0 h 482"/>
                <a:gd name="T4" fmla="*/ 0 w 1791"/>
                <a:gd name="T5" fmla="*/ 0 h 482"/>
                <a:gd name="T6" fmla="*/ 0 w 1791"/>
                <a:gd name="T7" fmla="*/ 0 h 482"/>
                <a:gd name="T8" fmla="*/ 0 w 1791"/>
                <a:gd name="T9" fmla="*/ 0 h 482"/>
                <a:gd name="T10" fmla="*/ 0 60000 65536"/>
                <a:gd name="T11" fmla="*/ 0 60000 65536"/>
                <a:gd name="T12" fmla="*/ 0 60000 65536"/>
                <a:gd name="T13" fmla="*/ 0 60000 65536"/>
                <a:gd name="T14" fmla="*/ 0 60000 65536"/>
                <a:gd name="T15" fmla="*/ 0 w 1791"/>
                <a:gd name="T16" fmla="*/ 0 h 482"/>
                <a:gd name="T17" fmla="*/ 1791 w 1791"/>
                <a:gd name="T18" fmla="*/ 482 h 482"/>
              </a:gdLst>
              <a:ahLst/>
              <a:cxnLst>
                <a:cxn ang="T10">
                  <a:pos x="T0" y="T1"/>
                </a:cxn>
                <a:cxn ang="T11">
                  <a:pos x="T2" y="T3"/>
                </a:cxn>
                <a:cxn ang="T12">
                  <a:pos x="T4" y="T5"/>
                </a:cxn>
                <a:cxn ang="T13">
                  <a:pos x="T6" y="T7"/>
                </a:cxn>
                <a:cxn ang="T14">
                  <a:pos x="T8" y="T9"/>
                </a:cxn>
              </a:cxnLst>
              <a:rect l="T15" t="T16" r="T17" b="T18"/>
              <a:pathLst>
                <a:path w="1791" h="482">
                  <a:moveTo>
                    <a:pt x="447" y="0"/>
                  </a:moveTo>
                  <a:lnTo>
                    <a:pt x="1791" y="361"/>
                  </a:lnTo>
                  <a:lnTo>
                    <a:pt x="1344" y="482"/>
                  </a:lnTo>
                  <a:lnTo>
                    <a:pt x="0" y="120"/>
                  </a:lnTo>
                  <a:lnTo>
                    <a:pt x="447" y="0"/>
                  </a:lnTo>
                  <a:close/>
                </a:path>
              </a:pathLst>
            </a:custGeom>
            <a:solidFill>
              <a:srgbClr val="808080"/>
            </a:solidFill>
            <a:ln w="6350">
              <a:solidFill>
                <a:schemeClr val="bg1"/>
              </a:solidFill>
              <a:miter lim="800000"/>
              <a:headEnd/>
              <a:tailEnd/>
            </a:ln>
          </p:spPr>
          <p:txBody>
            <a:bodyPr/>
            <a:lstStyle/>
            <a:p>
              <a:endParaRPr lang="nl-NL"/>
            </a:p>
          </p:txBody>
        </p:sp>
        <p:sp>
          <p:nvSpPr>
            <p:cNvPr id="39340" name="Freeform 32"/>
            <p:cNvSpPr>
              <a:spLocks/>
            </p:cNvSpPr>
            <p:nvPr/>
          </p:nvSpPr>
          <p:spPr bwMode="gray">
            <a:xfrm>
              <a:off x="2084" y="1987"/>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341" name="Freeform 33"/>
            <p:cNvSpPr>
              <a:spLocks/>
            </p:cNvSpPr>
            <p:nvPr/>
          </p:nvSpPr>
          <p:spPr bwMode="gray">
            <a:xfrm>
              <a:off x="2298" y="2025"/>
              <a:ext cx="71" cy="35"/>
            </a:xfrm>
            <a:custGeom>
              <a:avLst/>
              <a:gdLst>
                <a:gd name="T0" fmla="*/ 0 w 448"/>
                <a:gd name="T1" fmla="*/ 0 h 218"/>
                <a:gd name="T2" fmla="*/ 0 w 448"/>
                <a:gd name="T3" fmla="*/ 0 h 218"/>
                <a:gd name="T4" fmla="*/ 0 w 448"/>
                <a:gd name="T5" fmla="*/ 0 h 218"/>
                <a:gd name="T6" fmla="*/ 0 w 448"/>
                <a:gd name="T7" fmla="*/ 0 h 218"/>
                <a:gd name="T8" fmla="*/ 0 w 448"/>
                <a:gd name="T9" fmla="*/ 0 h 218"/>
                <a:gd name="T10" fmla="*/ 0 60000 65536"/>
                <a:gd name="T11" fmla="*/ 0 60000 65536"/>
                <a:gd name="T12" fmla="*/ 0 60000 65536"/>
                <a:gd name="T13" fmla="*/ 0 60000 65536"/>
                <a:gd name="T14" fmla="*/ 0 60000 65536"/>
                <a:gd name="T15" fmla="*/ 0 w 448"/>
                <a:gd name="T16" fmla="*/ 0 h 218"/>
                <a:gd name="T17" fmla="*/ 448 w 448"/>
                <a:gd name="T18" fmla="*/ 218 h 218"/>
              </a:gdLst>
              <a:ahLst/>
              <a:cxnLst>
                <a:cxn ang="T10">
                  <a:pos x="T0" y="T1"/>
                </a:cxn>
                <a:cxn ang="T11">
                  <a:pos x="T2" y="T3"/>
                </a:cxn>
                <a:cxn ang="T12">
                  <a:pos x="T4" y="T5"/>
                </a:cxn>
                <a:cxn ang="T13">
                  <a:pos x="T6" y="T7"/>
                </a:cxn>
                <a:cxn ang="T14">
                  <a:pos x="T8" y="T9"/>
                </a:cxn>
              </a:cxnLst>
              <a:rect l="T15" t="T16" r="T17" b="T18"/>
              <a:pathLst>
                <a:path w="448" h="218">
                  <a:moveTo>
                    <a:pt x="0" y="218"/>
                  </a:moveTo>
                  <a:lnTo>
                    <a:pt x="0" y="121"/>
                  </a:lnTo>
                  <a:lnTo>
                    <a:pt x="448" y="0"/>
                  </a:lnTo>
                  <a:lnTo>
                    <a:pt x="448"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39342" name="Freeform 34"/>
            <p:cNvSpPr>
              <a:spLocks/>
            </p:cNvSpPr>
            <p:nvPr/>
          </p:nvSpPr>
          <p:spPr bwMode="gray">
            <a:xfrm>
              <a:off x="2084" y="1968"/>
              <a:ext cx="285" cy="77"/>
            </a:xfrm>
            <a:custGeom>
              <a:avLst/>
              <a:gdLst>
                <a:gd name="T0" fmla="*/ 0 w 1792"/>
                <a:gd name="T1" fmla="*/ 0 h 482"/>
                <a:gd name="T2" fmla="*/ 0 w 1792"/>
                <a:gd name="T3" fmla="*/ 0 h 482"/>
                <a:gd name="T4" fmla="*/ 0 w 1792"/>
                <a:gd name="T5" fmla="*/ 0 h 482"/>
                <a:gd name="T6" fmla="*/ 0 w 1792"/>
                <a:gd name="T7" fmla="*/ 0 h 482"/>
                <a:gd name="T8" fmla="*/ 0 w 1792"/>
                <a:gd name="T9" fmla="*/ 0 h 482"/>
                <a:gd name="T10" fmla="*/ 0 60000 65536"/>
                <a:gd name="T11" fmla="*/ 0 60000 65536"/>
                <a:gd name="T12" fmla="*/ 0 60000 65536"/>
                <a:gd name="T13" fmla="*/ 0 60000 65536"/>
                <a:gd name="T14" fmla="*/ 0 60000 65536"/>
                <a:gd name="T15" fmla="*/ 0 w 1792"/>
                <a:gd name="T16" fmla="*/ 0 h 482"/>
                <a:gd name="T17" fmla="*/ 1792 w 1792"/>
                <a:gd name="T18" fmla="*/ 482 h 482"/>
              </a:gdLst>
              <a:ahLst/>
              <a:cxnLst>
                <a:cxn ang="T10">
                  <a:pos x="T0" y="T1"/>
                </a:cxn>
                <a:cxn ang="T11">
                  <a:pos x="T2" y="T3"/>
                </a:cxn>
                <a:cxn ang="T12">
                  <a:pos x="T4" y="T5"/>
                </a:cxn>
                <a:cxn ang="T13">
                  <a:pos x="T6" y="T7"/>
                </a:cxn>
                <a:cxn ang="T14">
                  <a:pos x="T8" y="T9"/>
                </a:cxn>
              </a:cxnLst>
              <a:rect l="T15" t="T16" r="T17" b="T18"/>
              <a:pathLst>
                <a:path w="1792" h="482">
                  <a:moveTo>
                    <a:pt x="448" y="0"/>
                  </a:moveTo>
                  <a:lnTo>
                    <a:pt x="1792" y="361"/>
                  </a:lnTo>
                  <a:lnTo>
                    <a:pt x="1344" y="482"/>
                  </a:lnTo>
                  <a:lnTo>
                    <a:pt x="0" y="120"/>
                  </a:lnTo>
                  <a:lnTo>
                    <a:pt x="448" y="0"/>
                  </a:lnTo>
                  <a:close/>
                </a:path>
              </a:pathLst>
            </a:custGeom>
            <a:solidFill>
              <a:srgbClr val="808080"/>
            </a:solidFill>
            <a:ln w="6350">
              <a:solidFill>
                <a:schemeClr val="bg1"/>
              </a:solidFill>
              <a:miter lim="800000"/>
              <a:headEnd/>
              <a:tailEnd/>
            </a:ln>
          </p:spPr>
          <p:txBody>
            <a:bodyPr/>
            <a:lstStyle/>
            <a:p>
              <a:endParaRPr lang="nl-NL"/>
            </a:p>
          </p:txBody>
        </p:sp>
      </p:grpSp>
      <p:grpSp>
        <p:nvGrpSpPr>
          <p:cNvPr id="38922" name="Group 297"/>
          <p:cNvGrpSpPr>
            <a:grpSpLocks/>
          </p:cNvGrpSpPr>
          <p:nvPr/>
        </p:nvGrpSpPr>
        <p:grpSpPr bwMode="auto">
          <a:xfrm>
            <a:off x="3387725" y="2651125"/>
            <a:ext cx="2044700" cy="896938"/>
            <a:chOff x="1263" y="2113"/>
            <a:chExt cx="1288" cy="565"/>
          </a:xfrm>
        </p:grpSpPr>
        <p:grpSp>
          <p:nvGrpSpPr>
            <p:cNvPr id="39264" name="Group 35"/>
            <p:cNvGrpSpPr>
              <a:grpSpLocks noChangeAspect="1"/>
            </p:cNvGrpSpPr>
            <p:nvPr/>
          </p:nvGrpSpPr>
          <p:grpSpPr bwMode="auto">
            <a:xfrm>
              <a:off x="1397" y="2113"/>
              <a:ext cx="282" cy="269"/>
              <a:chOff x="5875" y="-4975"/>
              <a:chExt cx="1345" cy="1285"/>
            </a:xfrm>
          </p:grpSpPr>
          <p:sp>
            <p:nvSpPr>
              <p:cNvPr id="39308" name="Freeform 36"/>
              <p:cNvSpPr>
                <a:spLocks noChangeAspect="1"/>
              </p:cNvSpPr>
              <p:nvPr/>
            </p:nvSpPr>
            <p:spPr bwMode="gray">
              <a:xfrm>
                <a:off x="5875" y="-4975"/>
                <a:ext cx="1345" cy="1285"/>
              </a:xfrm>
              <a:custGeom>
                <a:avLst/>
                <a:gdLst>
                  <a:gd name="T0" fmla="*/ 0 w 1345"/>
                  <a:gd name="T1" fmla="*/ 362 h 1285"/>
                  <a:gd name="T2" fmla="*/ 0 w 1345"/>
                  <a:gd name="T3" fmla="*/ 1285 h 1285"/>
                  <a:gd name="T4" fmla="*/ 1345 w 1345"/>
                  <a:gd name="T5" fmla="*/ 924 h 1285"/>
                  <a:gd name="T6" fmla="*/ 1345 w 1345"/>
                  <a:gd name="T7" fmla="*/ 0 h 1285"/>
                  <a:gd name="T8" fmla="*/ 0 w 1345"/>
                  <a:gd name="T9" fmla="*/ 362 h 1285"/>
                  <a:gd name="T10" fmla="*/ 0 60000 65536"/>
                  <a:gd name="T11" fmla="*/ 0 60000 65536"/>
                  <a:gd name="T12" fmla="*/ 0 60000 65536"/>
                  <a:gd name="T13" fmla="*/ 0 60000 65536"/>
                  <a:gd name="T14" fmla="*/ 0 60000 65536"/>
                  <a:gd name="T15" fmla="*/ 0 w 1345"/>
                  <a:gd name="T16" fmla="*/ 0 h 1285"/>
                  <a:gd name="T17" fmla="*/ 1345 w 1345"/>
                  <a:gd name="T18" fmla="*/ 1285 h 1285"/>
                </a:gdLst>
                <a:ahLst/>
                <a:cxnLst>
                  <a:cxn ang="T10">
                    <a:pos x="T0" y="T1"/>
                  </a:cxn>
                  <a:cxn ang="T11">
                    <a:pos x="T2" y="T3"/>
                  </a:cxn>
                  <a:cxn ang="T12">
                    <a:pos x="T4" y="T5"/>
                  </a:cxn>
                  <a:cxn ang="T13">
                    <a:pos x="T6" y="T7"/>
                  </a:cxn>
                  <a:cxn ang="T14">
                    <a:pos x="T8" y="T9"/>
                  </a:cxn>
                </a:cxnLst>
                <a:rect l="T15" t="T16" r="T17" b="T18"/>
                <a:pathLst>
                  <a:path w="1345" h="1285">
                    <a:moveTo>
                      <a:pt x="0" y="362"/>
                    </a:moveTo>
                    <a:lnTo>
                      <a:pt x="0" y="1285"/>
                    </a:lnTo>
                    <a:lnTo>
                      <a:pt x="1345" y="924"/>
                    </a:lnTo>
                    <a:lnTo>
                      <a:pt x="1345"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39309" name="Freeform 37"/>
              <p:cNvSpPr>
                <a:spLocks noChangeAspect="1"/>
              </p:cNvSpPr>
              <p:nvPr/>
            </p:nvSpPr>
            <p:spPr bwMode="gray">
              <a:xfrm>
                <a:off x="5965" y="-4207"/>
                <a:ext cx="312" cy="139"/>
              </a:xfrm>
              <a:custGeom>
                <a:avLst/>
                <a:gdLst>
                  <a:gd name="T0" fmla="*/ 0 w 312"/>
                  <a:gd name="T1" fmla="*/ 139 h 139"/>
                  <a:gd name="T2" fmla="*/ 0 w 312"/>
                  <a:gd name="T3" fmla="*/ 83 h 139"/>
                  <a:gd name="T4" fmla="*/ 312 w 312"/>
                  <a:gd name="T5" fmla="*/ 0 h 139"/>
                  <a:gd name="T6" fmla="*/ 312 w 312"/>
                  <a:gd name="T7" fmla="*/ 54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3"/>
                    </a:lnTo>
                    <a:lnTo>
                      <a:pt x="312" y="0"/>
                    </a:lnTo>
                    <a:lnTo>
                      <a:pt x="312" y="54"/>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0" name="Freeform 38"/>
              <p:cNvSpPr>
                <a:spLocks noChangeAspect="1"/>
              </p:cNvSpPr>
              <p:nvPr/>
            </p:nvSpPr>
            <p:spPr bwMode="gray">
              <a:xfrm>
                <a:off x="5965" y="-4098"/>
                <a:ext cx="312" cy="139"/>
              </a:xfrm>
              <a:custGeom>
                <a:avLst/>
                <a:gdLst>
                  <a:gd name="T0" fmla="*/ 0 w 312"/>
                  <a:gd name="T1" fmla="*/ 139 h 139"/>
                  <a:gd name="T2" fmla="*/ 0 w 312"/>
                  <a:gd name="T3" fmla="*/ 82 h 139"/>
                  <a:gd name="T4" fmla="*/ 312 w 312"/>
                  <a:gd name="T5" fmla="*/ 0 h 139"/>
                  <a:gd name="T6" fmla="*/ 312 w 312"/>
                  <a:gd name="T7" fmla="*/ 56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2"/>
                    </a:lnTo>
                    <a:lnTo>
                      <a:pt x="312" y="0"/>
                    </a:lnTo>
                    <a:lnTo>
                      <a:pt x="312"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1" name="Freeform 39"/>
              <p:cNvSpPr>
                <a:spLocks noChangeAspect="1"/>
              </p:cNvSpPr>
              <p:nvPr/>
            </p:nvSpPr>
            <p:spPr bwMode="gray">
              <a:xfrm>
                <a:off x="6395" y="-4325"/>
                <a:ext cx="310" cy="139"/>
              </a:xfrm>
              <a:custGeom>
                <a:avLst/>
                <a:gdLst>
                  <a:gd name="T0" fmla="*/ 0 w 310"/>
                  <a:gd name="T1" fmla="*/ 139 h 139"/>
                  <a:gd name="T2" fmla="*/ 0 w 310"/>
                  <a:gd name="T3" fmla="*/ 82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2"/>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2" name="Freeform 40"/>
              <p:cNvSpPr>
                <a:spLocks noChangeAspect="1"/>
              </p:cNvSpPr>
              <p:nvPr/>
            </p:nvSpPr>
            <p:spPr bwMode="gray">
              <a:xfrm>
                <a:off x="6818" y="-4439"/>
                <a:ext cx="309" cy="140"/>
              </a:xfrm>
              <a:custGeom>
                <a:avLst/>
                <a:gdLst>
                  <a:gd name="T0" fmla="*/ 0 w 309"/>
                  <a:gd name="T1" fmla="*/ 140 h 140"/>
                  <a:gd name="T2" fmla="*/ 0 w 309"/>
                  <a:gd name="T3" fmla="*/ 83 h 140"/>
                  <a:gd name="T4" fmla="*/ 309 w 309"/>
                  <a:gd name="T5" fmla="*/ 0 h 140"/>
                  <a:gd name="T6" fmla="*/ 309 w 309"/>
                  <a:gd name="T7" fmla="*/ 57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7"/>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3" name="Freeform 41"/>
              <p:cNvSpPr>
                <a:spLocks noChangeAspect="1"/>
              </p:cNvSpPr>
              <p:nvPr/>
            </p:nvSpPr>
            <p:spPr bwMode="gray">
              <a:xfrm>
                <a:off x="6818" y="-4328"/>
                <a:ext cx="309" cy="140"/>
              </a:xfrm>
              <a:custGeom>
                <a:avLst/>
                <a:gdLst>
                  <a:gd name="T0" fmla="*/ 0 w 309"/>
                  <a:gd name="T1" fmla="*/ 140 h 140"/>
                  <a:gd name="T2" fmla="*/ 0 w 309"/>
                  <a:gd name="T3" fmla="*/ 83 h 140"/>
                  <a:gd name="T4" fmla="*/ 309 w 309"/>
                  <a:gd name="T5" fmla="*/ 0 h 140"/>
                  <a:gd name="T6" fmla="*/ 309 w 309"/>
                  <a:gd name="T7" fmla="*/ 55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5"/>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4" name="Freeform 42"/>
              <p:cNvSpPr>
                <a:spLocks noChangeAspect="1"/>
              </p:cNvSpPr>
              <p:nvPr/>
            </p:nvSpPr>
            <p:spPr bwMode="gray">
              <a:xfrm>
                <a:off x="6820" y="-4221"/>
                <a:ext cx="310" cy="139"/>
              </a:xfrm>
              <a:custGeom>
                <a:avLst/>
                <a:gdLst>
                  <a:gd name="T0" fmla="*/ 0 w 310"/>
                  <a:gd name="T1" fmla="*/ 139 h 139"/>
                  <a:gd name="T2" fmla="*/ 0 w 310"/>
                  <a:gd name="T3" fmla="*/ 85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5"/>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315" name="Freeform 43"/>
              <p:cNvSpPr>
                <a:spLocks noChangeAspect="1"/>
              </p:cNvSpPr>
              <p:nvPr/>
            </p:nvSpPr>
            <p:spPr bwMode="gray">
              <a:xfrm>
                <a:off x="5968" y="-4628"/>
                <a:ext cx="311" cy="404"/>
              </a:xfrm>
              <a:custGeom>
                <a:avLst/>
                <a:gdLst>
                  <a:gd name="T0" fmla="*/ 0 w 311"/>
                  <a:gd name="T1" fmla="*/ 404 h 404"/>
                  <a:gd name="T2" fmla="*/ 0 w 311"/>
                  <a:gd name="T3" fmla="*/ 85 h 404"/>
                  <a:gd name="T4" fmla="*/ 311 w 311"/>
                  <a:gd name="T5" fmla="*/ 0 h 404"/>
                  <a:gd name="T6" fmla="*/ 311 w 311"/>
                  <a:gd name="T7" fmla="*/ 322 h 404"/>
                  <a:gd name="T8" fmla="*/ 0 w 311"/>
                  <a:gd name="T9" fmla="*/ 404 h 404"/>
                  <a:gd name="T10" fmla="*/ 0 60000 65536"/>
                  <a:gd name="T11" fmla="*/ 0 60000 65536"/>
                  <a:gd name="T12" fmla="*/ 0 60000 65536"/>
                  <a:gd name="T13" fmla="*/ 0 60000 65536"/>
                  <a:gd name="T14" fmla="*/ 0 60000 65536"/>
                  <a:gd name="T15" fmla="*/ 0 w 311"/>
                  <a:gd name="T16" fmla="*/ 0 h 404"/>
                  <a:gd name="T17" fmla="*/ 311 w 311"/>
                  <a:gd name="T18" fmla="*/ 404 h 404"/>
                </a:gdLst>
                <a:ahLst/>
                <a:cxnLst>
                  <a:cxn ang="T10">
                    <a:pos x="T0" y="T1"/>
                  </a:cxn>
                  <a:cxn ang="T11">
                    <a:pos x="T2" y="T3"/>
                  </a:cxn>
                  <a:cxn ang="T12">
                    <a:pos x="T4" y="T5"/>
                  </a:cxn>
                  <a:cxn ang="T13">
                    <a:pos x="T6" y="T7"/>
                  </a:cxn>
                  <a:cxn ang="T14">
                    <a:pos x="T8" y="T9"/>
                  </a:cxn>
                </a:cxnLst>
                <a:rect l="T15" t="T16" r="T17" b="T18"/>
                <a:pathLst>
                  <a:path w="311" h="404">
                    <a:moveTo>
                      <a:pt x="0" y="404"/>
                    </a:moveTo>
                    <a:lnTo>
                      <a:pt x="0" y="85"/>
                    </a:lnTo>
                    <a:lnTo>
                      <a:pt x="311" y="0"/>
                    </a:lnTo>
                    <a:lnTo>
                      <a:pt x="311" y="322"/>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316" name="Freeform 44"/>
              <p:cNvSpPr>
                <a:spLocks noChangeAspect="1" noEditPoints="1"/>
              </p:cNvSpPr>
              <p:nvPr/>
            </p:nvSpPr>
            <p:spPr bwMode="gray">
              <a:xfrm>
                <a:off x="6012" y="-4547"/>
                <a:ext cx="223" cy="269"/>
              </a:xfrm>
              <a:custGeom>
                <a:avLst/>
                <a:gdLst>
                  <a:gd name="T0" fmla="*/ 0 w 94"/>
                  <a:gd name="T1" fmla="*/ 3397482 h 114"/>
                  <a:gd name="T2" fmla="*/ 1247154 w 94"/>
                  <a:gd name="T3" fmla="*/ 113251 h 114"/>
                  <a:gd name="T4" fmla="*/ 1687488 w 94"/>
                  <a:gd name="T5" fmla="*/ 0 h 114"/>
                  <a:gd name="T6" fmla="*/ 2986442 w 94"/>
                  <a:gd name="T7" fmla="*/ 2675753 h 114"/>
                  <a:gd name="T8" fmla="*/ 2506013 w 94"/>
                  <a:gd name="T9" fmla="*/ 2803483 h 114"/>
                  <a:gd name="T10" fmla="*/ 2128098 w 94"/>
                  <a:gd name="T11" fmla="*/ 1968502 h 114"/>
                  <a:gd name="T12" fmla="*/ 790435 w 94"/>
                  <a:gd name="T13" fmla="*/ 2295261 h 114"/>
                  <a:gd name="T14" fmla="*/ 440335 w 94"/>
                  <a:gd name="T15" fmla="*/ 3306119 h 114"/>
                  <a:gd name="T16" fmla="*/ 0 w 94"/>
                  <a:gd name="T17" fmla="*/ 3397482 h 114"/>
                  <a:gd name="T18" fmla="*/ 926064 w 94"/>
                  <a:gd name="T19" fmla="*/ 1968502 h 114"/>
                  <a:gd name="T20" fmla="*/ 1992249 w 94"/>
                  <a:gd name="T21" fmla="*/ 1707834 h 114"/>
                  <a:gd name="T22" fmla="*/ 1687488 w 94"/>
                  <a:gd name="T23" fmla="*/ 957159 h 114"/>
                  <a:gd name="T24" fmla="*/ 1435731 w 94"/>
                  <a:gd name="T25" fmla="*/ 390291 h 114"/>
                  <a:gd name="T26" fmla="*/ 1271186 w 94"/>
                  <a:gd name="T27" fmla="*/ 984068 h 114"/>
                  <a:gd name="T28" fmla="*/ 926064 w 94"/>
                  <a:gd name="T29" fmla="*/ 1968502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14"/>
                  <a:gd name="T47" fmla="*/ 94 w 94"/>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14">
                    <a:moveTo>
                      <a:pt x="0" y="114"/>
                    </a:moveTo>
                    <a:cubicBezTo>
                      <a:pt x="39" y="4"/>
                      <a:pt x="39" y="4"/>
                      <a:pt x="39" y="4"/>
                    </a:cubicBezTo>
                    <a:cubicBezTo>
                      <a:pt x="53" y="0"/>
                      <a:pt x="53" y="0"/>
                      <a:pt x="53" y="0"/>
                    </a:cubicBezTo>
                    <a:cubicBezTo>
                      <a:pt x="94" y="90"/>
                      <a:pt x="94" y="90"/>
                      <a:pt x="94" y="90"/>
                    </a:cubicBezTo>
                    <a:cubicBezTo>
                      <a:pt x="79" y="94"/>
                      <a:pt x="79" y="94"/>
                      <a:pt x="79" y="94"/>
                    </a:cubicBezTo>
                    <a:cubicBezTo>
                      <a:pt x="67" y="66"/>
                      <a:pt x="67" y="66"/>
                      <a:pt x="67" y="66"/>
                    </a:cubicBezTo>
                    <a:cubicBezTo>
                      <a:pt x="25" y="77"/>
                      <a:pt x="25" y="77"/>
                      <a:pt x="25" y="77"/>
                    </a:cubicBezTo>
                    <a:cubicBezTo>
                      <a:pt x="14" y="111"/>
                      <a:pt x="14" y="111"/>
                      <a:pt x="14" y="111"/>
                    </a:cubicBezTo>
                    <a:lnTo>
                      <a:pt x="0" y="114"/>
                    </a:lnTo>
                    <a:close/>
                    <a:moveTo>
                      <a:pt x="29" y="66"/>
                    </a:moveTo>
                    <a:cubicBezTo>
                      <a:pt x="63" y="57"/>
                      <a:pt x="63" y="57"/>
                      <a:pt x="63" y="57"/>
                    </a:cubicBezTo>
                    <a:cubicBezTo>
                      <a:pt x="53" y="32"/>
                      <a:pt x="53" y="32"/>
                      <a:pt x="53" y="32"/>
                    </a:cubicBezTo>
                    <a:cubicBezTo>
                      <a:pt x="49" y="24"/>
                      <a:pt x="47" y="18"/>
                      <a:pt x="45" y="13"/>
                    </a:cubicBezTo>
                    <a:cubicBezTo>
                      <a:pt x="44" y="20"/>
                      <a:pt x="42" y="26"/>
                      <a:pt x="40" y="33"/>
                    </a:cubicBezTo>
                    <a:lnTo>
                      <a:pt x="29" y="66"/>
                    </a:lnTo>
                    <a:close/>
                  </a:path>
                </a:pathLst>
              </a:custGeom>
              <a:solidFill>
                <a:srgbClr val="000000"/>
              </a:solidFill>
              <a:ln w="6350">
                <a:solidFill>
                  <a:srgbClr val="000000"/>
                </a:solidFill>
                <a:round/>
                <a:headEnd/>
                <a:tailEnd/>
              </a:ln>
            </p:spPr>
            <p:txBody>
              <a:bodyPr/>
              <a:lstStyle/>
              <a:p>
                <a:endParaRPr lang="nl-NL"/>
              </a:p>
            </p:txBody>
          </p:sp>
          <p:sp>
            <p:nvSpPr>
              <p:cNvPr id="39317" name="Freeform 45"/>
              <p:cNvSpPr>
                <a:spLocks noChangeAspect="1"/>
              </p:cNvSpPr>
              <p:nvPr/>
            </p:nvSpPr>
            <p:spPr bwMode="gray">
              <a:xfrm>
                <a:off x="6395" y="-4741"/>
                <a:ext cx="310" cy="404"/>
              </a:xfrm>
              <a:custGeom>
                <a:avLst/>
                <a:gdLst>
                  <a:gd name="T0" fmla="*/ 0 w 310"/>
                  <a:gd name="T1" fmla="*/ 404 h 404"/>
                  <a:gd name="T2" fmla="*/ 0 w 310"/>
                  <a:gd name="T3" fmla="*/ 83 h 404"/>
                  <a:gd name="T4" fmla="*/ 310 w 310"/>
                  <a:gd name="T5" fmla="*/ 0 h 404"/>
                  <a:gd name="T6" fmla="*/ 310 w 310"/>
                  <a:gd name="T7" fmla="*/ 321 h 404"/>
                  <a:gd name="T8" fmla="*/ 0 w 310"/>
                  <a:gd name="T9" fmla="*/ 404 h 404"/>
                  <a:gd name="T10" fmla="*/ 0 60000 65536"/>
                  <a:gd name="T11" fmla="*/ 0 60000 65536"/>
                  <a:gd name="T12" fmla="*/ 0 60000 65536"/>
                  <a:gd name="T13" fmla="*/ 0 60000 65536"/>
                  <a:gd name="T14" fmla="*/ 0 60000 65536"/>
                  <a:gd name="T15" fmla="*/ 0 w 310"/>
                  <a:gd name="T16" fmla="*/ 0 h 404"/>
                  <a:gd name="T17" fmla="*/ 310 w 310"/>
                  <a:gd name="T18" fmla="*/ 404 h 404"/>
                </a:gdLst>
                <a:ahLst/>
                <a:cxnLst>
                  <a:cxn ang="T10">
                    <a:pos x="T0" y="T1"/>
                  </a:cxn>
                  <a:cxn ang="T11">
                    <a:pos x="T2" y="T3"/>
                  </a:cxn>
                  <a:cxn ang="T12">
                    <a:pos x="T4" y="T5"/>
                  </a:cxn>
                  <a:cxn ang="T13">
                    <a:pos x="T6" y="T7"/>
                  </a:cxn>
                  <a:cxn ang="T14">
                    <a:pos x="T8" y="T9"/>
                  </a:cxn>
                </a:cxnLst>
                <a:rect l="T15" t="T16" r="T17" b="T18"/>
                <a:pathLst>
                  <a:path w="310" h="404">
                    <a:moveTo>
                      <a:pt x="0" y="404"/>
                    </a:moveTo>
                    <a:lnTo>
                      <a:pt x="0" y="83"/>
                    </a:lnTo>
                    <a:lnTo>
                      <a:pt x="310" y="0"/>
                    </a:lnTo>
                    <a:lnTo>
                      <a:pt x="310"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318" name="Freeform 46"/>
              <p:cNvSpPr>
                <a:spLocks noChangeAspect="1" noEditPoints="1"/>
              </p:cNvSpPr>
              <p:nvPr/>
            </p:nvSpPr>
            <p:spPr bwMode="gray">
              <a:xfrm>
                <a:off x="6461" y="-4663"/>
                <a:ext cx="180" cy="267"/>
              </a:xfrm>
              <a:custGeom>
                <a:avLst/>
                <a:gdLst>
                  <a:gd name="T0" fmla="*/ 0 w 76"/>
                  <a:gd name="T1" fmla="*/ 3422609 h 113"/>
                  <a:gd name="T2" fmla="*/ 0 w 76"/>
                  <a:gd name="T3" fmla="*/ 394326 h 113"/>
                  <a:gd name="T4" fmla="*/ 1156303 w 76"/>
                  <a:gd name="T5" fmla="*/ 92080 h 113"/>
                  <a:gd name="T6" fmla="*/ 1749522 w 76"/>
                  <a:gd name="T7" fmla="*/ 27173 h 113"/>
                  <a:gd name="T8" fmla="*/ 2093907 w 76"/>
                  <a:gd name="T9" fmla="*/ 217570 h 113"/>
                  <a:gd name="T10" fmla="*/ 2211058 w 76"/>
                  <a:gd name="T11" fmla="*/ 601577 h 113"/>
                  <a:gd name="T12" fmla="*/ 2093907 w 76"/>
                  <a:gd name="T13" fmla="*/ 998672 h 113"/>
                  <a:gd name="T14" fmla="*/ 1777024 w 76"/>
                  <a:gd name="T15" fmla="*/ 1356467 h 113"/>
                  <a:gd name="T16" fmla="*/ 2211058 w 76"/>
                  <a:gd name="T17" fmla="*/ 1512751 h 113"/>
                  <a:gd name="T18" fmla="*/ 2366590 w 76"/>
                  <a:gd name="T19" fmla="*/ 1937035 h 113"/>
                  <a:gd name="T20" fmla="*/ 2277075 w 76"/>
                  <a:gd name="T21" fmla="*/ 2359694 h 113"/>
                  <a:gd name="T22" fmla="*/ 2025689 w 76"/>
                  <a:gd name="T23" fmla="*/ 2690314 h 113"/>
                  <a:gd name="T24" fmla="*/ 1684160 w 76"/>
                  <a:gd name="T25" fmla="*/ 2934151 h 113"/>
                  <a:gd name="T26" fmla="*/ 1182256 w 76"/>
                  <a:gd name="T27" fmla="*/ 3113067 h 113"/>
                  <a:gd name="T28" fmla="*/ 0 w 76"/>
                  <a:gd name="T29" fmla="*/ 3422609 h 113"/>
                  <a:gd name="T30" fmla="*/ 405938 w 76"/>
                  <a:gd name="T31" fmla="*/ 1551402 h 113"/>
                  <a:gd name="T32" fmla="*/ 1094812 w 76"/>
                  <a:gd name="T33" fmla="*/ 1399988 h 113"/>
                  <a:gd name="T34" fmla="*/ 1497787 w 76"/>
                  <a:gd name="T35" fmla="*/ 1241794 h 113"/>
                  <a:gd name="T36" fmla="*/ 1709813 w 76"/>
                  <a:gd name="T37" fmla="*/ 1025861 h 113"/>
                  <a:gd name="T38" fmla="*/ 1798799 w 76"/>
                  <a:gd name="T39" fmla="*/ 752831 h 113"/>
                  <a:gd name="T40" fmla="*/ 1709813 w 76"/>
                  <a:gd name="T41" fmla="*/ 488801 h 113"/>
                  <a:gd name="T42" fmla="*/ 1497787 w 76"/>
                  <a:gd name="T43" fmla="*/ 394326 h 113"/>
                  <a:gd name="T44" fmla="*/ 1026725 w 76"/>
                  <a:gd name="T45" fmla="*/ 488801 h 113"/>
                  <a:gd name="T46" fmla="*/ 405938 w 76"/>
                  <a:gd name="T47" fmla="*/ 640228 h 113"/>
                  <a:gd name="T48" fmla="*/ 405938 w 76"/>
                  <a:gd name="T49" fmla="*/ 1551402 h 113"/>
                  <a:gd name="T50" fmla="*/ 405938 w 76"/>
                  <a:gd name="T51" fmla="*/ 2972733 h 113"/>
                  <a:gd name="T52" fmla="*/ 1182256 w 76"/>
                  <a:gd name="T53" fmla="*/ 2754517 h 113"/>
                  <a:gd name="T54" fmla="*/ 1461484 w 76"/>
                  <a:gd name="T55" fmla="*/ 2663191 h 113"/>
                  <a:gd name="T56" fmla="*/ 1709813 w 76"/>
                  <a:gd name="T57" fmla="*/ 2538573 h 113"/>
                  <a:gd name="T58" fmla="*/ 1866157 w 76"/>
                  <a:gd name="T59" fmla="*/ 2332517 h 113"/>
                  <a:gd name="T60" fmla="*/ 1932556 w 76"/>
                  <a:gd name="T61" fmla="*/ 2061564 h 113"/>
                  <a:gd name="T62" fmla="*/ 1843569 w 76"/>
                  <a:gd name="T63" fmla="*/ 1778813 h 113"/>
                  <a:gd name="T64" fmla="*/ 1595240 w 76"/>
                  <a:gd name="T65" fmla="*/ 1664452 h 113"/>
                  <a:gd name="T66" fmla="*/ 1115701 w 76"/>
                  <a:gd name="T67" fmla="*/ 1731464 h 113"/>
                  <a:gd name="T68" fmla="*/ 405938 w 76"/>
                  <a:gd name="T69" fmla="*/ 1909858 h 113"/>
                  <a:gd name="T70" fmla="*/ 405938 w 76"/>
                  <a:gd name="T71" fmla="*/ 2972733 h 1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113"/>
                  <a:gd name="T110" fmla="*/ 76 w 76"/>
                  <a:gd name="T111" fmla="*/ 113 h 1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113">
                    <a:moveTo>
                      <a:pt x="0" y="113"/>
                    </a:moveTo>
                    <a:cubicBezTo>
                      <a:pt x="0" y="13"/>
                      <a:pt x="0" y="13"/>
                      <a:pt x="0" y="13"/>
                    </a:cubicBezTo>
                    <a:cubicBezTo>
                      <a:pt x="37" y="3"/>
                      <a:pt x="37" y="3"/>
                      <a:pt x="37" y="3"/>
                    </a:cubicBezTo>
                    <a:cubicBezTo>
                      <a:pt x="45" y="1"/>
                      <a:pt x="51" y="0"/>
                      <a:pt x="56" y="1"/>
                    </a:cubicBezTo>
                    <a:cubicBezTo>
                      <a:pt x="61" y="2"/>
                      <a:pt x="64" y="4"/>
                      <a:pt x="67" y="7"/>
                    </a:cubicBezTo>
                    <a:cubicBezTo>
                      <a:pt x="69" y="11"/>
                      <a:pt x="71" y="15"/>
                      <a:pt x="71" y="20"/>
                    </a:cubicBezTo>
                    <a:cubicBezTo>
                      <a:pt x="71" y="24"/>
                      <a:pt x="70" y="28"/>
                      <a:pt x="67" y="33"/>
                    </a:cubicBezTo>
                    <a:cubicBezTo>
                      <a:pt x="65" y="37"/>
                      <a:pt x="61" y="41"/>
                      <a:pt x="57" y="45"/>
                    </a:cubicBezTo>
                    <a:cubicBezTo>
                      <a:pt x="63" y="45"/>
                      <a:pt x="68" y="47"/>
                      <a:pt x="71" y="50"/>
                    </a:cubicBezTo>
                    <a:cubicBezTo>
                      <a:pt x="74" y="54"/>
                      <a:pt x="76" y="58"/>
                      <a:pt x="76" y="64"/>
                    </a:cubicBezTo>
                    <a:cubicBezTo>
                      <a:pt x="76" y="69"/>
                      <a:pt x="75" y="73"/>
                      <a:pt x="73" y="78"/>
                    </a:cubicBezTo>
                    <a:cubicBezTo>
                      <a:pt x="71" y="83"/>
                      <a:pt x="68" y="86"/>
                      <a:pt x="65" y="89"/>
                    </a:cubicBezTo>
                    <a:cubicBezTo>
                      <a:pt x="62" y="92"/>
                      <a:pt x="59" y="95"/>
                      <a:pt x="54" y="97"/>
                    </a:cubicBezTo>
                    <a:cubicBezTo>
                      <a:pt x="50" y="100"/>
                      <a:pt x="44" y="101"/>
                      <a:pt x="38" y="103"/>
                    </a:cubicBezTo>
                    <a:lnTo>
                      <a:pt x="0" y="113"/>
                    </a:lnTo>
                    <a:close/>
                    <a:moveTo>
                      <a:pt x="13" y="51"/>
                    </a:moveTo>
                    <a:cubicBezTo>
                      <a:pt x="35" y="46"/>
                      <a:pt x="35" y="46"/>
                      <a:pt x="35" y="46"/>
                    </a:cubicBezTo>
                    <a:cubicBezTo>
                      <a:pt x="41" y="44"/>
                      <a:pt x="45" y="43"/>
                      <a:pt x="48" y="41"/>
                    </a:cubicBezTo>
                    <a:cubicBezTo>
                      <a:pt x="51" y="39"/>
                      <a:pt x="53" y="37"/>
                      <a:pt x="55" y="34"/>
                    </a:cubicBezTo>
                    <a:cubicBezTo>
                      <a:pt x="57" y="31"/>
                      <a:pt x="58" y="28"/>
                      <a:pt x="58" y="25"/>
                    </a:cubicBezTo>
                    <a:cubicBezTo>
                      <a:pt x="58" y="21"/>
                      <a:pt x="57" y="19"/>
                      <a:pt x="55" y="16"/>
                    </a:cubicBezTo>
                    <a:cubicBezTo>
                      <a:pt x="54" y="14"/>
                      <a:pt x="51" y="13"/>
                      <a:pt x="48" y="13"/>
                    </a:cubicBezTo>
                    <a:cubicBezTo>
                      <a:pt x="45" y="13"/>
                      <a:pt x="40" y="14"/>
                      <a:pt x="33" y="16"/>
                    </a:cubicBezTo>
                    <a:cubicBezTo>
                      <a:pt x="13" y="21"/>
                      <a:pt x="13" y="21"/>
                      <a:pt x="13" y="21"/>
                    </a:cubicBezTo>
                    <a:lnTo>
                      <a:pt x="13" y="51"/>
                    </a:lnTo>
                    <a:close/>
                    <a:moveTo>
                      <a:pt x="13" y="98"/>
                    </a:moveTo>
                    <a:cubicBezTo>
                      <a:pt x="38" y="91"/>
                      <a:pt x="38" y="91"/>
                      <a:pt x="38" y="91"/>
                    </a:cubicBezTo>
                    <a:cubicBezTo>
                      <a:pt x="42" y="90"/>
                      <a:pt x="45" y="89"/>
                      <a:pt x="47" y="88"/>
                    </a:cubicBezTo>
                    <a:cubicBezTo>
                      <a:pt x="50" y="87"/>
                      <a:pt x="53" y="85"/>
                      <a:pt x="55" y="84"/>
                    </a:cubicBezTo>
                    <a:cubicBezTo>
                      <a:pt x="57" y="82"/>
                      <a:pt x="59" y="80"/>
                      <a:pt x="60" y="77"/>
                    </a:cubicBezTo>
                    <a:cubicBezTo>
                      <a:pt x="61" y="74"/>
                      <a:pt x="62" y="71"/>
                      <a:pt x="62" y="68"/>
                    </a:cubicBezTo>
                    <a:cubicBezTo>
                      <a:pt x="62" y="64"/>
                      <a:pt x="61" y="61"/>
                      <a:pt x="59" y="59"/>
                    </a:cubicBezTo>
                    <a:cubicBezTo>
                      <a:pt x="57" y="56"/>
                      <a:pt x="54" y="55"/>
                      <a:pt x="51" y="55"/>
                    </a:cubicBezTo>
                    <a:cubicBezTo>
                      <a:pt x="48" y="55"/>
                      <a:pt x="43" y="55"/>
                      <a:pt x="36" y="57"/>
                    </a:cubicBezTo>
                    <a:cubicBezTo>
                      <a:pt x="13" y="63"/>
                      <a:pt x="13" y="63"/>
                      <a:pt x="13" y="63"/>
                    </a:cubicBezTo>
                    <a:lnTo>
                      <a:pt x="13" y="98"/>
                    </a:lnTo>
                    <a:close/>
                  </a:path>
                </a:pathLst>
              </a:custGeom>
              <a:solidFill>
                <a:srgbClr val="000000"/>
              </a:solidFill>
              <a:ln w="6350">
                <a:solidFill>
                  <a:srgbClr val="000000"/>
                </a:solidFill>
                <a:round/>
                <a:headEnd/>
                <a:tailEnd/>
              </a:ln>
            </p:spPr>
            <p:txBody>
              <a:bodyPr/>
              <a:lstStyle/>
              <a:p>
                <a:endParaRPr lang="nl-NL"/>
              </a:p>
            </p:txBody>
          </p:sp>
          <p:sp>
            <p:nvSpPr>
              <p:cNvPr id="39319" name="Freeform 47"/>
              <p:cNvSpPr>
                <a:spLocks noChangeAspect="1"/>
              </p:cNvSpPr>
              <p:nvPr/>
            </p:nvSpPr>
            <p:spPr bwMode="gray">
              <a:xfrm>
                <a:off x="6818" y="-4854"/>
                <a:ext cx="309" cy="404"/>
              </a:xfrm>
              <a:custGeom>
                <a:avLst/>
                <a:gdLst>
                  <a:gd name="T0" fmla="*/ 0 w 309"/>
                  <a:gd name="T1" fmla="*/ 404 h 404"/>
                  <a:gd name="T2" fmla="*/ 0 w 309"/>
                  <a:gd name="T3" fmla="*/ 82 h 404"/>
                  <a:gd name="T4" fmla="*/ 309 w 309"/>
                  <a:gd name="T5" fmla="*/ 0 h 404"/>
                  <a:gd name="T6" fmla="*/ 309 w 309"/>
                  <a:gd name="T7" fmla="*/ 321 h 404"/>
                  <a:gd name="T8" fmla="*/ 0 w 309"/>
                  <a:gd name="T9" fmla="*/ 404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0" y="404"/>
                    </a:moveTo>
                    <a:lnTo>
                      <a:pt x="0" y="82"/>
                    </a:lnTo>
                    <a:lnTo>
                      <a:pt x="309" y="0"/>
                    </a:lnTo>
                    <a:lnTo>
                      <a:pt x="309"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320" name="Freeform 48"/>
              <p:cNvSpPr>
                <a:spLocks noChangeAspect="1"/>
              </p:cNvSpPr>
              <p:nvPr/>
            </p:nvSpPr>
            <p:spPr bwMode="gray">
              <a:xfrm>
                <a:off x="6868" y="-4784"/>
                <a:ext cx="212" cy="263"/>
              </a:xfrm>
              <a:custGeom>
                <a:avLst/>
                <a:gdLst>
                  <a:gd name="T0" fmla="*/ 2218879 w 90"/>
                  <a:gd name="T1" fmla="*/ 1967799 h 111"/>
                  <a:gd name="T2" fmla="*/ 2623609 w 90"/>
                  <a:gd name="T3" fmla="*/ 1967799 h 111"/>
                  <a:gd name="T4" fmla="*/ 2192252 w 90"/>
                  <a:gd name="T5" fmla="*/ 2882514 h 111"/>
                  <a:gd name="T6" fmla="*/ 1399966 w 90"/>
                  <a:gd name="T7" fmla="*/ 3383964 h 111"/>
                  <a:gd name="T8" fmla="*/ 604758 w 90"/>
                  <a:gd name="T9" fmla="*/ 3383964 h 111"/>
                  <a:gd name="T10" fmla="*/ 146923 w 90"/>
                  <a:gd name="T11" fmla="*/ 2904262 h 111"/>
                  <a:gd name="T12" fmla="*/ 0 w 90"/>
                  <a:gd name="T13" fmla="*/ 2101894 h 111"/>
                  <a:gd name="T14" fmla="*/ 174250 w 90"/>
                  <a:gd name="T15" fmla="*/ 1164898 h 111"/>
                  <a:gd name="T16" fmla="*/ 667258 w 90"/>
                  <a:gd name="T17" fmla="*/ 472893 h 111"/>
                  <a:gd name="T18" fmla="*/ 1399966 w 90"/>
                  <a:gd name="T19" fmla="*/ 65496 h 111"/>
                  <a:gd name="T20" fmla="*/ 2156351 w 90"/>
                  <a:gd name="T21" fmla="*/ 94336 h 111"/>
                  <a:gd name="T22" fmla="*/ 2567707 w 90"/>
                  <a:gd name="T23" fmla="*/ 658528 h 111"/>
                  <a:gd name="T24" fmla="*/ 2192252 w 90"/>
                  <a:gd name="T25" fmla="*/ 871189 h 111"/>
                  <a:gd name="T26" fmla="*/ 1893612 w 90"/>
                  <a:gd name="T27" fmla="*/ 435049 h 111"/>
                  <a:gd name="T28" fmla="*/ 1399966 w 90"/>
                  <a:gd name="T29" fmla="*/ 435049 h 111"/>
                  <a:gd name="T30" fmla="*/ 815222 w 90"/>
                  <a:gd name="T31" fmla="*/ 781816 h 111"/>
                  <a:gd name="T32" fmla="*/ 493734 w 90"/>
                  <a:gd name="T33" fmla="*/ 1349046 h 111"/>
                  <a:gd name="T34" fmla="*/ 410456 w 90"/>
                  <a:gd name="T35" fmla="*/ 1967799 h 111"/>
                  <a:gd name="T36" fmla="*/ 493734 w 90"/>
                  <a:gd name="T37" fmla="*/ 2654779 h 111"/>
                  <a:gd name="T38" fmla="*/ 841824 w 90"/>
                  <a:gd name="T39" fmla="*/ 3000738 h 111"/>
                  <a:gd name="T40" fmla="*/ 1335558 w 90"/>
                  <a:gd name="T41" fmla="*/ 3038368 h 111"/>
                  <a:gd name="T42" fmla="*/ 1920301 w 90"/>
                  <a:gd name="T43" fmla="*/ 2654779 h 111"/>
                  <a:gd name="T44" fmla="*/ 2218879 w 90"/>
                  <a:gd name="T45" fmla="*/ 1967799 h 1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0"/>
                  <a:gd name="T70" fmla="*/ 0 h 111"/>
                  <a:gd name="T71" fmla="*/ 90 w 90"/>
                  <a:gd name="T72" fmla="*/ 111 h 1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0" h="111">
                    <a:moveTo>
                      <a:pt x="76" y="63"/>
                    </a:moveTo>
                    <a:cubicBezTo>
                      <a:pt x="90" y="63"/>
                      <a:pt x="90" y="63"/>
                      <a:pt x="90" y="63"/>
                    </a:cubicBezTo>
                    <a:cubicBezTo>
                      <a:pt x="87" y="75"/>
                      <a:pt x="82" y="84"/>
                      <a:pt x="75" y="92"/>
                    </a:cubicBezTo>
                    <a:cubicBezTo>
                      <a:pt x="67" y="100"/>
                      <a:pt x="58" y="105"/>
                      <a:pt x="48" y="108"/>
                    </a:cubicBezTo>
                    <a:cubicBezTo>
                      <a:pt x="37" y="111"/>
                      <a:pt x="28" y="111"/>
                      <a:pt x="21" y="108"/>
                    </a:cubicBezTo>
                    <a:cubicBezTo>
                      <a:pt x="14" y="106"/>
                      <a:pt x="9" y="100"/>
                      <a:pt x="5" y="93"/>
                    </a:cubicBezTo>
                    <a:cubicBezTo>
                      <a:pt x="1" y="85"/>
                      <a:pt x="0" y="77"/>
                      <a:pt x="0" y="67"/>
                    </a:cubicBezTo>
                    <a:cubicBezTo>
                      <a:pt x="0" y="56"/>
                      <a:pt x="2" y="46"/>
                      <a:pt x="6" y="37"/>
                    </a:cubicBezTo>
                    <a:cubicBezTo>
                      <a:pt x="10" y="28"/>
                      <a:pt x="16" y="21"/>
                      <a:pt x="23" y="15"/>
                    </a:cubicBezTo>
                    <a:cubicBezTo>
                      <a:pt x="31" y="9"/>
                      <a:pt x="39" y="5"/>
                      <a:pt x="48" y="2"/>
                    </a:cubicBezTo>
                    <a:cubicBezTo>
                      <a:pt x="58" y="0"/>
                      <a:pt x="67" y="0"/>
                      <a:pt x="74" y="3"/>
                    </a:cubicBezTo>
                    <a:cubicBezTo>
                      <a:pt x="81" y="7"/>
                      <a:pt x="85" y="13"/>
                      <a:pt x="88" y="21"/>
                    </a:cubicBezTo>
                    <a:cubicBezTo>
                      <a:pt x="75" y="28"/>
                      <a:pt x="75" y="28"/>
                      <a:pt x="75" y="28"/>
                    </a:cubicBezTo>
                    <a:cubicBezTo>
                      <a:pt x="72" y="21"/>
                      <a:pt x="69" y="17"/>
                      <a:pt x="65" y="14"/>
                    </a:cubicBezTo>
                    <a:cubicBezTo>
                      <a:pt x="60" y="12"/>
                      <a:pt x="54" y="12"/>
                      <a:pt x="48" y="14"/>
                    </a:cubicBezTo>
                    <a:cubicBezTo>
                      <a:pt x="40" y="16"/>
                      <a:pt x="33" y="20"/>
                      <a:pt x="28" y="25"/>
                    </a:cubicBezTo>
                    <a:cubicBezTo>
                      <a:pt x="23" y="30"/>
                      <a:pt x="19" y="36"/>
                      <a:pt x="17" y="43"/>
                    </a:cubicBezTo>
                    <a:cubicBezTo>
                      <a:pt x="15" y="50"/>
                      <a:pt x="14" y="56"/>
                      <a:pt x="14" y="63"/>
                    </a:cubicBezTo>
                    <a:cubicBezTo>
                      <a:pt x="14" y="72"/>
                      <a:pt x="15" y="79"/>
                      <a:pt x="17" y="85"/>
                    </a:cubicBezTo>
                    <a:cubicBezTo>
                      <a:pt x="20" y="91"/>
                      <a:pt x="24" y="95"/>
                      <a:pt x="29" y="96"/>
                    </a:cubicBezTo>
                    <a:cubicBezTo>
                      <a:pt x="34" y="98"/>
                      <a:pt x="40" y="98"/>
                      <a:pt x="46" y="97"/>
                    </a:cubicBezTo>
                    <a:cubicBezTo>
                      <a:pt x="54" y="95"/>
                      <a:pt x="60" y="91"/>
                      <a:pt x="66" y="85"/>
                    </a:cubicBezTo>
                    <a:cubicBezTo>
                      <a:pt x="71" y="79"/>
                      <a:pt x="74" y="72"/>
                      <a:pt x="76" y="63"/>
                    </a:cubicBezTo>
                    <a:close/>
                  </a:path>
                </a:pathLst>
              </a:custGeom>
              <a:solidFill>
                <a:srgbClr val="000000"/>
              </a:solidFill>
              <a:ln w="6350">
                <a:solidFill>
                  <a:srgbClr val="000000"/>
                </a:solidFill>
                <a:round/>
                <a:headEnd/>
                <a:tailEnd/>
              </a:ln>
            </p:spPr>
            <p:txBody>
              <a:bodyPr/>
              <a:lstStyle/>
              <a:p>
                <a:endParaRPr lang="nl-NL"/>
              </a:p>
            </p:txBody>
          </p:sp>
        </p:grpSp>
        <p:sp>
          <p:nvSpPr>
            <p:cNvPr id="29" name="Freeform 49"/>
            <p:cNvSpPr>
              <a:spLocks noChangeAspect="1"/>
            </p:cNvSpPr>
            <p:nvPr/>
          </p:nvSpPr>
          <p:spPr bwMode="gray">
            <a:xfrm>
              <a:off x="1263" y="2333"/>
              <a:ext cx="1288" cy="345"/>
            </a:xfrm>
            <a:custGeom>
              <a:avLst/>
              <a:gdLst>
                <a:gd name="T0" fmla="*/ 0 w 161"/>
                <a:gd name="T1" fmla="*/ 10632 h 44"/>
                <a:gd name="T2" fmla="*/ 41472 w 161"/>
                <a:gd name="T3" fmla="*/ 0 h 44"/>
                <a:gd name="T4" fmla="*/ 82432 w 161"/>
                <a:gd name="T5" fmla="*/ 10632 h 44"/>
                <a:gd name="T6" fmla="*/ 41472 w 161"/>
                <a:gd name="T7" fmla="*/ 21210 h 44"/>
                <a:gd name="T8" fmla="*/ 0 w 161"/>
                <a:gd name="T9" fmla="*/ 10632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9266" name="Group 50"/>
            <p:cNvGrpSpPr>
              <a:grpSpLocks/>
            </p:cNvGrpSpPr>
            <p:nvPr/>
          </p:nvGrpSpPr>
          <p:grpSpPr bwMode="auto">
            <a:xfrm>
              <a:off x="1659" y="2161"/>
              <a:ext cx="452" cy="410"/>
              <a:chOff x="1616" y="1772"/>
              <a:chExt cx="452" cy="410"/>
            </a:xfrm>
          </p:grpSpPr>
          <p:grpSp>
            <p:nvGrpSpPr>
              <p:cNvPr id="39267" name="Group 51"/>
              <p:cNvGrpSpPr>
                <a:grpSpLocks/>
              </p:cNvGrpSpPr>
              <p:nvPr/>
            </p:nvGrpSpPr>
            <p:grpSpPr bwMode="auto">
              <a:xfrm>
                <a:off x="1616" y="1772"/>
                <a:ext cx="132" cy="314"/>
                <a:chOff x="1616" y="1772"/>
                <a:chExt cx="132" cy="314"/>
              </a:xfrm>
            </p:grpSpPr>
            <p:sp>
              <p:nvSpPr>
                <p:cNvPr id="67" name="Freeform 52"/>
                <p:cNvSpPr>
                  <a:spLocks noChangeAspect="1"/>
                </p:cNvSpPr>
                <p:nvPr/>
              </p:nvSpPr>
              <p:spPr bwMode="gray">
                <a:xfrm flipH="1">
                  <a:off x="1655" y="1923"/>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68" name="Freeform 53"/>
                <p:cNvSpPr>
                  <a:spLocks noChangeAspect="1"/>
                </p:cNvSpPr>
                <p:nvPr/>
              </p:nvSpPr>
              <p:spPr bwMode="gray">
                <a:xfrm flipH="1">
                  <a:off x="1616" y="1815"/>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305" name="Freeform 54"/>
                <p:cNvSpPr>
                  <a:spLocks noChangeAspect="1"/>
                </p:cNvSpPr>
                <p:nvPr/>
              </p:nvSpPr>
              <p:spPr bwMode="gray">
                <a:xfrm flipH="1">
                  <a:off x="1662" y="1806"/>
                  <a:ext cx="43"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39306" name="Oval 55"/>
                <p:cNvSpPr>
                  <a:spLocks noChangeAspect="1" noChangeArrowheads="1"/>
                </p:cNvSpPr>
                <p:nvPr/>
              </p:nvSpPr>
              <p:spPr bwMode="gray">
                <a:xfrm>
                  <a:off x="1659" y="1772"/>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39307" name="Freeform 56"/>
                <p:cNvSpPr>
                  <a:spLocks noChangeAspect="1"/>
                </p:cNvSpPr>
                <p:nvPr/>
              </p:nvSpPr>
              <p:spPr bwMode="gray">
                <a:xfrm flipH="1">
                  <a:off x="1680" y="1839"/>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39268" name="Group 57"/>
              <p:cNvGrpSpPr>
                <a:grpSpLocks noChangeAspect="1"/>
              </p:cNvGrpSpPr>
              <p:nvPr/>
            </p:nvGrpSpPr>
            <p:grpSpPr bwMode="auto">
              <a:xfrm>
                <a:off x="1885" y="1851"/>
                <a:ext cx="155" cy="263"/>
                <a:chOff x="2191" y="2591"/>
                <a:chExt cx="312" cy="532"/>
              </a:xfrm>
            </p:grpSpPr>
            <p:sp>
              <p:nvSpPr>
                <p:cNvPr id="61" name="Freeform 58"/>
                <p:cNvSpPr>
                  <a:spLocks noChangeAspect="1" noEditPoints="1"/>
                </p:cNvSpPr>
                <p:nvPr/>
              </p:nvSpPr>
              <p:spPr bwMode="gray">
                <a:xfrm>
                  <a:off x="2191" y="2678"/>
                  <a:ext cx="312" cy="245"/>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98" name="Freeform 59"/>
                <p:cNvSpPr>
                  <a:spLocks noChangeAspect="1"/>
                </p:cNvSpPr>
                <p:nvPr/>
              </p:nvSpPr>
              <p:spPr bwMode="gray">
                <a:xfrm>
                  <a:off x="2346" y="2662"/>
                  <a:ext cx="87" cy="54"/>
                </a:xfrm>
                <a:custGeom>
                  <a:avLst/>
                  <a:gdLst>
                    <a:gd name="T0" fmla="*/ 836 w 66"/>
                    <a:gd name="T1" fmla="*/ 1052 h 41"/>
                    <a:gd name="T2" fmla="*/ 264 w 66"/>
                    <a:gd name="T3" fmla="*/ 628 h 41"/>
                    <a:gd name="T4" fmla="*/ 448 w 66"/>
                    <a:gd name="T5" fmla="*/ 345 h 41"/>
                    <a:gd name="T6" fmla="*/ 1487 w 66"/>
                    <a:gd name="T7" fmla="*/ 448 h 41"/>
                    <a:gd name="T8" fmla="*/ 1555 w 66"/>
                    <a:gd name="T9" fmla="*/ 788 h 41"/>
                    <a:gd name="T10" fmla="*/ 836 w 66"/>
                    <a:gd name="T11" fmla="*/ 1052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63" name="Freeform 60"/>
                <p:cNvSpPr>
                  <a:spLocks noChangeAspect="1"/>
                </p:cNvSpPr>
                <p:nvPr/>
              </p:nvSpPr>
              <p:spPr bwMode="gray">
                <a:xfrm>
                  <a:off x="2239" y="2886"/>
                  <a:ext cx="209" cy="237"/>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300" name="Oval 61"/>
                <p:cNvSpPr>
                  <a:spLocks noChangeAspect="1" noChangeArrowheads="1"/>
                </p:cNvSpPr>
                <p:nvPr/>
              </p:nvSpPr>
              <p:spPr bwMode="gray">
                <a:xfrm flipH="1">
                  <a:off x="2336" y="2591"/>
                  <a:ext cx="105"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39301" name="Freeform 62"/>
                <p:cNvSpPr>
                  <a:spLocks noChangeAspect="1"/>
                </p:cNvSpPr>
                <p:nvPr/>
              </p:nvSpPr>
              <p:spPr bwMode="gray">
                <a:xfrm>
                  <a:off x="2356" y="2721"/>
                  <a:ext cx="35" cy="165"/>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66" name="Freeform 63"/>
                <p:cNvSpPr>
                  <a:spLocks noChangeAspect="1"/>
                </p:cNvSpPr>
                <p:nvPr/>
              </p:nvSpPr>
              <p:spPr bwMode="gray">
                <a:xfrm>
                  <a:off x="2356" y="2840"/>
                  <a:ext cx="119" cy="71"/>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39269" name="Group 64"/>
              <p:cNvGrpSpPr>
                <a:grpSpLocks noChangeAspect="1"/>
              </p:cNvGrpSpPr>
              <p:nvPr/>
            </p:nvGrpSpPr>
            <p:grpSpPr bwMode="auto">
              <a:xfrm flipH="1">
                <a:off x="1621" y="1953"/>
                <a:ext cx="447" cy="229"/>
                <a:chOff x="786" y="2382"/>
                <a:chExt cx="1190" cy="634"/>
              </a:xfrm>
            </p:grpSpPr>
            <p:sp>
              <p:nvSpPr>
                <p:cNvPr id="39285" name="Freeform 65"/>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86" name="Freeform 66"/>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287" name="Freeform 67"/>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288" name="Freeform 68"/>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89" name="Freeform 69"/>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290" name="Freeform 70"/>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39291" name="Freeform 71"/>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39292" name="Freeform 72"/>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293" name="Freeform 73"/>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94" name="Freeform 74"/>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39295" name="Freeform 75"/>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39296" name="Freeform 76"/>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39270" name="Group 77"/>
              <p:cNvGrpSpPr>
                <a:grpSpLocks noChangeAspect="1"/>
              </p:cNvGrpSpPr>
              <p:nvPr/>
            </p:nvGrpSpPr>
            <p:grpSpPr bwMode="auto">
              <a:xfrm>
                <a:off x="1772" y="1916"/>
                <a:ext cx="191" cy="108"/>
                <a:chOff x="347" y="3532"/>
                <a:chExt cx="907" cy="516"/>
              </a:xfrm>
            </p:grpSpPr>
            <p:sp>
              <p:nvSpPr>
                <p:cNvPr id="39277" name="Freeform 78"/>
                <p:cNvSpPr>
                  <a:spLocks noChangeAspect="1"/>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39278" name="Freeform 79"/>
                <p:cNvSpPr>
                  <a:spLocks noChangeAspect="1"/>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39279" name="Freeform 80"/>
                <p:cNvSpPr>
                  <a:spLocks noChangeAspect="1"/>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39280" name="Freeform 81"/>
                <p:cNvSpPr>
                  <a:spLocks noChangeAspect="1"/>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39281" name="Freeform 82"/>
                <p:cNvSpPr>
                  <a:spLocks noChangeAspect="1"/>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39282" name="Freeform 83"/>
                <p:cNvSpPr>
                  <a:spLocks noChangeAspect="1"/>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39283" name="Freeform 84"/>
                <p:cNvSpPr>
                  <a:spLocks noChangeAspect="1"/>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39284" name="Freeform 85"/>
                <p:cNvSpPr>
                  <a:spLocks noChangeAspect="1"/>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nvGrpSpPr>
              <p:cNvPr id="39271" name="Group 86"/>
              <p:cNvGrpSpPr>
                <a:grpSpLocks noChangeAspect="1"/>
              </p:cNvGrpSpPr>
              <p:nvPr/>
            </p:nvGrpSpPr>
            <p:grpSpPr bwMode="auto">
              <a:xfrm>
                <a:off x="1840" y="1892"/>
                <a:ext cx="55" cy="44"/>
                <a:chOff x="1315" y="1508"/>
                <a:chExt cx="596" cy="469"/>
              </a:xfrm>
            </p:grpSpPr>
            <p:sp>
              <p:nvSpPr>
                <p:cNvPr id="39274" name="Freeform 87"/>
                <p:cNvSpPr>
                  <a:spLocks noChangeAspect="1"/>
                </p:cNvSpPr>
                <p:nvPr/>
              </p:nvSpPr>
              <p:spPr bwMode="gray">
                <a:xfrm>
                  <a:off x="1315" y="1508"/>
                  <a:ext cx="596" cy="161"/>
                </a:xfrm>
                <a:custGeom>
                  <a:avLst/>
                  <a:gdLst>
                    <a:gd name="T0" fmla="*/ 0 w 904"/>
                    <a:gd name="T1" fmla="*/ 1 h 244"/>
                    <a:gd name="T2" fmla="*/ 3 w 904"/>
                    <a:gd name="T3" fmla="*/ 0 h 244"/>
                    <a:gd name="T4" fmla="*/ 6 w 904"/>
                    <a:gd name="T5" fmla="*/ 1 h 244"/>
                    <a:gd name="T6" fmla="*/ 3 w 904"/>
                    <a:gd name="T7" fmla="*/ 2 h 244"/>
                    <a:gd name="T8" fmla="*/ 0 w 904"/>
                    <a:gd name="T9" fmla="*/ 1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2A79D0"/>
                </a:solidFill>
                <a:ln w="6350">
                  <a:solidFill>
                    <a:srgbClr val="000000"/>
                  </a:solidFill>
                  <a:miter lim="800000"/>
                  <a:headEnd/>
                  <a:tailEnd/>
                </a:ln>
              </p:spPr>
              <p:txBody>
                <a:bodyPr/>
                <a:lstStyle/>
                <a:p>
                  <a:endParaRPr lang="nl-NL"/>
                </a:p>
              </p:txBody>
            </p:sp>
            <p:sp>
              <p:nvSpPr>
                <p:cNvPr id="39275" name="Freeform 88"/>
                <p:cNvSpPr>
                  <a:spLocks noChangeAspect="1"/>
                </p:cNvSpPr>
                <p:nvPr/>
              </p:nvSpPr>
              <p:spPr bwMode="gray">
                <a:xfrm>
                  <a:off x="1612" y="1589"/>
                  <a:ext cx="299" cy="388"/>
                </a:xfrm>
                <a:custGeom>
                  <a:avLst/>
                  <a:gdLst>
                    <a:gd name="T0" fmla="*/ 0 w 453"/>
                    <a:gd name="T1" fmla="*/ 4 h 589"/>
                    <a:gd name="T2" fmla="*/ 0 w 453"/>
                    <a:gd name="T3" fmla="*/ 1 h 589"/>
                    <a:gd name="T4" fmla="*/ 3 w 453"/>
                    <a:gd name="T5" fmla="*/ 0 h 589"/>
                    <a:gd name="T6" fmla="*/ 3 w 453"/>
                    <a:gd name="T7" fmla="*/ 3 h 589"/>
                    <a:gd name="T8" fmla="*/ 0 w 453"/>
                    <a:gd name="T9" fmla="*/ 4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2A79D0"/>
                </a:solidFill>
                <a:ln w="6350">
                  <a:solidFill>
                    <a:srgbClr val="000000"/>
                  </a:solidFill>
                  <a:miter lim="800000"/>
                  <a:headEnd/>
                  <a:tailEnd/>
                </a:ln>
              </p:spPr>
              <p:txBody>
                <a:bodyPr/>
                <a:lstStyle/>
                <a:p>
                  <a:endParaRPr lang="nl-NL"/>
                </a:p>
              </p:txBody>
            </p:sp>
            <p:sp>
              <p:nvSpPr>
                <p:cNvPr id="39276" name="Freeform 89"/>
                <p:cNvSpPr>
                  <a:spLocks noChangeAspect="1"/>
                </p:cNvSpPr>
                <p:nvPr/>
              </p:nvSpPr>
              <p:spPr bwMode="gray">
                <a:xfrm>
                  <a:off x="1315" y="1589"/>
                  <a:ext cx="297" cy="388"/>
                </a:xfrm>
                <a:custGeom>
                  <a:avLst/>
                  <a:gdLst>
                    <a:gd name="T0" fmla="*/ 0 w 451"/>
                    <a:gd name="T1" fmla="*/ 0 h 589"/>
                    <a:gd name="T2" fmla="*/ 0 w 451"/>
                    <a:gd name="T3" fmla="*/ 3 h 589"/>
                    <a:gd name="T4" fmla="*/ 3 w 451"/>
                    <a:gd name="T5" fmla="*/ 4 h 589"/>
                    <a:gd name="T6" fmla="*/ 3 w 451"/>
                    <a:gd name="T7" fmla="*/ 1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2A79D0"/>
                </a:solidFill>
                <a:ln w="6350">
                  <a:solidFill>
                    <a:srgbClr val="000000"/>
                  </a:solidFill>
                  <a:miter lim="800000"/>
                  <a:headEnd/>
                  <a:tailEnd/>
                </a:ln>
              </p:spPr>
              <p:txBody>
                <a:bodyPr/>
                <a:lstStyle/>
                <a:p>
                  <a:endParaRPr lang="nl-NL"/>
                </a:p>
              </p:txBody>
            </p:sp>
          </p:grpSp>
          <p:sp>
            <p:nvSpPr>
              <p:cNvPr id="39272" name="Freeform 90"/>
              <p:cNvSpPr>
                <a:spLocks noChangeAspect="1"/>
              </p:cNvSpPr>
              <p:nvPr/>
            </p:nvSpPr>
            <p:spPr bwMode="gray">
              <a:xfrm>
                <a:off x="1902" y="2014"/>
                <a:ext cx="135" cy="35"/>
              </a:xfrm>
              <a:custGeom>
                <a:avLst/>
                <a:gdLst>
                  <a:gd name="T0" fmla="*/ 0 w 668"/>
                  <a:gd name="T1" fmla="*/ 0 h 177"/>
                  <a:gd name="T2" fmla="*/ 0 w 668"/>
                  <a:gd name="T3" fmla="*/ 0 h 177"/>
                  <a:gd name="T4" fmla="*/ 0 w 668"/>
                  <a:gd name="T5" fmla="*/ 0 h 177"/>
                  <a:gd name="T6" fmla="*/ 0 w 668"/>
                  <a:gd name="T7" fmla="*/ 0 h 177"/>
                  <a:gd name="T8" fmla="*/ 0 w 668"/>
                  <a:gd name="T9" fmla="*/ 0 h 177"/>
                  <a:gd name="T10" fmla="*/ 0 60000 65536"/>
                  <a:gd name="T11" fmla="*/ 0 60000 65536"/>
                  <a:gd name="T12" fmla="*/ 0 60000 65536"/>
                  <a:gd name="T13" fmla="*/ 0 60000 65536"/>
                  <a:gd name="T14" fmla="*/ 0 60000 65536"/>
                  <a:gd name="T15" fmla="*/ 0 w 668"/>
                  <a:gd name="T16" fmla="*/ 0 h 177"/>
                  <a:gd name="T17" fmla="*/ 668 w 668"/>
                  <a:gd name="T18" fmla="*/ 177 h 177"/>
                </a:gdLst>
                <a:ahLst/>
                <a:cxnLst>
                  <a:cxn ang="T10">
                    <a:pos x="T0" y="T1"/>
                  </a:cxn>
                  <a:cxn ang="T11">
                    <a:pos x="T2" y="T3"/>
                  </a:cxn>
                  <a:cxn ang="T12">
                    <a:pos x="T4" y="T5"/>
                  </a:cxn>
                  <a:cxn ang="T13">
                    <a:pos x="T6" y="T7"/>
                  </a:cxn>
                  <a:cxn ang="T14">
                    <a:pos x="T8" y="T9"/>
                  </a:cxn>
                </a:cxnLst>
                <a:rect l="T15" t="T16" r="T17" b="T18"/>
                <a:pathLst>
                  <a:path w="668" h="177">
                    <a:moveTo>
                      <a:pt x="668" y="76"/>
                    </a:moveTo>
                    <a:lnTo>
                      <a:pt x="377" y="0"/>
                    </a:lnTo>
                    <a:lnTo>
                      <a:pt x="0" y="102"/>
                    </a:lnTo>
                    <a:lnTo>
                      <a:pt x="288" y="177"/>
                    </a:lnTo>
                    <a:lnTo>
                      <a:pt x="668" y="76"/>
                    </a:lnTo>
                    <a:close/>
                  </a:path>
                </a:pathLst>
              </a:custGeom>
              <a:solidFill>
                <a:srgbClr val="FFFFFF"/>
              </a:solidFill>
              <a:ln w="6350">
                <a:solidFill>
                  <a:srgbClr val="000000"/>
                </a:solidFill>
                <a:miter lim="800000"/>
                <a:headEnd/>
                <a:tailEnd/>
              </a:ln>
            </p:spPr>
            <p:txBody>
              <a:bodyPr/>
              <a:lstStyle/>
              <a:p>
                <a:endParaRPr lang="nl-NL"/>
              </a:p>
            </p:txBody>
          </p:sp>
          <p:sp>
            <p:nvSpPr>
              <p:cNvPr id="39273" name="Freeform 95"/>
              <p:cNvSpPr>
                <a:spLocks noChangeAspect="1"/>
              </p:cNvSpPr>
              <p:nvPr/>
            </p:nvSpPr>
            <p:spPr bwMode="gray">
              <a:xfrm>
                <a:off x="1699" y="1940"/>
                <a:ext cx="44"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grpSp>
      </p:grpSp>
      <p:grpSp>
        <p:nvGrpSpPr>
          <p:cNvPr id="38923" name="Group 97"/>
          <p:cNvGrpSpPr>
            <a:grpSpLocks/>
          </p:cNvGrpSpPr>
          <p:nvPr/>
        </p:nvGrpSpPr>
        <p:grpSpPr bwMode="auto">
          <a:xfrm>
            <a:off x="3236913" y="3416300"/>
            <a:ext cx="654050" cy="196850"/>
            <a:chOff x="-240" y="-1656"/>
            <a:chExt cx="3137" cy="940"/>
          </a:xfrm>
        </p:grpSpPr>
        <p:sp>
          <p:nvSpPr>
            <p:cNvPr id="39259" name="Freeform 98"/>
            <p:cNvSpPr>
              <a:spLocks/>
            </p:cNvSpPr>
            <p:nvPr/>
          </p:nvSpPr>
          <p:spPr bwMode="gray">
            <a:xfrm>
              <a:off x="658" y="-1656"/>
              <a:ext cx="446" cy="217"/>
            </a:xfrm>
            <a:custGeom>
              <a:avLst/>
              <a:gdLst>
                <a:gd name="T0" fmla="*/ 0 w 446"/>
                <a:gd name="T1" fmla="*/ 0 h 217"/>
                <a:gd name="T2" fmla="*/ 0 w 446"/>
                <a:gd name="T3" fmla="*/ 97 h 217"/>
                <a:gd name="T4" fmla="*/ 446 w 446"/>
                <a:gd name="T5" fmla="*/ 217 h 217"/>
                <a:gd name="T6" fmla="*/ 446 w 446"/>
                <a:gd name="T7" fmla="*/ 12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0" y="0"/>
                  </a:moveTo>
                  <a:lnTo>
                    <a:pt x="0" y="97"/>
                  </a:lnTo>
                  <a:lnTo>
                    <a:pt x="446" y="217"/>
                  </a:lnTo>
                  <a:lnTo>
                    <a:pt x="446"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260" name="Freeform 99"/>
            <p:cNvSpPr>
              <a:spLocks/>
            </p:cNvSpPr>
            <p:nvPr/>
          </p:nvSpPr>
          <p:spPr bwMode="gray">
            <a:xfrm>
              <a:off x="-240" y="-1656"/>
              <a:ext cx="3137" cy="843"/>
            </a:xfrm>
            <a:custGeom>
              <a:avLst/>
              <a:gdLst>
                <a:gd name="T0" fmla="*/ 2887 w 3137"/>
                <a:gd name="T1" fmla="*/ 54 h 843"/>
                <a:gd name="T2" fmla="*/ 898 w 3137"/>
                <a:gd name="T3" fmla="*/ 0 h 843"/>
                <a:gd name="T4" fmla="*/ 1344 w 3137"/>
                <a:gd name="T5" fmla="*/ 120 h 843"/>
                <a:gd name="T6" fmla="*/ 0 w 3137"/>
                <a:gd name="T7" fmla="*/ 482 h 843"/>
                <a:gd name="T8" fmla="*/ 1344 w 3137"/>
                <a:gd name="T9" fmla="*/ 843 h 843"/>
                <a:gd name="T10" fmla="*/ 2688 w 3137"/>
                <a:gd name="T11" fmla="*/ 482 h 843"/>
                <a:gd name="T12" fmla="*/ 3137 w 3137"/>
                <a:gd name="T13" fmla="*/ 602 h 843"/>
                <a:gd name="T14" fmla="*/ 2887 w 3137"/>
                <a:gd name="T15" fmla="*/ 54 h 843"/>
                <a:gd name="T16" fmla="*/ 0 60000 65536"/>
                <a:gd name="T17" fmla="*/ 0 60000 65536"/>
                <a:gd name="T18" fmla="*/ 0 60000 65536"/>
                <a:gd name="T19" fmla="*/ 0 60000 65536"/>
                <a:gd name="T20" fmla="*/ 0 60000 65536"/>
                <a:gd name="T21" fmla="*/ 0 60000 65536"/>
                <a:gd name="T22" fmla="*/ 0 60000 65536"/>
                <a:gd name="T23" fmla="*/ 0 60000 65536"/>
                <a:gd name="T24" fmla="*/ 0 w 3137"/>
                <a:gd name="T25" fmla="*/ 0 h 843"/>
                <a:gd name="T26" fmla="*/ 3137 w 3137"/>
                <a:gd name="T27" fmla="*/ 843 h 8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7" h="843">
                  <a:moveTo>
                    <a:pt x="2887" y="54"/>
                  </a:moveTo>
                  <a:lnTo>
                    <a:pt x="898" y="0"/>
                  </a:lnTo>
                  <a:lnTo>
                    <a:pt x="1344" y="120"/>
                  </a:lnTo>
                  <a:lnTo>
                    <a:pt x="0" y="482"/>
                  </a:lnTo>
                  <a:lnTo>
                    <a:pt x="1344" y="843"/>
                  </a:lnTo>
                  <a:lnTo>
                    <a:pt x="2688" y="482"/>
                  </a:lnTo>
                  <a:lnTo>
                    <a:pt x="3137" y="602"/>
                  </a:lnTo>
                  <a:lnTo>
                    <a:pt x="2887" y="54"/>
                  </a:lnTo>
                  <a:close/>
                </a:path>
              </a:pathLst>
            </a:custGeom>
            <a:solidFill>
              <a:srgbClr val="808080"/>
            </a:solidFill>
            <a:ln w="6350">
              <a:solidFill>
                <a:schemeClr val="bg1"/>
              </a:solidFill>
              <a:miter lim="800000"/>
              <a:headEnd/>
              <a:tailEnd/>
            </a:ln>
          </p:spPr>
          <p:txBody>
            <a:bodyPr/>
            <a:lstStyle/>
            <a:p>
              <a:endParaRPr lang="nl-NL"/>
            </a:p>
          </p:txBody>
        </p:sp>
        <p:sp>
          <p:nvSpPr>
            <p:cNvPr id="39261" name="Freeform 100"/>
            <p:cNvSpPr>
              <a:spLocks/>
            </p:cNvSpPr>
            <p:nvPr/>
          </p:nvSpPr>
          <p:spPr bwMode="gray">
            <a:xfrm>
              <a:off x="-240" y="-1174"/>
              <a:ext cx="1344" cy="458"/>
            </a:xfrm>
            <a:custGeom>
              <a:avLst/>
              <a:gdLst>
                <a:gd name="T0" fmla="*/ 0 w 1344"/>
                <a:gd name="T1" fmla="*/ 0 h 458"/>
                <a:gd name="T2" fmla="*/ 0 w 1344"/>
                <a:gd name="T3" fmla="*/ 97 h 458"/>
                <a:gd name="T4" fmla="*/ 1344 w 1344"/>
                <a:gd name="T5" fmla="*/ 458 h 458"/>
                <a:gd name="T6" fmla="*/ 1344 w 1344"/>
                <a:gd name="T7" fmla="*/ 361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262" name="Freeform 101"/>
            <p:cNvSpPr>
              <a:spLocks/>
            </p:cNvSpPr>
            <p:nvPr/>
          </p:nvSpPr>
          <p:spPr bwMode="gray">
            <a:xfrm>
              <a:off x="2448" y="-1174"/>
              <a:ext cx="449" cy="217"/>
            </a:xfrm>
            <a:custGeom>
              <a:avLst/>
              <a:gdLst>
                <a:gd name="T0" fmla="*/ 0 w 449"/>
                <a:gd name="T1" fmla="*/ 0 h 217"/>
                <a:gd name="T2" fmla="*/ 0 w 449"/>
                <a:gd name="T3" fmla="*/ 97 h 217"/>
                <a:gd name="T4" fmla="*/ 449 w 449"/>
                <a:gd name="T5" fmla="*/ 217 h 217"/>
                <a:gd name="T6" fmla="*/ 449 w 449"/>
                <a:gd name="T7" fmla="*/ 120 h 217"/>
                <a:gd name="T8" fmla="*/ 0 w 449"/>
                <a:gd name="T9" fmla="*/ 0 h 217"/>
                <a:gd name="T10" fmla="*/ 0 60000 65536"/>
                <a:gd name="T11" fmla="*/ 0 60000 65536"/>
                <a:gd name="T12" fmla="*/ 0 60000 65536"/>
                <a:gd name="T13" fmla="*/ 0 60000 65536"/>
                <a:gd name="T14" fmla="*/ 0 60000 65536"/>
                <a:gd name="T15" fmla="*/ 0 w 449"/>
                <a:gd name="T16" fmla="*/ 0 h 217"/>
                <a:gd name="T17" fmla="*/ 449 w 449"/>
                <a:gd name="T18" fmla="*/ 217 h 217"/>
              </a:gdLst>
              <a:ahLst/>
              <a:cxnLst>
                <a:cxn ang="T10">
                  <a:pos x="T0" y="T1"/>
                </a:cxn>
                <a:cxn ang="T11">
                  <a:pos x="T2" y="T3"/>
                </a:cxn>
                <a:cxn ang="T12">
                  <a:pos x="T4" y="T5"/>
                </a:cxn>
                <a:cxn ang="T13">
                  <a:pos x="T6" y="T7"/>
                </a:cxn>
                <a:cxn ang="T14">
                  <a:pos x="T8" y="T9"/>
                </a:cxn>
              </a:cxnLst>
              <a:rect l="T15" t="T16" r="T17" b="T18"/>
              <a:pathLst>
                <a:path w="449" h="217">
                  <a:moveTo>
                    <a:pt x="0" y="0"/>
                  </a:moveTo>
                  <a:lnTo>
                    <a:pt x="0" y="97"/>
                  </a:lnTo>
                  <a:lnTo>
                    <a:pt x="449" y="217"/>
                  </a:lnTo>
                  <a:lnTo>
                    <a:pt x="449"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263" name="Freeform 102"/>
            <p:cNvSpPr>
              <a:spLocks/>
            </p:cNvSpPr>
            <p:nvPr/>
          </p:nvSpPr>
          <p:spPr bwMode="gray">
            <a:xfrm>
              <a:off x="1104" y="-1174"/>
              <a:ext cx="1344" cy="458"/>
            </a:xfrm>
            <a:custGeom>
              <a:avLst/>
              <a:gdLst>
                <a:gd name="T0" fmla="*/ 0 w 1344"/>
                <a:gd name="T1" fmla="*/ 458 h 458"/>
                <a:gd name="T2" fmla="*/ 0 w 1344"/>
                <a:gd name="T3" fmla="*/ 361 h 458"/>
                <a:gd name="T4" fmla="*/ 1344 w 1344"/>
                <a:gd name="T5" fmla="*/ 0 h 458"/>
                <a:gd name="T6" fmla="*/ 1344 w 1344"/>
                <a:gd name="T7" fmla="*/ 97 h 458"/>
                <a:gd name="T8" fmla="*/ 0 w 1344"/>
                <a:gd name="T9" fmla="*/ 458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458"/>
                  </a:moveTo>
                  <a:lnTo>
                    <a:pt x="0" y="361"/>
                  </a:lnTo>
                  <a:lnTo>
                    <a:pt x="1344" y="0"/>
                  </a:lnTo>
                  <a:lnTo>
                    <a:pt x="1344" y="97"/>
                  </a:lnTo>
                  <a:lnTo>
                    <a:pt x="0" y="458"/>
                  </a:lnTo>
                  <a:close/>
                </a:path>
              </a:pathLst>
            </a:custGeom>
            <a:solidFill>
              <a:schemeClr val="tx1"/>
            </a:solidFill>
            <a:ln w="6350">
              <a:solidFill>
                <a:schemeClr val="bg1"/>
              </a:solidFill>
              <a:miter lim="800000"/>
              <a:headEnd/>
              <a:tailEnd/>
            </a:ln>
          </p:spPr>
          <p:txBody>
            <a:bodyPr/>
            <a:lstStyle/>
            <a:p>
              <a:endParaRPr lang="nl-NL"/>
            </a:p>
          </p:txBody>
        </p:sp>
      </p:grpSp>
      <p:grpSp>
        <p:nvGrpSpPr>
          <p:cNvPr id="38924" name="Groep 231"/>
          <p:cNvGrpSpPr>
            <a:grpSpLocks/>
          </p:cNvGrpSpPr>
          <p:nvPr/>
        </p:nvGrpSpPr>
        <p:grpSpPr bwMode="auto">
          <a:xfrm>
            <a:off x="1762125" y="3233739"/>
            <a:ext cx="2044700" cy="814387"/>
            <a:chOff x="-96007" y="3671795"/>
            <a:chExt cx="2044700" cy="814457"/>
          </a:xfrm>
        </p:grpSpPr>
        <p:sp>
          <p:nvSpPr>
            <p:cNvPr id="176" name="Freeform 49"/>
            <p:cNvSpPr>
              <a:spLocks noChangeAspect="1"/>
            </p:cNvSpPr>
            <p:nvPr/>
          </p:nvSpPr>
          <p:spPr bwMode="gray">
            <a:xfrm>
              <a:off x="-96007" y="3938518"/>
              <a:ext cx="2044700" cy="547734"/>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9238" name="Group 104"/>
            <p:cNvGrpSpPr>
              <a:grpSpLocks noChangeAspect="1"/>
            </p:cNvGrpSpPr>
            <p:nvPr/>
          </p:nvGrpSpPr>
          <p:grpSpPr bwMode="auto">
            <a:xfrm>
              <a:off x="611320" y="3671795"/>
              <a:ext cx="468313" cy="500062"/>
              <a:chOff x="1658" y="2536"/>
              <a:chExt cx="596" cy="637"/>
            </a:xfrm>
          </p:grpSpPr>
          <p:grpSp>
            <p:nvGrpSpPr>
              <p:cNvPr id="39239" name="Group 105"/>
              <p:cNvGrpSpPr>
                <a:grpSpLocks noChangeAspect="1"/>
              </p:cNvGrpSpPr>
              <p:nvPr/>
            </p:nvGrpSpPr>
            <p:grpSpPr bwMode="auto">
              <a:xfrm>
                <a:off x="1876" y="2536"/>
                <a:ext cx="378" cy="637"/>
                <a:chOff x="1876" y="2536"/>
                <a:chExt cx="378" cy="637"/>
              </a:xfrm>
            </p:grpSpPr>
            <p:grpSp>
              <p:nvGrpSpPr>
                <p:cNvPr id="39245" name="Group 106"/>
                <p:cNvGrpSpPr>
                  <a:grpSpLocks noChangeAspect="1"/>
                </p:cNvGrpSpPr>
                <p:nvPr/>
              </p:nvGrpSpPr>
              <p:grpSpPr bwMode="auto">
                <a:xfrm>
                  <a:off x="1876" y="2536"/>
                  <a:ext cx="343" cy="637"/>
                  <a:chOff x="4178" y="782"/>
                  <a:chExt cx="343" cy="637"/>
                </a:xfrm>
              </p:grpSpPr>
              <p:sp>
                <p:nvSpPr>
                  <p:cNvPr id="110" name="Freeform 107"/>
                  <p:cNvSpPr>
                    <a:spLocks noChangeAspect="1"/>
                  </p:cNvSpPr>
                  <p:nvPr/>
                </p:nvSpPr>
                <p:spPr bwMode="gray">
                  <a:xfrm>
                    <a:off x="4333" y="1087"/>
                    <a:ext cx="121" cy="332"/>
                  </a:xfrm>
                  <a:custGeom>
                    <a:avLst/>
                    <a:gdLst/>
                    <a:ahLst/>
                    <a:cxnLst>
                      <a:cxn ang="0">
                        <a:pos x="89" y="156"/>
                      </a:cxn>
                      <a:cxn ang="0">
                        <a:pos x="89" y="7"/>
                      </a:cxn>
                      <a:cxn ang="0">
                        <a:pos x="89" y="5"/>
                      </a:cxn>
                      <a:cxn ang="0">
                        <a:pos x="63" y="20"/>
                      </a:cxn>
                      <a:cxn ang="0">
                        <a:pos x="12" y="11"/>
                      </a:cxn>
                      <a:cxn ang="0">
                        <a:pos x="3" y="0"/>
                      </a:cxn>
                      <a:cxn ang="0">
                        <a:pos x="3" y="36"/>
                      </a:cxn>
                      <a:cxn ang="0">
                        <a:pos x="2" y="205"/>
                      </a:cxn>
                      <a:cxn ang="0">
                        <a:pos x="43" y="205"/>
                      </a:cxn>
                      <a:cxn ang="0">
                        <a:pos x="45" y="51"/>
                      </a:cxn>
                      <a:cxn ang="0">
                        <a:pos x="36" y="40"/>
                      </a:cxn>
                      <a:cxn ang="0">
                        <a:pos x="45" y="51"/>
                      </a:cxn>
                      <a:cxn ang="0">
                        <a:pos x="43" y="205"/>
                      </a:cxn>
                      <a:cxn ang="0">
                        <a:pos x="44" y="211"/>
                      </a:cxn>
                      <a:cxn ang="0">
                        <a:pos x="88" y="218"/>
                      </a:cxn>
                      <a:cxn ang="0">
                        <a:pos x="89" y="156"/>
                      </a:cxn>
                    </a:cxnLst>
                    <a:rect l="0" t="0" r="r" b="b"/>
                    <a:pathLst>
                      <a:path w="90" h="245">
                        <a:moveTo>
                          <a:pt x="89" y="156"/>
                        </a:moveTo>
                        <a:cubicBezTo>
                          <a:pt x="89" y="141"/>
                          <a:pt x="90" y="47"/>
                          <a:pt x="89" y="7"/>
                        </a:cubicBezTo>
                        <a:cubicBezTo>
                          <a:pt x="89" y="6"/>
                          <a:pt x="89" y="6"/>
                          <a:pt x="89"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3" y="225"/>
                          <a:pt x="43" y="205"/>
                        </a:cubicBezTo>
                        <a:cubicBezTo>
                          <a:pt x="43" y="171"/>
                          <a:pt x="46" y="55"/>
                          <a:pt x="45" y="51"/>
                        </a:cubicBezTo>
                        <a:cubicBezTo>
                          <a:pt x="45" y="47"/>
                          <a:pt x="36" y="47"/>
                          <a:pt x="36" y="40"/>
                        </a:cubicBezTo>
                        <a:cubicBezTo>
                          <a:pt x="36" y="47"/>
                          <a:pt x="45" y="47"/>
                          <a:pt x="45" y="51"/>
                        </a:cubicBezTo>
                        <a:cubicBezTo>
                          <a:pt x="46" y="55"/>
                          <a:pt x="43" y="171"/>
                          <a:pt x="43" y="205"/>
                        </a:cubicBezTo>
                        <a:cubicBezTo>
                          <a:pt x="44" y="207"/>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1" name="Freeform 108"/>
                  <p:cNvSpPr>
                    <a:spLocks noChangeAspect="1"/>
                  </p:cNvSpPr>
                  <p:nvPr/>
                </p:nvSpPr>
                <p:spPr bwMode="gray">
                  <a:xfrm>
                    <a:off x="4179" y="867"/>
                    <a:ext cx="343" cy="313"/>
                  </a:xfrm>
                  <a:custGeom>
                    <a:avLst/>
                    <a:gdLst/>
                    <a:ahLst/>
                    <a:cxnLst>
                      <a:cxn ang="0">
                        <a:pos x="248" y="194"/>
                      </a:cxn>
                      <a:cxn ang="0">
                        <a:pos x="225" y="49"/>
                      </a:cxn>
                      <a:cxn ang="0">
                        <a:pos x="199" y="24"/>
                      </a:cxn>
                      <a:cxn ang="0">
                        <a:pos x="156" y="13"/>
                      </a:cxn>
                      <a:cxn ang="0">
                        <a:pos x="116" y="2"/>
                      </a:cxn>
                      <a:cxn ang="0">
                        <a:pos x="86" y="12"/>
                      </a:cxn>
                      <a:cxn ang="0">
                        <a:pos x="73" y="86"/>
                      </a:cxn>
                      <a:cxn ang="0">
                        <a:pos x="73" y="86"/>
                      </a:cxn>
                      <a:cxn ang="0">
                        <a:pos x="72" y="91"/>
                      </a:cxn>
                      <a:cxn ang="0">
                        <a:pos x="21" y="104"/>
                      </a:cxn>
                      <a:cxn ang="0">
                        <a:pos x="26" y="135"/>
                      </a:cxn>
                      <a:cxn ang="0">
                        <a:pos x="80" y="122"/>
                      </a:cxn>
                      <a:cxn ang="0">
                        <a:pos x="80" y="122"/>
                      </a:cxn>
                      <a:cxn ang="0">
                        <a:pos x="86" y="120"/>
                      </a:cxn>
                      <a:cxn ang="0">
                        <a:pos x="99" y="113"/>
                      </a:cxn>
                      <a:cxn ang="0">
                        <a:pos x="104" y="92"/>
                      </a:cxn>
                      <a:cxn ang="0">
                        <a:pos x="104" y="92"/>
                      </a:cxn>
                      <a:cxn ang="0">
                        <a:pos x="110" y="47"/>
                      </a:cxn>
                      <a:cxn ang="0">
                        <a:pos x="110" y="47"/>
                      </a:cxn>
                      <a:cxn ang="0">
                        <a:pos x="109" y="164"/>
                      </a:cxn>
                      <a:cxn ang="0">
                        <a:pos x="118" y="175"/>
                      </a:cxn>
                      <a:cxn ang="0">
                        <a:pos x="169" y="189"/>
                      </a:cxn>
                      <a:cxn ang="0">
                        <a:pos x="196" y="169"/>
                      </a:cxn>
                      <a:cxn ang="0">
                        <a:pos x="194" y="88"/>
                      </a:cxn>
                      <a:cxn ang="0">
                        <a:pos x="192" y="75"/>
                      </a:cxn>
                      <a:cxn ang="0">
                        <a:pos x="194" y="88"/>
                      </a:cxn>
                      <a:cxn ang="0">
                        <a:pos x="215" y="204"/>
                      </a:cxn>
                      <a:cxn ang="0">
                        <a:pos x="248" y="194"/>
                      </a:cxn>
                    </a:cxnLst>
                    <a:rect l="0" t="0" r="r" b="b"/>
                    <a:pathLst>
                      <a:path w="254" h="232">
                        <a:moveTo>
                          <a:pt x="248" y="194"/>
                        </a:moveTo>
                        <a:cubicBezTo>
                          <a:pt x="245" y="184"/>
                          <a:pt x="228" y="67"/>
                          <a:pt x="225" y="49"/>
                        </a:cubicBezTo>
                        <a:cubicBezTo>
                          <a:pt x="222" y="32"/>
                          <a:pt x="207" y="27"/>
                          <a:pt x="199" y="24"/>
                        </a:cubicBezTo>
                        <a:cubicBezTo>
                          <a:pt x="191" y="21"/>
                          <a:pt x="169" y="16"/>
                          <a:pt x="156" y="13"/>
                        </a:cubicBezTo>
                        <a:cubicBezTo>
                          <a:pt x="144" y="10"/>
                          <a:pt x="125" y="4"/>
                          <a:pt x="116" y="2"/>
                        </a:cubicBezTo>
                        <a:cubicBezTo>
                          <a:pt x="107" y="0"/>
                          <a:pt x="89" y="4"/>
                          <a:pt x="86" y="12"/>
                        </a:cubicBezTo>
                        <a:cubicBezTo>
                          <a:pt x="85" y="15"/>
                          <a:pt x="79" y="50"/>
                          <a:pt x="73" y="86"/>
                        </a:cubicBezTo>
                        <a:cubicBezTo>
                          <a:pt x="73" y="86"/>
                          <a:pt x="73" y="86"/>
                          <a:pt x="73" y="86"/>
                        </a:cubicBezTo>
                        <a:cubicBezTo>
                          <a:pt x="72" y="91"/>
                          <a:pt x="72" y="91"/>
                          <a:pt x="72" y="91"/>
                        </a:cubicBezTo>
                        <a:cubicBezTo>
                          <a:pt x="49" y="96"/>
                          <a:pt x="28" y="103"/>
                          <a:pt x="21" y="104"/>
                        </a:cubicBezTo>
                        <a:cubicBezTo>
                          <a:pt x="0" y="109"/>
                          <a:pt x="9" y="137"/>
                          <a:pt x="26" y="135"/>
                        </a:cubicBezTo>
                        <a:cubicBezTo>
                          <a:pt x="30" y="135"/>
                          <a:pt x="55" y="129"/>
                          <a:pt x="80" y="122"/>
                        </a:cubicBezTo>
                        <a:cubicBezTo>
                          <a:pt x="80" y="122"/>
                          <a:pt x="80" y="122"/>
                          <a:pt x="80" y="122"/>
                        </a:cubicBezTo>
                        <a:cubicBezTo>
                          <a:pt x="86" y="120"/>
                          <a:pt x="86" y="120"/>
                          <a:pt x="86" y="120"/>
                        </a:cubicBezTo>
                        <a:cubicBezTo>
                          <a:pt x="92" y="119"/>
                          <a:pt x="96" y="116"/>
                          <a:pt x="99" y="113"/>
                        </a:cubicBezTo>
                        <a:cubicBezTo>
                          <a:pt x="102" y="108"/>
                          <a:pt x="104" y="102"/>
                          <a:pt x="104" y="92"/>
                        </a:cubicBezTo>
                        <a:cubicBezTo>
                          <a:pt x="104" y="92"/>
                          <a:pt x="104" y="92"/>
                          <a:pt x="104" y="92"/>
                        </a:cubicBezTo>
                        <a:cubicBezTo>
                          <a:pt x="107" y="69"/>
                          <a:pt x="109" y="49"/>
                          <a:pt x="110" y="47"/>
                        </a:cubicBezTo>
                        <a:cubicBezTo>
                          <a:pt x="110" y="47"/>
                          <a:pt x="110" y="47"/>
                          <a:pt x="110" y="47"/>
                        </a:cubicBezTo>
                        <a:cubicBezTo>
                          <a:pt x="110" y="53"/>
                          <a:pt x="109" y="122"/>
                          <a:pt x="109" y="164"/>
                        </a:cubicBezTo>
                        <a:cubicBezTo>
                          <a:pt x="110" y="169"/>
                          <a:pt x="112" y="174"/>
                          <a:pt x="118" y="175"/>
                        </a:cubicBezTo>
                        <a:cubicBezTo>
                          <a:pt x="130" y="177"/>
                          <a:pt x="162" y="187"/>
                          <a:pt x="169" y="189"/>
                        </a:cubicBezTo>
                        <a:cubicBezTo>
                          <a:pt x="177" y="190"/>
                          <a:pt x="193" y="181"/>
                          <a:pt x="196" y="169"/>
                        </a:cubicBezTo>
                        <a:cubicBezTo>
                          <a:pt x="196" y="141"/>
                          <a:pt x="196" y="111"/>
                          <a:pt x="194" y="88"/>
                        </a:cubicBezTo>
                        <a:cubicBezTo>
                          <a:pt x="193" y="82"/>
                          <a:pt x="193" y="78"/>
                          <a:pt x="192" y="75"/>
                        </a:cubicBezTo>
                        <a:cubicBezTo>
                          <a:pt x="193" y="79"/>
                          <a:pt x="194" y="83"/>
                          <a:pt x="194" y="88"/>
                        </a:cubicBezTo>
                        <a:cubicBezTo>
                          <a:pt x="197" y="110"/>
                          <a:pt x="204" y="150"/>
                          <a:pt x="215" y="204"/>
                        </a:cubicBezTo>
                        <a:cubicBezTo>
                          <a:pt x="221" y="232"/>
                          <a:pt x="254" y="218"/>
                          <a:pt x="248" y="194"/>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57" name="Freeform 109"/>
                  <p:cNvSpPr>
                    <a:spLocks noChangeAspect="1"/>
                  </p:cNvSpPr>
                  <p:nvPr/>
                </p:nvSpPr>
                <p:spPr bwMode="gray">
                  <a:xfrm>
                    <a:off x="4340" y="852"/>
                    <a:ext cx="89" cy="55"/>
                  </a:xfrm>
                  <a:custGeom>
                    <a:avLst/>
                    <a:gdLst>
                      <a:gd name="T0" fmla="*/ 1048 w 66"/>
                      <a:gd name="T1" fmla="*/ 1324 h 41"/>
                      <a:gd name="T2" fmla="*/ 324 w 66"/>
                      <a:gd name="T3" fmla="*/ 755 h 41"/>
                      <a:gd name="T4" fmla="*/ 534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3" y="37"/>
                          <a:pt x="0" y="25"/>
                          <a:pt x="9" y="22"/>
                        </a:cubicBezTo>
                        <a:cubicBezTo>
                          <a:pt x="16" y="21"/>
                          <a:pt x="13" y="15"/>
                          <a:pt x="15"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39258" name="Oval 110"/>
                  <p:cNvSpPr>
                    <a:spLocks noChangeAspect="1" noChangeArrowheads="1"/>
                  </p:cNvSpPr>
                  <p:nvPr/>
                </p:nvSpPr>
                <p:spPr bwMode="gray">
                  <a:xfrm flipH="1">
                    <a:off x="4331"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39246" name="Group 111"/>
                <p:cNvGrpSpPr>
                  <a:grpSpLocks noChangeAspect="1"/>
                </p:cNvGrpSpPr>
                <p:nvPr/>
              </p:nvGrpSpPr>
              <p:grpSpPr bwMode="auto">
                <a:xfrm>
                  <a:off x="2127" y="2897"/>
                  <a:ext cx="127" cy="137"/>
                  <a:chOff x="2408" y="1629"/>
                  <a:chExt cx="127" cy="137"/>
                </a:xfrm>
              </p:grpSpPr>
              <p:sp>
                <p:nvSpPr>
                  <p:cNvPr id="39248" name="Freeform 112"/>
                  <p:cNvSpPr>
                    <a:spLocks noChangeAspect="1"/>
                  </p:cNvSpPr>
                  <p:nvPr/>
                </p:nvSpPr>
                <p:spPr bwMode="gray">
                  <a:xfrm>
                    <a:off x="2408" y="1645"/>
                    <a:ext cx="127" cy="34"/>
                  </a:xfrm>
                  <a:custGeom>
                    <a:avLst/>
                    <a:gdLst>
                      <a:gd name="T0" fmla="*/ 0 w 227"/>
                      <a:gd name="T1" fmla="*/ 1 h 62"/>
                      <a:gd name="T2" fmla="*/ 1 w 227"/>
                      <a:gd name="T3" fmla="*/ 0 h 62"/>
                      <a:gd name="T4" fmla="*/ 1 w 227"/>
                      <a:gd name="T5" fmla="*/ 1 h 62"/>
                      <a:gd name="T6" fmla="*/ 1 w 227"/>
                      <a:gd name="T7" fmla="*/ 1 h 62"/>
                      <a:gd name="T8" fmla="*/ 0 w 227"/>
                      <a:gd name="T9" fmla="*/ 1 h 62"/>
                      <a:gd name="T10" fmla="*/ 0 60000 65536"/>
                      <a:gd name="T11" fmla="*/ 0 60000 65536"/>
                      <a:gd name="T12" fmla="*/ 0 60000 65536"/>
                      <a:gd name="T13" fmla="*/ 0 60000 65536"/>
                      <a:gd name="T14" fmla="*/ 0 60000 65536"/>
                      <a:gd name="T15" fmla="*/ 0 w 227"/>
                      <a:gd name="T16" fmla="*/ 0 h 62"/>
                      <a:gd name="T17" fmla="*/ 227 w 227"/>
                      <a:gd name="T18" fmla="*/ 62 h 62"/>
                    </a:gdLst>
                    <a:ahLst/>
                    <a:cxnLst>
                      <a:cxn ang="T10">
                        <a:pos x="T0" y="T1"/>
                      </a:cxn>
                      <a:cxn ang="T11">
                        <a:pos x="T2" y="T3"/>
                      </a:cxn>
                      <a:cxn ang="T12">
                        <a:pos x="T4" y="T5"/>
                      </a:cxn>
                      <a:cxn ang="T13">
                        <a:pos x="T6" y="T7"/>
                      </a:cxn>
                      <a:cxn ang="T14">
                        <a:pos x="T8" y="T9"/>
                      </a:cxn>
                    </a:cxnLst>
                    <a:rect l="T15" t="T16" r="T17" b="T18"/>
                    <a:pathLst>
                      <a:path w="227" h="62">
                        <a:moveTo>
                          <a:pt x="0" y="47"/>
                        </a:moveTo>
                        <a:lnTo>
                          <a:pt x="177" y="0"/>
                        </a:lnTo>
                        <a:lnTo>
                          <a:pt x="227" y="12"/>
                        </a:lnTo>
                        <a:lnTo>
                          <a:pt x="47" y="62"/>
                        </a:lnTo>
                        <a:lnTo>
                          <a:pt x="0" y="47"/>
                        </a:lnTo>
                        <a:close/>
                      </a:path>
                    </a:pathLst>
                  </a:custGeom>
                  <a:solidFill>
                    <a:srgbClr val="663300"/>
                  </a:solidFill>
                  <a:ln w="6350">
                    <a:solidFill>
                      <a:srgbClr val="663300"/>
                    </a:solidFill>
                    <a:miter lim="800000"/>
                    <a:headEnd/>
                    <a:tailEnd/>
                  </a:ln>
                </p:spPr>
                <p:txBody>
                  <a:bodyPr/>
                  <a:lstStyle/>
                  <a:p>
                    <a:endParaRPr lang="nl-NL"/>
                  </a:p>
                </p:txBody>
              </p:sp>
              <p:sp>
                <p:nvSpPr>
                  <p:cNvPr id="39249" name="Freeform 113"/>
                  <p:cNvSpPr>
                    <a:spLocks noChangeAspect="1"/>
                  </p:cNvSpPr>
                  <p:nvPr/>
                </p:nvSpPr>
                <p:spPr bwMode="gray">
                  <a:xfrm>
                    <a:off x="2434" y="1651"/>
                    <a:ext cx="101" cy="115"/>
                  </a:xfrm>
                  <a:custGeom>
                    <a:avLst/>
                    <a:gdLst>
                      <a:gd name="T0" fmla="*/ 0 w 180"/>
                      <a:gd name="T1" fmla="*/ 1 h 206"/>
                      <a:gd name="T2" fmla="*/ 0 w 180"/>
                      <a:gd name="T3" fmla="*/ 1 h 206"/>
                      <a:gd name="T4" fmla="*/ 1 w 180"/>
                      <a:gd name="T5" fmla="*/ 0 h 206"/>
                      <a:gd name="T6" fmla="*/ 1 w 180"/>
                      <a:gd name="T7" fmla="*/ 1 h 206"/>
                      <a:gd name="T8" fmla="*/ 0 w 180"/>
                      <a:gd name="T9" fmla="*/ 1 h 206"/>
                      <a:gd name="T10" fmla="*/ 0 60000 65536"/>
                      <a:gd name="T11" fmla="*/ 0 60000 65536"/>
                      <a:gd name="T12" fmla="*/ 0 60000 65536"/>
                      <a:gd name="T13" fmla="*/ 0 60000 65536"/>
                      <a:gd name="T14" fmla="*/ 0 60000 65536"/>
                      <a:gd name="T15" fmla="*/ 0 w 180"/>
                      <a:gd name="T16" fmla="*/ 0 h 206"/>
                      <a:gd name="T17" fmla="*/ 180 w 180"/>
                      <a:gd name="T18" fmla="*/ 206 h 206"/>
                    </a:gdLst>
                    <a:ahLst/>
                    <a:cxnLst>
                      <a:cxn ang="T10">
                        <a:pos x="T0" y="T1"/>
                      </a:cxn>
                      <a:cxn ang="T11">
                        <a:pos x="T2" y="T3"/>
                      </a:cxn>
                      <a:cxn ang="T12">
                        <a:pos x="T4" y="T5"/>
                      </a:cxn>
                      <a:cxn ang="T13">
                        <a:pos x="T6" y="T7"/>
                      </a:cxn>
                      <a:cxn ang="T14">
                        <a:pos x="T8" y="T9"/>
                      </a:cxn>
                    </a:cxnLst>
                    <a:rect l="T15" t="T16" r="T17" b="T18"/>
                    <a:pathLst>
                      <a:path w="180" h="206">
                        <a:moveTo>
                          <a:pt x="0" y="206"/>
                        </a:moveTo>
                        <a:lnTo>
                          <a:pt x="0" y="50"/>
                        </a:lnTo>
                        <a:lnTo>
                          <a:pt x="180" y="0"/>
                        </a:lnTo>
                        <a:lnTo>
                          <a:pt x="180" y="158"/>
                        </a:lnTo>
                        <a:lnTo>
                          <a:pt x="0" y="206"/>
                        </a:lnTo>
                        <a:close/>
                      </a:path>
                    </a:pathLst>
                  </a:custGeom>
                  <a:solidFill>
                    <a:srgbClr val="8E4700"/>
                  </a:solidFill>
                  <a:ln w="6350">
                    <a:solidFill>
                      <a:srgbClr val="663300"/>
                    </a:solidFill>
                    <a:miter lim="800000"/>
                    <a:headEnd/>
                    <a:tailEnd/>
                  </a:ln>
                </p:spPr>
                <p:txBody>
                  <a:bodyPr/>
                  <a:lstStyle/>
                  <a:p>
                    <a:endParaRPr lang="nl-NL"/>
                  </a:p>
                </p:txBody>
              </p:sp>
              <p:sp>
                <p:nvSpPr>
                  <p:cNvPr id="39250" name="Freeform 114"/>
                  <p:cNvSpPr>
                    <a:spLocks noChangeAspect="1"/>
                  </p:cNvSpPr>
                  <p:nvPr/>
                </p:nvSpPr>
                <p:spPr bwMode="gray">
                  <a:xfrm>
                    <a:off x="2408" y="1671"/>
                    <a:ext cx="26" cy="95"/>
                  </a:xfrm>
                  <a:custGeom>
                    <a:avLst/>
                    <a:gdLst>
                      <a:gd name="T0" fmla="*/ 0 w 47"/>
                      <a:gd name="T1" fmla="*/ 0 h 171"/>
                      <a:gd name="T2" fmla="*/ 0 w 47"/>
                      <a:gd name="T3" fmla="*/ 1 h 171"/>
                      <a:gd name="T4" fmla="*/ 1 w 47"/>
                      <a:gd name="T5" fmla="*/ 1 h 171"/>
                      <a:gd name="T6" fmla="*/ 1 w 47"/>
                      <a:gd name="T7" fmla="*/ 1 h 171"/>
                      <a:gd name="T8" fmla="*/ 0 w 47"/>
                      <a:gd name="T9" fmla="*/ 0 h 171"/>
                      <a:gd name="T10" fmla="*/ 0 60000 65536"/>
                      <a:gd name="T11" fmla="*/ 0 60000 65536"/>
                      <a:gd name="T12" fmla="*/ 0 60000 65536"/>
                      <a:gd name="T13" fmla="*/ 0 60000 65536"/>
                      <a:gd name="T14" fmla="*/ 0 60000 65536"/>
                      <a:gd name="T15" fmla="*/ 0 w 47"/>
                      <a:gd name="T16" fmla="*/ 0 h 171"/>
                      <a:gd name="T17" fmla="*/ 47 w 47"/>
                      <a:gd name="T18" fmla="*/ 171 h 171"/>
                    </a:gdLst>
                    <a:ahLst/>
                    <a:cxnLst>
                      <a:cxn ang="T10">
                        <a:pos x="T0" y="T1"/>
                      </a:cxn>
                      <a:cxn ang="T11">
                        <a:pos x="T2" y="T3"/>
                      </a:cxn>
                      <a:cxn ang="T12">
                        <a:pos x="T4" y="T5"/>
                      </a:cxn>
                      <a:cxn ang="T13">
                        <a:pos x="T6" y="T7"/>
                      </a:cxn>
                      <a:cxn ang="T14">
                        <a:pos x="T8" y="T9"/>
                      </a:cxn>
                    </a:cxnLst>
                    <a:rect l="T15" t="T16" r="T17" b="T18"/>
                    <a:pathLst>
                      <a:path w="47" h="171">
                        <a:moveTo>
                          <a:pt x="0" y="0"/>
                        </a:moveTo>
                        <a:lnTo>
                          <a:pt x="0" y="159"/>
                        </a:lnTo>
                        <a:lnTo>
                          <a:pt x="47" y="171"/>
                        </a:lnTo>
                        <a:lnTo>
                          <a:pt x="47" y="15"/>
                        </a:lnTo>
                        <a:lnTo>
                          <a:pt x="0" y="0"/>
                        </a:lnTo>
                        <a:close/>
                      </a:path>
                    </a:pathLst>
                  </a:custGeom>
                  <a:solidFill>
                    <a:srgbClr val="482400"/>
                  </a:solidFill>
                  <a:ln w="6350">
                    <a:solidFill>
                      <a:srgbClr val="663300"/>
                    </a:solidFill>
                    <a:miter lim="800000"/>
                    <a:headEnd/>
                    <a:tailEnd/>
                  </a:ln>
                </p:spPr>
                <p:txBody>
                  <a:bodyPr/>
                  <a:lstStyle/>
                  <a:p>
                    <a:endParaRPr lang="nl-NL"/>
                  </a:p>
                </p:txBody>
              </p:sp>
              <p:sp>
                <p:nvSpPr>
                  <p:cNvPr id="39251" name="Freeform 115"/>
                  <p:cNvSpPr>
                    <a:spLocks noChangeAspect="1"/>
                  </p:cNvSpPr>
                  <p:nvPr/>
                </p:nvSpPr>
                <p:spPr bwMode="gray">
                  <a:xfrm>
                    <a:off x="2487" y="1632"/>
                    <a:ext cx="11" cy="26"/>
                  </a:xfrm>
                  <a:custGeom>
                    <a:avLst/>
                    <a:gdLst>
                      <a:gd name="T0" fmla="*/ 0 w 19"/>
                      <a:gd name="T1" fmla="*/ 0 h 47"/>
                      <a:gd name="T2" fmla="*/ 0 w 19"/>
                      <a:gd name="T3" fmla="*/ 1 h 47"/>
                      <a:gd name="T4" fmla="*/ 1 w 19"/>
                      <a:gd name="T5" fmla="*/ 1 h 47"/>
                      <a:gd name="T6" fmla="*/ 1 w 19"/>
                      <a:gd name="T7" fmla="*/ 1 h 47"/>
                      <a:gd name="T8" fmla="*/ 0 w 19"/>
                      <a:gd name="T9" fmla="*/ 0 h 47"/>
                      <a:gd name="T10" fmla="*/ 0 60000 65536"/>
                      <a:gd name="T11" fmla="*/ 0 60000 65536"/>
                      <a:gd name="T12" fmla="*/ 0 60000 65536"/>
                      <a:gd name="T13" fmla="*/ 0 60000 65536"/>
                      <a:gd name="T14" fmla="*/ 0 60000 65536"/>
                      <a:gd name="T15" fmla="*/ 0 w 19"/>
                      <a:gd name="T16" fmla="*/ 0 h 47"/>
                      <a:gd name="T17" fmla="*/ 19 w 19"/>
                      <a:gd name="T18" fmla="*/ 47 h 47"/>
                    </a:gdLst>
                    <a:ahLst/>
                    <a:cxnLst>
                      <a:cxn ang="T10">
                        <a:pos x="T0" y="T1"/>
                      </a:cxn>
                      <a:cxn ang="T11">
                        <a:pos x="T2" y="T3"/>
                      </a:cxn>
                      <a:cxn ang="T12">
                        <a:pos x="T4" y="T5"/>
                      </a:cxn>
                      <a:cxn ang="T13">
                        <a:pos x="T6" y="T7"/>
                      </a:cxn>
                      <a:cxn ang="T14">
                        <a:pos x="T8" y="T9"/>
                      </a:cxn>
                    </a:cxnLst>
                    <a:rect l="T15" t="T16" r="T17" b="T18"/>
                    <a:pathLst>
                      <a:path w="19" h="47">
                        <a:moveTo>
                          <a:pt x="0" y="0"/>
                        </a:moveTo>
                        <a:lnTo>
                          <a:pt x="0" y="42"/>
                        </a:lnTo>
                        <a:lnTo>
                          <a:pt x="19" y="47"/>
                        </a:lnTo>
                        <a:lnTo>
                          <a:pt x="19" y="4"/>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39252" name="Freeform 116"/>
                  <p:cNvSpPr>
                    <a:spLocks noChangeAspect="1"/>
                  </p:cNvSpPr>
                  <p:nvPr/>
                </p:nvSpPr>
                <p:spPr bwMode="gray">
                  <a:xfrm>
                    <a:off x="2446" y="1632"/>
                    <a:ext cx="58" cy="40"/>
                  </a:xfrm>
                  <a:custGeom>
                    <a:avLst/>
                    <a:gdLst>
                      <a:gd name="T0" fmla="*/ 1 w 104"/>
                      <a:gd name="T1" fmla="*/ 0 h 73"/>
                      <a:gd name="T2" fmla="*/ 0 w 104"/>
                      <a:gd name="T3" fmla="*/ 1 h 73"/>
                      <a:gd name="T4" fmla="*/ 0 w 104"/>
                      <a:gd name="T5" fmla="*/ 1 h 73"/>
                      <a:gd name="T6" fmla="*/ 1 w 104"/>
                      <a:gd name="T7" fmla="*/ 1 h 73"/>
                      <a:gd name="T8" fmla="*/ 1 w 104"/>
                      <a:gd name="T9" fmla="*/ 1 h 73"/>
                      <a:gd name="T10" fmla="*/ 1 w 104"/>
                      <a:gd name="T11" fmla="*/ 1 h 73"/>
                      <a:gd name="T12" fmla="*/ 1 w 104"/>
                      <a:gd name="T13" fmla="*/ 1 h 73"/>
                      <a:gd name="T14" fmla="*/ 1 w 104"/>
                      <a:gd name="T15" fmla="*/ 1 h 73"/>
                      <a:gd name="T16" fmla="*/ 1 w 104"/>
                      <a:gd name="T17" fmla="*/ 0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73"/>
                      <a:gd name="T29" fmla="*/ 104 w 104"/>
                      <a:gd name="T30" fmla="*/ 73 h 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73">
                        <a:moveTo>
                          <a:pt x="104" y="0"/>
                        </a:moveTo>
                        <a:lnTo>
                          <a:pt x="0" y="28"/>
                        </a:lnTo>
                        <a:lnTo>
                          <a:pt x="0" y="73"/>
                        </a:lnTo>
                        <a:lnTo>
                          <a:pt x="14" y="68"/>
                        </a:lnTo>
                        <a:lnTo>
                          <a:pt x="14" y="37"/>
                        </a:lnTo>
                        <a:lnTo>
                          <a:pt x="92" y="16"/>
                        </a:lnTo>
                        <a:lnTo>
                          <a:pt x="92" y="47"/>
                        </a:lnTo>
                        <a:lnTo>
                          <a:pt x="104" y="45"/>
                        </a:lnTo>
                        <a:lnTo>
                          <a:pt x="104" y="0"/>
                        </a:lnTo>
                        <a:close/>
                      </a:path>
                    </a:pathLst>
                  </a:custGeom>
                  <a:solidFill>
                    <a:srgbClr val="8E4700"/>
                  </a:solidFill>
                  <a:ln w="6350">
                    <a:solidFill>
                      <a:srgbClr val="663300"/>
                    </a:solidFill>
                    <a:miter lim="800000"/>
                    <a:headEnd/>
                    <a:tailEnd/>
                  </a:ln>
                </p:spPr>
                <p:txBody>
                  <a:bodyPr/>
                  <a:lstStyle/>
                  <a:p>
                    <a:endParaRPr lang="nl-NL"/>
                  </a:p>
                </p:txBody>
              </p:sp>
              <p:sp>
                <p:nvSpPr>
                  <p:cNvPr id="39253" name="Freeform 117"/>
                  <p:cNvSpPr>
                    <a:spLocks noChangeAspect="1"/>
                  </p:cNvSpPr>
                  <p:nvPr/>
                </p:nvSpPr>
                <p:spPr bwMode="gray">
                  <a:xfrm>
                    <a:off x="2437" y="1645"/>
                    <a:ext cx="9" cy="27"/>
                  </a:xfrm>
                  <a:custGeom>
                    <a:avLst/>
                    <a:gdLst>
                      <a:gd name="T0" fmla="*/ 0 w 16"/>
                      <a:gd name="T1" fmla="*/ 0 h 50"/>
                      <a:gd name="T2" fmla="*/ 0 w 16"/>
                      <a:gd name="T3" fmla="*/ 1 h 50"/>
                      <a:gd name="T4" fmla="*/ 1 w 16"/>
                      <a:gd name="T5" fmla="*/ 1 h 50"/>
                      <a:gd name="T6" fmla="*/ 1 w 16"/>
                      <a:gd name="T7" fmla="*/ 1 h 50"/>
                      <a:gd name="T8" fmla="*/ 0 w 16"/>
                      <a:gd name="T9" fmla="*/ 0 h 50"/>
                      <a:gd name="T10" fmla="*/ 0 60000 65536"/>
                      <a:gd name="T11" fmla="*/ 0 60000 65536"/>
                      <a:gd name="T12" fmla="*/ 0 60000 65536"/>
                      <a:gd name="T13" fmla="*/ 0 60000 65536"/>
                      <a:gd name="T14" fmla="*/ 0 60000 65536"/>
                      <a:gd name="T15" fmla="*/ 0 w 16"/>
                      <a:gd name="T16" fmla="*/ 0 h 50"/>
                      <a:gd name="T17" fmla="*/ 16 w 16"/>
                      <a:gd name="T18" fmla="*/ 50 h 50"/>
                    </a:gdLst>
                    <a:ahLst/>
                    <a:cxnLst>
                      <a:cxn ang="T10">
                        <a:pos x="T0" y="T1"/>
                      </a:cxn>
                      <a:cxn ang="T11">
                        <a:pos x="T2" y="T3"/>
                      </a:cxn>
                      <a:cxn ang="T12">
                        <a:pos x="T4" y="T5"/>
                      </a:cxn>
                      <a:cxn ang="T13">
                        <a:pos x="T6" y="T7"/>
                      </a:cxn>
                      <a:cxn ang="T14">
                        <a:pos x="T8" y="T9"/>
                      </a:cxn>
                    </a:cxnLst>
                    <a:rect l="T15" t="T16" r="T17" b="T18"/>
                    <a:pathLst>
                      <a:path w="16" h="50">
                        <a:moveTo>
                          <a:pt x="0" y="0"/>
                        </a:moveTo>
                        <a:lnTo>
                          <a:pt x="0" y="43"/>
                        </a:lnTo>
                        <a:lnTo>
                          <a:pt x="16" y="50"/>
                        </a:lnTo>
                        <a:lnTo>
                          <a:pt x="16" y="5"/>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39254" name="Freeform 118"/>
                  <p:cNvSpPr>
                    <a:spLocks noChangeAspect="1"/>
                  </p:cNvSpPr>
                  <p:nvPr/>
                </p:nvSpPr>
                <p:spPr bwMode="gray">
                  <a:xfrm>
                    <a:off x="2437" y="1629"/>
                    <a:ext cx="67" cy="18"/>
                  </a:xfrm>
                  <a:custGeom>
                    <a:avLst/>
                    <a:gdLst>
                      <a:gd name="T0" fmla="*/ 0 w 120"/>
                      <a:gd name="T1" fmla="*/ 1 h 33"/>
                      <a:gd name="T2" fmla="*/ 1 w 120"/>
                      <a:gd name="T3" fmla="*/ 0 h 33"/>
                      <a:gd name="T4" fmla="*/ 1 w 120"/>
                      <a:gd name="T5" fmla="*/ 1 h 33"/>
                      <a:gd name="T6" fmla="*/ 1 w 120"/>
                      <a:gd name="T7" fmla="*/ 1 h 33"/>
                      <a:gd name="T8" fmla="*/ 0 w 120"/>
                      <a:gd name="T9" fmla="*/ 1 h 33"/>
                      <a:gd name="T10" fmla="*/ 0 60000 65536"/>
                      <a:gd name="T11" fmla="*/ 0 60000 65536"/>
                      <a:gd name="T12" fmla="*/ 0 60000 65536"/>
                      <a:gd name="T13" fmla="*/ 0 60000 65536"/>
                      <a:gd name="T14" fmla="*/ 0 60000 65536"/>
                      <a:gd name="T15" fmla="*/ 0 w 120"/>
                      <a:gd name="T16" fmla="*/ 0 h 33"/>
                      <a:gd name="T17" fmla="*/ 120 w 120"/>
                      <a:gd name="T18" fmla="*/ 33 h 33"/>
                    </a:gdLst>
                    <a:ahLst/>
                    <a:cxnLst>
                      <a:cxn ang="T10">
                        <a:pos x="T0" y="T1"/>
                      </a:cxn>
                      <a:cxn ang="T11">
                        <a:pos x="T2" y="T3"/>
                      </a:cxn>
                      <a:cxn ang="T12">
                        <a:pos x="T4" y="T5"/>
                      </a:cxn>
                      <a:cxn ang="T13">
                        <a:pos x="T6" y="T7"/>
                      </a:cxn>
                      <a:cxn ang="T14">
                        <a:pos x="T8" y="T9"/>
                      </a:cxn>
                    </a:cxnLst>
                    <a:rect l="T15" t="T16" r="T17" b="T18"/>
                    <a:pathLst>
                      <a:path w="120" h="33">
                        <a:moveTo>
                          <a:pt x="0" y="28"/>
                        </a:moveTo>
                        <a:lnTo>
                          <a:pt x="101" y="0"/>
                        </a:lnTo>
                        <a:lnTo>
                          <a:pt x="120" y="5"/>
                        </a:lnTo>
                        <a:lnTo>
                          <a:pt x="16" y="33"/>
                        </a:lnTo>
                        <a:lnTo>
                          <a:pt x="0" y="28"/>
                        </a:lnTo>
                        <a:close/>
                      </a:path>
                    </a:pathLst>
                  </a:custGeom>
                  <a:solidFill>
                    <a:srgbClr val="8E4700"/>
                  </a:solidFill>
                  <a:ln w="6350">
                    <a:solidFill>
                      <a:srgbClr val="663300"/>
                    </a:solidFill>
                    <a:miter lim="800000"/>
                    <a:headEnd/>
                    <a:tailEnd/>
                  </a:ln>
                </p:spPr>
                <p:txBody>
                  <a:bodyPr/>
                  <a:lstStyle/>
                  <a:p>
                    <a:endParaRPr lang="nl-NL"/>
                  </a:p>
                </p:txBody>
              </p:sp>
            </p:grpSp>
            <p:sp>
              <p:nvSpPr>
                <p:cNvPr id="39247" name="Freeform 119"/>
                <p:cNvSpPr>
                  <a:spLocks noChangeAspect="1"/>
                </p:cNvSpPr>
                <p:nvPr/>
              </p:nvSpPr>
              <p:spPr bwMode="gray">
                <a:xfrm>
                  <a:off x="2057" y="2672"/>
                  <a:ext cx="32" cy="153"/>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39240" name="Group 120"/>
              <p:cNvGrpSpPr>
                <a:grpSpLocks noChangeAspect="1"/>
              </p:cNvGrpSpPr>
              <p:nvPr/>
            </p:nvGrpSpPr>
            <p:grpSpPr bwMode="auto">
              <a:xfrm>
                <a:off x="1658" y="2536"/>
                <a:ext cx="325" cy="637"/>
                <a:chOff x="3960" y="782"/>
                <a:chExt cx="325" cy="637"/>
              </a:xfrm>
            </p:grpSpPr>
            <p:sp>
              <p:nvSpPr>
                <p:cNvPr id="96" name="Freeform 121"/>
                <p:cNvSpPr>
                  <a:spLocks noChangeAspect="1"/>
                </p:cNvSpPr>
                <p:nvPr/>
              </p:nvSpPr>
              <p:spPr bwMode="gray">
                <a:xfrm>
                  <a:off x="4040" y="1087"/>
                  <a:ext cx="119" cy="332"/>
                </a:xfrm>
                <a:custGeom>
                  <a:avLst/>
                  <a:gdLst/>
                  <a:ahLst/>
                  <a:cxnLst>
                    <a:cxn ang="0">
                      <a:pos x="89" y="156"/>
                    </a:cxn>
                    <a:cxn ang="0">
                      <a:pos x="90" y="7"/>
                    </a:cxn>
                    <a:cxn ang="0">
                      <a:pos x="90" y="5"/>
                    </a:cxn>
                    <a:cxn ang="0">
                      <a:pos x="63" y="20"/>
                    </a:cxn>
                    <a:cxn ang="0">
                      <a:pos x="12" y="11"/>
                    </a:cxn>
                    <a:cxn ang="0">
                      <a:pos x="3" y="0"/>
                    </a:cxn>
                    <a:cxn ang="0">
                      <a:pos x="3" y="36"/>
                    </a:cxn>
                    <a:cxn ang="0">
                      <a:pos x="2" y="205"/>
                    </a:cxn>
                    <a:cxn ang="0">
                      <a:pos x="44" y="205"/>
                    </a:cxn>
                    <a:cxn ang="0">
                      <a:pos x="45" y="51"/>
                    </a:cxn>
                    <a:cxn ang="0">
                      <a:pos x="36" y="40"/>
                    </a:cxn>
                    <a:cxn ang="0">
                      <a:pos x="45" y="51"/>
                    </a:cxn>
                    <a:cxn ang="0">
                      <a:pos x="44" y="205"/>
                    </a:cxn>
                    <a:cxn ang="0">
                      <a:pos x="44" y="211"/>
                    </a:cxn>
                    <a:cxn ang="0">
                      <a:pos x="89" y="218"/>
                    </a:cxn>
                    <a:cxn ang="0">
                      <a:pos x="89" y="156"/>
                    </a:cxn>
                  </a:cxnLst>
                  <a:rect l="0" t="0" r="r" b="b"/>
                  <a:pathLst>
                    <a:path w="90" h="245">
                      <a:moveTo>
                        <a:pt x="89" y="156"/>
                      </a:moveTo>
                      <a:cubicBezTo>
                        <a:pt x="89" y="141"/>
                        <a:pt x="90" y="47"/>
                        <a:pt x="90" y="7"/>
                      </a:cubicBezTo>
                      <a:cubicBezTo>
                        <a:pt x="90" y="6"/>
                        <a:pt x="90" y="6"/>
                        <a:pt x="90"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4" y="225"/>
                        <a:pt x="44" y="205"/>
                      </a:cubicBezTo>
                      <a:cubicBezTo>
                        <a:pt x="43" y="171"/>
                        <a:pt x="46" y="55"/>
                        <a:pt x="45" y="51"/>
                      </a:cubicBezTo>
                      <a:cubicBezTo>
                        <a:pt x="45" y="47"/>
                        <a:pt x="36" y="47"/>
                        <a:pt x="36" y="40"/>
                      </a:cubicBezTo>
                      <a:cubicBezTo>
                        <a:pt x="36" y="47"/>
                        <a:pt x="45" y="47"/>
                        <a:pt x="45" y="51"/>
                      </a:cubicBezTo>
                      <a:cubicBezTo>
                        <a:pt x="46" y="55"/>
                        <a:pt x="43" y="171"/>
                        <a:pt x="44" y="205"/>
                      </a:cubicBezTo>
                      <a:cubicBezTo>
                        <a:pt x="44" y="207"/>
                        <a:pt x="44" y="211"/>
                        <a:pt x="44" y="211"/>
                      </a:cubicBezTo>
                      <a:cubicBezTo>
                        <a:pt x="46" y="245"/>
                        <a:pt x="87" y="235"/>
                        <a:pt x="89" y="218"/>
                      </a:cubicBezTo>
                      <a:cubicBezTo>
                        <a:pt x="90" y="201"/>
                        <a:pt x="89" y="171"/>
                        <a:pt x="89" y="15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7" name="Freeform 122"/>
                <p:cNvSpPr>
                  <a:spLocks noChangeAspect="1"/>
                </p:cNvSpPr>
                <p:nvPr/>
              </p:nvSpPr>
              <p:spPr bwMode="gray">
                <a:xfrm>
                  <a:off x="3961" y="867"/>
                  <a:ext cx="325" cy="257"/>
                </a:xfrm>
                <a:custGeom>
                  <a:avLst/>
                  <a:gdLst/>
                  <a:ahLst/>
                  <a:cxnLst>
                    <a:cxn ang="0">
                      <a:pos x="201" y="107"/>
                    </a:cxn>
                    <a:cxn ang="0">
                      <a:pos x="179" y="113"/>
                    </a:cxn>
                    <a:cxn ang="0">
                      <a:pos x="169" y="49"/>
                    </a:cxn>
                    <a:cxn ang="0">
                      <a:pos x="169" y="49"/>
                    </a:cxn>
                    <a:cxn ang="0">
                      <a:pos x="143" y="24"/>
                    </a:cxn>
                    <a:cxn ang="0">
                      <a:pos x="100" y="13"/>
                    </a:cxn>
                    <a:cxn ang="0">
                      <a:pos x="60" y="2"/>
                    </a:cxn>
                    <a:cxn ang="0">
                      <a:pos x="30" y="12"/>
                    </a:cxn>
                    <a:cxn ang="0">
                      <a:pos x="4" y="159"/>
                    </a:cxn>
                    <a:cxn ang="0">
                      <a:pos x="36" y="168"/>
                    </a:cxn>
                    <a:cxn ang="0">
                      <a:pos x="54" y="47"/>
                    </a:cxn>
                    <a:cxn ang="0">
                      <a:pos x="53" y="164"/>
                    </a:cxn>
                    <a:cxn ang="0">
                      <a:pos x="62" y="175"/>
                    </a:cxn>
                    <a:cxn ang="0">
                      <a:pos x="113" y="189"/>
                    </a:cxn>
                    <a:cxn ang="0">
                      <a:pos x="140" y="169"/>
                    </a:cxn>
                    <a:cxn ang="0">
                      <a:pos x="138" y="88"/>
                    </a:cxn>
                    <a:cxn ang="0">
                      <a:pos x="137" y="75"/>
                    </a:cxn>
                    <a:cxn ang="0">
                      <a:pos x="137" y="76"/>
                    </a:cxn>
                    <a:cxn ang="0">
                      <a:pos x="138" y="80"/>
                    </a:cxn>
                    <a:cxn ang="0">
                      <a:pos x="138" y="82"/>
                    </a:cxn>
                    <a:cxn ang="0">
                      <a:pos x="138" y="87"/>
                    </a:cxn>
                    <a:cxn ang="0">
                      <a:pos x="138" y="88"/>
                    </a:cxn>
                    <a:cxn ang="0">
                      <a:pos x="138" y="88"/>
                    </a:cxn>
                    <a:cxn ang="0">
                      <a:pos x="144" y="121"/>
                    </a:cxn>
                    <a:cxn ang="0">
                      <a:pos x="144" y="123"/>
                    </a:cxn>
                    <a:cxn ang="0">
                      <a:pos x="144" y="123"/>
                    </a:cxn>
                    <a:cxn ang="0">
                      <a:pos x="144" y="127"/>
                    </a:cxn>
                    <a:cxn ang="0">
                      <a:pos x="153" y="147"/>
                    </a:cxn>
                    <a:cxn ang="0">
                      <a:pos x="167" y="153"/>
                    </a:cxn>
                    <a:cxn ang="0">
                      <a:pos x="214" y="139"/>
                    </a:cxn>
                    <a:cxn ang="0">
                      <a:pos x="201" y="107"/>
                    </a:cxn>
                  </a:cxnLst>
                  <a:rect l="0" t="0" r="r" b="b"/>
                  <a:pathLst>
                    <a:path w="241" h="190">
                      <a:moveTo>
                        <a:pt x="201" y="107"/>
                      </a:moveTo>
                      <a:cubicBezTo>
                        <a:pt x="199" y="108"/>
                        <a:pt x="191" y="110"/>
                        <a:pt x="179" y="113"/>
                      </a:cubicBezTo>
                      <a:cubicBezTo>
                        <a:pt x="174" y="85"/>
                        <a:pt x="170" y="58"/>
                        <a:pt x="169" y="49"/>
                      </a:cubicBezTo>
                      <a:cubicBezTo>
                        <a:pt x="169" y="49"/>
                        <a:pt x="169" y="49"/>
                        <a:pt x="169" y="49"/>
                      </a:cubicBezTo>
                      <a:cubicBezTo>
                        <a:pt x="166" y="32"/>
                        <a:pt x="151" y="27"/>
                        <a:pt x="143" y="24"/>
                      </a:cubicBezTo>
                      <a:cubicBezTo>
                        <a:pt x="136" y="21"/>
                        <a:pt x="113" y="16"/>
                        <a:pt x="100" y="13"/>
                      </a:cubicBezTo>
                      <a:cubicBezTo>
                        <a:pt x="89" y="10"/>
                        <a:pt x="69" y="4"/>
                        <a:pt x="60" y="2"/>
                      </a:cubicBezTo>
                      <a:cubicBezTo>
                        <a:pt x="51" y="0"/>
                        <a:pt x="33" y="4"/>
                        <a:pt x="30" y="12"/>
                      </a:cubicBezTo>
                      <a:cubicBezTo>
                        <a:pt x="28" y="17"/>
                        <a:pt x="8" y="139"/>
                        <a:pt x="4" y="159"/>
                      </a:cubicBezTo>
                      <a:cubicBezTo>
                        <a:pt x="0" y="181"/>
                        <a:pt x="31" y="184"/>
                        <a:pt x="36" y="168"/>
                      </a:cubicBezTo>
                      <a:cubicBezTo>
                        <a:pt x="40" y="158"/>
                        <a:pt x="55" y="38"/>
                        <a:pt x="54" y="47"/>
                      </a:cubicBezTo>
                      <a:cubicBezTo>
                        <a:pt x="54" y="53"/>
                        <a:pt x="53" y="122"/>
                        <a:pt x="53" y="164"/>
                      </a:cubicBezTo>
                      <a:cubicBezTo>
                        <a:pt x="54" y="169"/>
                        <a:pt x="56" y="174"/>
                        <a:pt x="62" y="175"/>
                      </a:cubicBezTo>
                      <a:cubicBezTo>
                        <a:pt x="75" y="177"/>
                        <a:pt x="106" y="187"/>
                        <a:pt x="113" y="189"/>
                      </a:cubicBezTo>
                      <a:cubicBezTo>
                        <a:pt x="121" y="190"/>
                        <a:pt x="137" y="181"/>
                        <a:pt x="140" y="169"/>
                      </a:cubicBezTo>
                      <a:cubicBezTo>
                        <a:pt x="140" y="141"/>
                        <a:pt x="140" y="111"/>
                        <a:pt x="138" y="88"/>
                      </a:cubicBezTo>
                      <a:cubicBezTo>
                        <a:pt x="137" y="82"/>
                        <a:pt x="137" y="78"/>
                        <a:pt x="137" y="75"/>
                      </a:cubicBezTo>
                      <a:cubicBezTo>
                        <a:pt x="137" y="75"/>
                        <a:pt x="137" y="75"/>
                        <a:pt x="137" y="76"/>
                      </a:cubicBezTo>
                      <a:cubicBezTo>
                        <a:pt x="137" y="77"/>
                        <a:pt x="137" y="79"/>
                        <a:pt x="138" y="80"/>
                      </a:cubicBezTo>
                      <a:cubicBezTo>
                        <a:pt x="138" y="81"/>
                        <a:pt x="138" y="81"/>
                        <a:pt x="138" y="82"/>
                      </a:cubicBezTo>
                      <a:cubicBezTo>
                        <a:pt x="138" y="84"/>
                        <a:pt x="138" y="85"/>
                        <a:pt x="138" y="87"/>
                      </a:cubicBezTo>
                      <a:cubicBezTo>
                        <a:pt x="138" y="87"/>
                        <a:pt x="138" y="88"/>
                        <a:pt x="138" y="88"/>
                      </a:cubicBezTo>
                      <a:cubicBezTo>
                        <a:pt x="138" y="88"/>
                        <a:pt x="138" y="88"/>
                        <a:pt x="138" y="88"/>
                      </a:cubicBezTo>
                      <a:cubicBezTo>
                        <a:pt x="140" y="96"/>
                        <a:pt x="141" y="108"/>
                        <a:pt x="144" y="121"/>
                      </a:cubicBezTo>
                      <a:cubicBezTo>
                        <a:pt x="144" y="122"/>
                        <a:pt x="144" y="122"/>
                        <a:pt x="144" y="123"/>
                      </a:cubicBezTo>
                      <a:cubicBezTo>
                        <a:pt x="144" y="123"/>
                        <a:pt x="144" y="123"/>
                        <a:pt x="144" y="123"/>
                      </a:cubicBezTo>
                      <a:cubicBezTo>
                        <a:pt x="144" y="127"/>
                        <a:pt x="144" y="127"/>
                        <a:pt x="144" y="127"/>
                      </a:cubicBezTo>
                      <a:cubicBezTo>
                        <a:pt x="146" y="137"/>
                        <a:pt x="149" y="143"/>
                        <a:pt x="153" y="147"/>
                      </a:cubicBezTo>
                      <a:cubicBezTo>
                        <a:pt x="156" y="151"/>
                        <a:pt x="161" y="152"/>
                        <a:pt x="167" y="153"/>
                      </a:cubicBezTo>
                      <a:cubicBezTo>
                        <a:pt x="181" y="149"/>
                        <a:pt x="197" y="144"/>
                        <a:pt x="214" y="139"/>
                      </a:cubicBezTo>
                      <a:cubicBezTo>
                        <a:pt x="241" y="131"/>
                        <a:pt x="225" y="99"/>
                        <a:pt x="201" y="107"/>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43" name="Freeform 123"/>
                <p:cNvSpPr>
                  <a:spLocks noChangeAspect="1"/>
                </p:cNvSpPr>
                <p:nvPr/>
              </p:nvSpPr>
              <p:spPr bwMode="gray">
                <a:xfrm>
                  <a:off x="4047" y="852"/>
                  <a:ext cx="89" cy="55"/>
                </a:xfrm>
                <a:custGeom>
                  <a:avLst/>
                  <a:gdLst>
                    <a:gd name="T0" fmla="*/ 1048 w 66"/>
                    <a:gd name="T1" fmla="*/ 1324 h 41"/>
                    <a:gd name="T2" fmla="*/ 348 w 66"/>
                    <a:gd name="T3" fmla="*/ 755 h 41"/>
                    <a:gd name="T4" fmla="*/ 589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10" y="22"/>
                      </a:cubicBezTo>
                      <a:cubicBezTo>
                        <a:pt x="16" y="21"/>
                        <a:pt x="13" y="15"/>
                        <a:pt x="16"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39244" name="Oval 124"/>
                <p:cNvSpPr>
                  <a:spLocks noChangeAspect="1" noChangeArrowheads="1"/>
                </p:cNvSpPr>
                <p:nvPr/>
              </p:nvSpPr>
              <p:spPr bwMode="gray">
                <a:xfrm flipH="1">
                  <a:off x="4038"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38925" name="Group 295"/>
          <p:cNvGrpSpPr>
            <a:grpSpLocks/>
          </p:cNvGrpSpPr>
          <p:nvPr/>
        </p:nvGrpSpPr>
        <p:grpSpPr bwMode="auto">
          <a:xfrm>
            <a:off x="6557964" y="2771775"/>
            <a:ext cx="2047875" cy="781050"/>
            <a:chOff x="3260" y="2189"/>
            <a:chExt cx="1290" cy="492"/>
          </a:xfrm>
        </p:grpSpPr>
        <p:sp>
          <p:nvSpPr>
            <p:cNvPr id="115" name="Freeform 127"/>
            <p:cNvSpPr>
              <a:spLocks noChangeAspect="1"/>
            </p:cNvSpPr>
            <p:nvPr/>
          </p:nvSpPr>
          <p:spPr bwMode="gray">
            <a:xfrm>
              <a:off x="3260" y="2335"/>
              <a:ext cx="1290" cy="346"/>
            </a:xfrm>
            <a:custGeom>
              <a:avLst/>
              <a:gdLst>
                <a:gd name="T0" fmla="*/ 0 w 161"/>
                <a:gd name="T1" fmla="*/ 10695 h 44"/>
                <a:gd name="T2" fmla="*/ 41665 w 161"/>
                <a:gd name="T3" fmla="*/ 0 h 44"/>
                <a:gd name="T4" fmla="*/ 82816 w 161"/>
                <a:gd name="T5" fmla="*/ 10695 h 44"/>
                <a:gd name="T6" fmla="*/ 41665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9213" name="Group 128"/>
            <p:cNvGrpSpPr>
              <a:grpSpLocks/>
            </p:cNvGrpSpPr>
            <p:nvPr/>
          </p:nvGrpSpPr>
          <p:grpSpPr bwMode="auto">
            <a:xfrm>
              <a:off x="3760" y="2189"/>
              <a:ext cx="132" cy="315"/>
              <a:chOff x="3717" y="1800"/>
              <a:chExt cx="132" cy="315"/>
            </a:xfrm>
          </p:grpSpPr>
          <p:grpSp>
            <p:nvGrpSpPr>
              <p:cNvPr id="39231" name="Group 129"/>
              <p:cNvGrpSpPr>
                <a:grpSpLocks/>
              </p:cNvGrpSpPr>
              <p:nvPr/>
            </p:nvGrpSpPr>
            <p:grpSpPr bwMode="auto">
              <a:xfrm>
                <a:off x="3717" y="1800"/>
                <a:ext cx="132" cy="315"/>
                <a:chOff x="3717" y="1800"/>
                <a:chExt cx="132" cy="315"/>
              </a:xfrm>
            </p:grpSpPr>
            <p:sp>
              <p:nvSpPr>
                <p:cNvPr id="136" name="Freeform 130"/>
                <p:cNvSpPr>
                  <a:spLocks noChangeAspect="1"/>
                </p:cNvSpPr>
                <p:nvPr/>
              </p:nvSpPr>
              <p:spPr bwMode="gray">
                <a:xfrm flipH="1">
                  <a:off x="3756" y="1952"/>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7" name="Freeform 131"/>
                <p:cNvSpPr>
                  <a:spLocks noChangeAspect="1"/>
                </p:cNvSpPr>
                <p:nvPr/>
              </p:nvSpPr>
              <p:spPr bwMode="gray">
                <a:xfrm flipH="1">
                  <a:off x="3717" y="1843"/>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35" name="Freeform 132"/>
                <p:cNvSpPr>
                  <a:spLocks noChangeAspect="1"/>
                </p:cNvSpPr>
                <p:nvPr/>
              </p:nvSpPr>
              <p:spPr bwMode="gray">
                <a:xfrm flipH="1">
                  <a:off x="3763" y="1834"/>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39236" name="Oval 133"/>
                <p:cNvSpPr>
                  <a:spLocks noChangeAspect="1" noChangeArrowheads="1"/>
                </p:cNvSpPr>
                <p:nvPr/>
              </p:nvSpPr>
              <p:spPr bwMode="gray">
                <a:xfrm>
                  <a:off x="3760" y="1800"/>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sp>
            <p:nvSpPr>
              <p:cNvPr id="39232" name="Freeform 134"/>
              <p:cNvSpPr>
                <a:spLocks noChangeAspect="1"/>
              </p:cNvSpPr>
              <p:nvPr/>
            </p:nvSpPr>
            <p:spPr bwMode="gray">
              <a:xfrm flipH="1">
                <a:off x="3781" y="1870"/>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39214" name="Group 135"/>
            <p:cNvGrpSpPr>
              <a:grpSpLocks noChangeAspect="1"/>
            </p:cNvGrpSpPr>
            <p:nvPr/>
          </p:nvGrpSpPr>
          <p:grpSpPr bwMode="auto">
            <a:xfrm>
              <a:off x="3705" y="2338"/>
              <a:ext cx="447" cy="229"/>
              <a:chOff x="786" y="2382"/>
              <a:chExt cx="1190" cy="634"/>
            </a:xfrm>
          </p:grpSpPr>
          <p:sp>
            <p:nvSpPr>
              <p:cNvPr id="39219" name="Freeform 136"/>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20" name="Freeform 137"/>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221" name="Freeform 138"/>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222" name="Freeform 139"/>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23" name="Freeform 140"/>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224" name="Freeform 141"/>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39225" name="Freeform 142"/>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39226" name="Freeform 143"/>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227" name="Freeform 144"/>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228" name="Freeform 145"/>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39229" name="Freeform 146"/>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39230" name="Freeform 147"/>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39215" name="Group 148"/>
            <p:cNvGrpSpPr>
              <a:grpSpLocks noChangeAspect="1"/>
            </p:cNvGrpSpPr>
            <p:nvPr/>
          </p:nvGrpSpPr>
          <p:grpSpPr bwMode="auto">
            <a:xfrm>
              <a:off x="3774" y="2369"/>
              <a:ext cx="228" cy="61"/>
              <a:chOff x="1895" y="2851"/>
              <a:chExt cx="461" cy="124"/>
            </a:xfrm>
          </p:grpSpPr>
          <p:sp>
            <p:nvSpPr>
              <p:cNvPr id="39217" name="Freeform 149"/>
              <p:cNvSpPr>
                <a:spLocks noChangeAspect="1"/>
              </p:cNvSpPr>
              <p:nvPr/>
            </p:nvSpPr>
            <p:spPr bwMode="gray">
              <a:xfrm>
                <a:off x="1895" y="2889"/>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chemeClr val="bg2"/>
              </a:solidFill>
              <a:ln w="6350">
                <a:solidFill>
                  <a:srgbClr val="000000"/>
                </a:solidFill>
                <a:miter lim="800000"/>
                <a:headEnd/>
                <a:tailEnd/>
              </a:ln>
            </p:spPr>
            <p:txBody>
              <a:bodyPr/>
              <a:lstStyle/>
              <a:p>
                <a:endParaRPr lang="nl-NL"/>
              </a:p>
            </p:txBody>
          </p:sp>
          <p:sp>
            <p:nvSpPr>
              <p:cNvPr id="39218" name="Freeform 150"/>
              <p:cNvSpPr>
                <a:spLocks noChangeAspect="1"/>
              </p:cNvSpPr>
              <p:nvPr/>
            </p:nvSpPr>
            <p:spPr bwMode="gray">
              <a:xfrm>
                <a:off x="2033" y="2851"/>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FED563"/>
              </a:solidFill>
              <a:ln w="6350">
                <a:solidFill>
                  <a:srgbClr val="000000"/>
                </a:solidFill>
                <a:miter lim="800000"/>
                <a:headEnd/>
                <a:tailEnd/>
              </a:ln>
            </p:spPr>
            <p:txBody>
              <a:bodyPr/>
              <a:lstStyle/>
              <a:p>
                <a:endParaRPr lang="nl-NL"/>
              </a:p>
            </p:txBody>
          </p:sp>
        </p:grpSp>
        <p:sp>
          <p:nvSpPr>
            <p:cNvPr id="39216" name="Freeform 154"/>
            <p:cNvSpPr>
              <a:spLocks noChangeAspect="1"/>
            </p:cNvSpPr>
            <p:nvPr/>
          </p:nvSpPr>
          <p:spPr bwMode="gray">
            <a:xfrm flipH="1">
              <a:off x="3974" y="2273"/>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grpSp>
      <p:grpSp>
        <p:nvGrpSpPr>
          <p:cNvPr id="38926" name="Group 169"/>
          <p:cNvGrpSpPr>
            <a:grpSpLocks/>
          </p:cNvGrpSpPr>
          <p:nvPr/>
        </p:nvGrpSpPr>
        <p:grpSpPr bwMode="auto">
          <a:xfrm flipH="1">
            <a:off x="8015288" y="3390900"/>
            <a:ext cx="679450" cy="203200"/>
            <a:chOff x="1728" y="-938"/>
            <a:chExt cx="3134" cy="936"/>
          </a:xfrm>
        </p:grpSpPr>
        <p:sp>
          <p:nvSpPr>
            <p:cNvPr id="39208" name="Freeform 170"/>
            <p:cNvSpPr>
              <a:spLocks/>
            </p:cNvSpPr>
            <p:nvPr/>
          </p:nvSpPr>
          <p:spPr bwMode="gray">
            <a:xfrm>
              <a:off x="1728" y="-699"/>
              <a:ext cx="196" cy="630"/>
            </a:xfrm>
            <a:custGeom>
              <a:avLst/>
              <a:gdLst>
                <a:gd name="T0" fmla="*/ 0 w 196"/>
                <a:gd name="T1" fmla="*/ 0 h 630"/>
                <a:gd name="T2" fmla="*/ 0 w 196"/>
                <a:gd name="T3" fmla="*/ 97 h 630"/>
                <a:gd name="T4" fmla="*/ 196 w 196"/>
                <a:gd name="T5" fmla="*/ 630 h 630"/>
                <a:gd name="T6" fmla="*/ 196 w 196"/>
                <a:gd name="T7" fmla="*/ 534 h 630"/>
                <a:gd name="T8" fmla="*/ 0 w 196"/>
                <a:gd name="T9" fmla="*/ 0 h 630"/>
                <a:gd name="T10" fmla="*/ 0 60000 65536"/>
                <a:gd name="T11" fmla="*/ 0 60000 65536"/>
                <a:gd name="T12" fmla="*/ 0 60000 65536"/>
                <a:gd name="T13" fmla="*/ 0 60000 65536"/>
                <a:gd name="T14" fmla="*/ 0 60000 65536"/>
                <a:gd name="T15" fmla="*/ 0 w 196"/>
                <a:gd name="T16" fmla="*/ 0 h 630"/>
                <a:gd name="T17" fmla="*/ 196 w 196"/>
                <a:gd name="T18" fmla="*/ 630 h 630"/>
              </a:gdLst>
              <a:ahLst/>
              <a:cxnLst>
                <a:cxn ang="T10">
                  <a:pos x="T0" y="T1"/>
                </a:cxn>
                <a:cxn ang="T11">
                  <a:pos x="T2" y="T3"/>
                </a:cxn>
                <a:cxn ang="T12">
                  <a:pos x="T4" y="T5"/>
                </a:cxn>
                <a:cxn ang="T13">
                  <a:pos x="T6" y="T7"/>
                </a:cxn>
                <a:cxn ang="T14">
                  <a:pos x="T8" y="T9"/>
                </a:cxn>
              </a:cxnLst>
              <a:rect l="T15" t="T16" r="T17" b="T18"/>
              <a:pathLst>
                <a:path w="196" h="630">
                  <a:moveTo>
                    <a:pt x="0" y="0"/>
                  </a:moveTo>
                  <a:lnTo>
                    <a:pt x="0" y="97"/>
                  </a:lnTo>
                  <a:lnTo>
                    <a:pt x="196" y="630"/>
                  </a:lnTo>
                  <a:lnTo>
                    <a:pt x="196" y="534"/>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39209" name="Freeform 171"/>
            <p:cNvSpPr>
              <a:spLocks/>
            </p:cNvSpPr>
            <p:nvPr/>
          </p:nvSpPr>
          <p:spPr bwMode="gray">
            <a:xfrm>
              <a:off x="1924" y="-165"/>
              <a:ext cx="2043" cy="163"/>
            </a:xfrm>
            <a:custGeom>
              <a:avLst/>
              <a:gdLst>
                <a:gd name="T0" fmla="*/ 2043 w 2043"/>
                <a:gd name="T1" fmla="*/ 163 h 163"/>
                <a:gd name="T2" fmla="*/ 2043 w 2043"/>
                <a:gd name="T3" fmla="*/ 68 h 163"/>
                <a:gd name="T4" fmla="*/ 0 w 2043"/>
                <a:gd name="T5" fmla="*/ 0 h 163"/>
                <a:gd name="T6" fmla="*/ 0 w 2043"/>
                <a:gd name="T7" fmla="*/ 96 h 163"/>
                <a:gd name="T8" fmla="*/ 2043 w 2043"/>
                <a:gd name="T9" fmla="*/ 163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2043" y="163"/>
                  </a:moveTo>
                  <a:lnTo>
                    <a:pt x="2043" y="68"/>
                  </a:lnTo>
                  <a:lnTo>
                    <a:pt x="0" y="0"/>
                  </a:lnTo>
                  <a:lnTo>
                    <a:pt x="0" y="96"/>
                  </a:lnTo>
                  <a:lnTo>
                    <a:pt x="2043" y="163"/>
                  </a:lnTo>
                  <a:close/>
                </a:path>
              </a:pathLst>
            </a:custGeom>
            <a:solidFill>
              <a:schemeClr val="tx1"/>
            </a:solidFill>
            <a:ln w="6350">
              <a:solidFill>
                <a:schemeClr val="bg1"/>
              </a:solidFill>
              <a:miter lim="800000"/>
              <a:headEnd/>
              <a:tailEnd/>
            </a:ln>
          </p:spPr>
          <p:txBody>
            <a:bodyPr/>
            <a:lstStyle/>
            <a:p>
              <a:endParaRPr lang="nl-NL"/>
            </a:p>
          </p:txBody>
        </p:sp>
        <p:sp>
          <p:nvSpPr>
            <p:cNvPr id="39210" name="Freeform 172"/>
            <p:cNvSpPr>
              <a:spLocks/>
            </p:cNvSpPr>
            <p:nvPr/>
          </p:nvSpPr>
          <p:spPr bwMode="gray">
            <a:xfrm>
              <a:off x="3518" y="-579"/>
              <a:ext cx="1344" cy="456"/>
            </a:xfrm>
            <a:custGeom>
              <a:avLst/>
              <a:gdLst>
                <a:gd name="T0" fmla="*/ 1344 w 1344"/>
                <a:gd name="T1" fmla="*/ 0 h 456"/>
                <a:gd name="T2" fmla="*/ 1344 w 1344"/>
                <a:gd name="T3" fmla="*/ 95 h 456"/>
                <a:gd name="T4" fmla="*/ 0 w 1344"/>
                <a:gd name="T5" fmla="*/ 456 h 456"/>
                <a:gd name="T6" fmla="*/ 0 w 1344"/>
                <a:gd name="T7" fmla="*/ 362 h 456"/>
                <a:gd name="T8" fmla="*/ 1344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1344" y="0"/>
                  </a:moveTo>
                  <a:lnTo>
                    <a:pt x="1344" y="95"/>
                  </a:lnTo>
                  <a:lnTo>
                    <a:pt x="0" y="456"/>
                  </a:lnTo>
                  <a:lnTo>
                    <a:pt x="0" y="362"/>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39211" name="Freeform 173"/>
            <p:cNvSpPr>
              <a:spLocks/>
            </p:cNvSpPr>
            <p:nvPr/>
          </p:nvSpPr>
          <p:spPr bwMode="gray">
            <a:xfrm>
              <a:off x="1728" y="-938"/>
              <a:ext cx="3134" cy="841"/>
            </a:xfrm>
            <a:custGeom>
              <a:avLst/>
              <a:gdLst>
                <a:gd name="T0" fmla="*/ 196 w 3134"/>
                <a:gd name="T1" fmla="*/ 773 h 841"/>
                <a:gd name="T2" fmla="*/ 0 w 3134"/>
                <a:gd name="T3" fmla="*/ 239 h 841"/>
                <a:gd name="T4" fmla="*/ 446 w 3134"/>
                <a:gd name="T5" fmla="*/ 359 h 841"/>
                <a:gd name="T6" fmla="*/ 1790 w 3134"/>
                <a:gd name="T7" fmla="*/ 0 h 841"/>
                <a:gd name="T8" fmla="*/ 3134 w 3134"/>
                <a:gd name="T9" fmla="*/ 359 h 841"/>
                <a:gd name="T10" fmla="*/ 1790 w 3134"/>
                <a:gd name="T11" fmla="*/ 721 h 841"/>
                <a:gd name="T12" fmla="*/ 2239 w 3134"/>
                <a:gd name="T13" fmla="*/ 841 h 841"/>
                <a:gd name="T14" fmla="*/ 196 w 3134"/>
                <a:gd name="T15" fmla="*/ 773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196" y="773"/>
                  </a:moveTo>
                  <a:lnTo>
                    <a:pt x="0" y="239"/>
                  </a:lnTo>
                  <a:lnTo>
                    <a:pt x="446" y="359"/>
                  </a:lnTo>
                  <a:lnTo>
                    <a:pt x="1790" y="0"/>
                  </a:lnTo>
                  <a:lnTo>
                    <a:pt x="3134" y="359"/>
                  </a:lnTo>
                  <a:lnTo>
                    <a:pt x="1790" y="721"/>
                  </a:lnTo>
                  <a:lnTo>
                    <a:pt x="2239" y="841"/>
                  </a:lnTo>
                  <a:lnTo>
                    <a:pt x="196" y="773"/>
                  </a:lnTo>
                  <a:close/>
                </a:path>
              </a:pathLst>
            </a:custGeom>
            <a:solidFill>
              <a:srgbClr val="808080"/>
            </a:solidFill>
            <a:ln w="6350">
              <a:solidFill>
                <a:schemeClr val="bg1"/>
              </a:solidFill>
              <a:miter lim="800000"/>
              <a:headEnd/>
              <a:tailEnd/>
            </a:ln>
          </p:spPr>
          <p:txBody>
            <a:bodyPr/>
            <a:lstStyle/>
            <a:p>
              <a:endParaRPr lang="nl-NL"/>
            </a:p>
          </p:txBody>
        </p:sp>
      </p:grpSp>
      <p:grpSp>
        <p:nvGrpSpPr>
          <p:cNvPr id="38927" name="Group 294"/>
          <p:cNvGrpSpPr>
            <a:grpSpLocks/>
          </p:cNvGrpSpPr>
          <p:nvPr/>
        </p:nvGrpSpPr>
        <p:grpSpPr bwMode="auto">
          <a:xfrm>
            <a:off x="8161338" y="3282950"/>
            <a:ext cx="2044700" cy="698500"/>
            <a:chOff x="4270" y="2511"/>
            <a:chExt cx="1288" cy="440"/>
          </a:xfrm>
        </p:grpSpPr>
        <p:sp>
          <p:nvSpPr>
            <p:cNvPr id="146" name="Freeform 181"/>
            <p:cNvSpPr>
              <a:spLocks/>
            </p:cNvSpPr>
            <p:nvPr/>
          </p:nvSpPr>
          <p:spPr bwMode="gray">
            <a:xfrm>
              <a:off x="4270" y="2605"/>
              <a:ext cx="1288" cy="346"/>
            </a:xfrm>
            <a:custGeom>
              <a:avLst/>
              <a:gdLst>
                <a:gd name="T0" fmla="*/ 0 w 161"/>
                <a:gd name="T1" fmla="*/ 10695 h 44"/>
                <a:gd name="T2" fmla="*/ 41472 w 161"/>
                <a:gd name="T3" fmla="*/ 0 h 44"/>
                <a:gd name="T4" fmla="*/ 82432 w 161"/>
                <a:gd name="T5" fmla="*/ 10695 h 44"/>
                <a:gd name="T6" fmla="*/ 41472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39181" name="Group 182"/>
            <p:cNvGrpSpPr>
              <a:grpSpLocks/>
            </p:cNvGrpSpPr>
            <p:nvPr/>
          </p:nvGrpSpPr>
          <p:grpSpPr bwMode="auto">
            <a:xfrm>
              <a:off x="4723" y="2511"/>
              <a:ext cx="154" cy="264"/>
              <a:chOff x="4680" y="2122"/>
              <a:chExt cx="154" cy="264"/>
            </a:xfrm>
          </p:grpSpPr>
          <p:sp>
            <p:nvSpPr>
              <p:cNvPr id="168" name="Freeform 183"/>
              <p:cNvSpPr>
                <a:spLocks noChangeAspect="1" noEditPoints="1"/>
              </p:cNvSpPr>
              <p:nvPr/>
            </p:nvSpPr>
            <p:spPr bwMode="gray">
              <a:xfrm flipH="1">
                <a:off x="4680" y="2165"/>
                <a:ext cx="154" cy="122"/>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03" name="Freeform 184"/>
              <p:cNvSpPr>
                <a:spLocks noChangeAspect="1"/>
              </p:cNvSpPr>
              <p:nvPr/>
            </p:nvSpPr>
            <p:spPr bwMode="gray">
              <a:xfrm flipH="1">
                <a:off x="4715" y="2157"/>
                <a:ext cx="42"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70" name="Freeform 185"/>
              <p:cNvSpPr>
                <a:spLocks noChangeAspect="1"/>
              </p:cNvSpPr>
              <p:nvPr/>
            </p:nvSpPr>
            <p:spPr bwMode="gray">
              <a:xfrm flipH="1">
                <a:off x="4707" y="2268"/>
                <a:ext cx="103" cy="118"/>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205" name="Oval 186"/>
              <p:cNvSpPr>
                <a:spLocks noChangeAspect="1" noChangeArrowheads="1"/>
              </p:cNvSpPr>
              <p:nvPr/>
            </p:nvSpPr>
            <p:spPr bwMode="gray">
              <a:xfrm>
                <a:off x="4711" y="2122"/>
                <a:ext cx="51"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39206" name="Freeform 187"/>
              <p:cNvSpPr>
                <a:spLocks noChangeAspect="1"/>
              </p:cNvSpPr>
              <p:nvPr/>
            </p:nvSpPr>
            <p:spPr bwMode="gray">
              <a:xfrm flipH="1">
                <a:off x="4733" y="2196"/>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73" name="Freeform 188"/>
              <p:cNvSpPr>
                <a:spLocks noChangeAspect="1"/>
              </p:cNvSpPr>
              <p:nvPr/>
            </p:nvSpPr>
            <p:spPr bwMode="gray">
              <a:xfrm flipH="1">
                <a:off x="4694" y="2246"/>
                <a:ext cx="59" cy="35"/>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39182" name="Group 189"/>
            <p:cNvGrpSpPr>
              <a:grpSpLocks noChangeAspect="1"/>
            </p:cNvGrpSpPr>
            <p:nvPr/>
          </p:nvGrpSpPr>
          <p:grpSpPr bwMode="auto">
            <a:xfrm>
              <a:off x="4701" y="2618"/>
              <a:ext cx="447" cy="229"/>
              <a:chOff x="786" y="2382"/>
              <a:chExt cx="1190" cy="634"/>
            </a:xfrm>
          </p:grpSpPr>
          <p:sp>
            <p:nvSpPr>
              <p:cNvPr id="39190" name="Freeform 190"/>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191" name="Freeform 191"/>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192" name="Freeform 192"/>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193" name="Freeform 193"/>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194" name="Freeform 194"/>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39195" name="Freeform 195"/>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39196" name="Freeform 196"/>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39197" name="Freeform 197"/>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39198" name="Freeform 198"/>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39199" name="Freeform 199"/>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39200" name="Freeform 200"/>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39201" name="Freeform 201"/>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39183" name="Freeform 202"/>
            <p:cNvSpPr>
              <a:spLocks noChangeAspect="1"/>
            </p:cNvSpPr>
            <p:nvPr/>
          </p:nvSpPr>
          <p:spPr bwMode="gray">
            <a:xfrm>
              <a:off x="4841" y="2644"/>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39184" name="Group 203"/>
            <p:cNvGrpSpPr>
              <a:grpSpLocks/>
            </p:cNvGrpSpPr>
            <p:nvPr/>
          </p:nvGrpSpPr>
          <p:grpSpPr bwMode="auto">
            <a:xfrm>
              <a:off x="4952" y="2588"/>
              <a:ext cx="156" cy="240"/>
              <a:chOff x="4909" y="2199"/>
              <a:chExt cx="156" cy="240"/>
            </a:xfrm>
          </p:grpSpPr>
          <p:sp>
            <p:nvSpPr>
              <p:cNvPr id="151"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52"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53"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39188"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39189"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nvGrpSpPr>
          <p:cNvPr id="38928" name="Group 3937"/>
          <p:cNvGrpSpPr>
            <a:grpSpLocks/>
          </p:cNvGrpSpPr>
          <p:nvPr/>
        </p:nvGrpSpPr>
        <p:grpSpPr bwMode="auto">
          <a:xfrm>
            <a:off x="5356226" y="3644900"/>
            <a:ext cx="568325" cy="623888"/>
            <a:chOff x="1283" y="1710"/>
            <a:chExt cx="1085" cy="1190"/>
          </a:xfrm>
        </p:grpSpPr>
        <p:sp>
          <p:nvSpPr>
            <p:cNvPr id="39116" name="Freeform 3938"/>
            <p:cNvSpPr>
              <a:spLocks/>
            </p:cNvSpPr>
            <p:nvPr/>
          </p:nvSpPr>
          <p:spPr bwMode="gray">
            <a:xfrm flipH="1">
              <a:off x="1283" y="1710"/>
              <a:ext cx="1085" cy="1190"/>
            </a:xfrm>
            <a:custGeom>
              <a:avLst/>
              <a:gdLst>
                <a:gd name="T0" fmla="*/ 96 w 1280"/>
                <a:gd name="T1" fmla="*/ 0 h 1405"/>
                <a:gd name="T2" fmla="*/ 0 w 1280"/>
                <a:gd name="T3" fmla="*/ 25 h 1405"/>
                <a:gd name="T4" fmla="*/ 0 w 1280"/>
                <a:gd name="T5" fmla="*/ 418 h 1405"/>
                <a:gd name="T6" fmla="*/ 381 w 1280"/>
                <a:gd name="T7" fmla="*/ 518 h 1405"/>
                <a:gd name="T8" fmla="*/ 381 w 1280"/>
                <a:gd name="T9" fmla="*/ 126 h 1405"/>
                <a:gd name="T10" fmla="*/ 475 w 1280"/>
                <a:gd name="T11" fmla="*/ 101 h 1405"/>
                <a:gd name="T12" fmla="*/ 96 w 1280"/>
                <a:gd name="T13" fmla="*/ 0 h 1405"/>
                <a:gd name="T14" fmla="*/ 0 60000 65536"/>
                <a:gd name="T15" fmla="*/ 0 60000 65536"/>
                <a:gd name="T16" fmla="*/ 0 60000 65536"/>
                <a:gd name="T17" fmla="*/ 0 60000 65536"/>
                <a:gd name="T18" fmla="*/ 0 60000 65536"/>
                <a:gd name="T19" fmla="*/ 0 60000 65536"/>
                <a:gd name="T20" fmla="*/ 0 60000 65536"/>
                <a:gd name="T21" fmla="*/ 0 w 1280"/>
                <a:gd name="T22" fmla="*/ 0 h 1405"/>
                <a:gd name="T23" fmla="*/ 1280 w 1280"/>
                <a:gd name="T24" fmla="*/ 1405 h 14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80" h="1405">
                  <a:moveTo>
                    <a:pt x="257" y="0"/>
                  </a:moveTo>
                  <a:lnTo>
                    <a:pt x="0" y="68"/>
                  </a:lnTo>
                  <a:lnTo>
                    <a:pt x="0" y="1131"/>
                  </a:lnTo>
                  <a:lnTo>
                    <a:pt x="1025" y="1405"/>
                  </a:lnTo>
                  <a:lnTo>
                    <a:pt x="1025" y="342"/>
                  </a:lnTo>
                  <a:lnTo>
                    <a:pt x="1280" y="274"/>
                  </a:lnTo>
                  <a:lnTo>
                    <a:pt x="257" y="0"/>
                  </a:lnTo>
                  <a:close/>
                </a:path>
              </a:pathLst>
            </a:custGeom>
            <a:solidFill>
              <a:srgbClr val="6D6D6C"/>
            </a:solidFill>
            <a:ln w="9525">
              <a:solidFill>
                <a:srgbClr val="545554"/>
              </a:solidFill>
              <a:round/>
              <a:headEnd/>
              <a:tailEnd/>
            </a:ln>
          </p:spPr>
          <p:txBody>
            <a:bodyPr/>
            <a:lstStyle/>
            <a:p>
              <a:endParaRPr lang="nl-NL"/>
            </a:p>
          </p:txBody>
        </p:sp>
        <p:sp>
          <p:nvSpPr>
            <p:cNvPr id="39117" name="Freeform 3939"/>
            <p:cNvSpPr>
              <a:spLocks/>
            </p:cNvSpPr>
            <p:nvPr/>
          </p:nvSpPr>
          <p:spPr bwMode="gray">
            <a:xfrm flipH="1">
              <a:off x="1283" y="2582"/>
              <a:ext cx="1085" cy="291"/>
            </a:xfrm>
            <a:custGeom>
              <a:avLst/>
              <a:gdLst>
                <a:gd name="T0" fmla="*/ 475 w 1280"/>
                <a:gd name="T1" fmla="*/ 104 h 342"/>
                <a:gd name="T2" fmla="*/ 96 w 1280"/>
                <a:gd name="T3" fmla="*/ 0 h 342"/>
                <a:gd name="T4" fmla="*/ 0 w 1280"/>
                <a:gd name="T5" fmla="*/ 26 h 342"/>
                <a:gd name="T6" fmla="*/ 381 w 1280"/>
                <a:gd name="T7" fmla="*/ 130 h 342"/>
                <a:gd name="T8" fmla="*/ 475 w 1280"/>
                <a:gd name="T9" fmla="*/ 104 h 342"/>
                <a:gd name="T10" fmla="*/ 0 60000 65536"/>
                <a:gd name="T11" fmla="*/ 0 60000 65536"/>
                <a:gd name="T12" fmla="*/ 0 60000 65536"/>
                <a:gd name="T13" fmla="*/ 0 60000 65536"/>
                <a:gd name="T14" fmla="*/ 0 60000 65536"/>
                <a:gd name="T15" fmla="*/ 0 w 1280"/>
                <a:gd name="T16" fmla="*/ 0 h 342"/>
                <a:gd name="T17" fmla="*/ 1280 w 1280"/>
                <a:gd name="T18" fmla="*/ 342 h 342"/>
              </a:gdLst>
              <a:ahLst/>
              <a:cxnLst>
                <a:cxn ang="T10">
                  <a:pos x="T0" y="T1"/>
                </a:cxn>
                <a:cxn ang="T11">
                  <a:pos x="T2" y="T3"/>
                </a:cxn>
                <a:cxn ang="T12">
                  <a:pos x="T4" y="T5"/>
                </a:cxn>
                <a:cxn ang="T13">
                  <a:pos x="T6" y="T7"/>
                </a:cxn>
                <a:cxn ang="T14">
                  <a:pos x="T8" y="T9"/>
                </a:cxn>
              </a:cxnLst>
              <a:rect l="T15" t="T16" r="T17" b="T18"/>
              <a:pathLst>
                <a:path w="1280" h="342">
                  <a:moveTo>
                    <a:pt x="1280" y="274"/>
                  </a:moveTo>
                  <a:lnTo>
                    <a:pt x="257" y="0"/>
                  </a:lnTo>
                  <a:lnTo>
                    <a:pt x="0" y="68"/>
                  </a:lnTo>
                  <a:lnTo>
                    <a:pt x="1025" y="342"/>
                  </a:lnTo>
                  <a:lnTo>
                    <a:pt x="1280" y="274"/>
                  </a:lnTo>
                  <a:close/>
                </a:path>
              </a:pathLst>
            </a:custGeom>
            <a:solidFill>
              <a:srgbClr val="303030"/>
            </a:solidFill>
            <a:ln w="9525">
              <a:solidFill>
                <a:srgbClr val="545554"/>
              </a:solidFill>
              <a:round/>
              <a:headEnd/>
              <a:tailEnd/>
            </a:ln>
          </p:spPr>
          <p:txBody>
            <a:bodyPr/>
            <a:lstStyle/>
            <a:p>
              <a:endParaRPr lang="nl-NL"/>
            </a:p>
          </p:txBody>
        </p:sp>
        <p:sp>
          <p:nvSpPr>
            <p:cNvPr id="39118" name="Freeform 3940"/>
            <p:cNvSpPr>
              <a:spLocks/>
            </p:cNvSpPr>
            <p:nvPr/>
          </p:nvSpPr>
          <p:spPr bwMode="gray">
            <a:xfrm flipH="1">
              <a:off x="1283" y="2357"/>
              <a:ext cx="1085" cy="288"/>
            </a:xfrm>
            <a:custGeom>
              <a:avLst/>
              <a:gdLst>
                <a:gd name="T0" fmla="*/ 475 w 1280"/>
                <a:gd name="T1" fmla="*/ 101 h 340"/>
                <a:gd name="T2" fmla="*/ 96 w 1280"/>
                <a:gd name="T3" fmla="*/ 0 h 340"/>
                <a:gd name="T4" fmla="*/ 0 w 1280"/>
                <a:gd name="T5" fmla="*/ 25 h 340"/>
                <a:gd name="T6" fmla="*/ 381 w 1280"/>
                <a:gd name="T7" fmla="*/ 125 h 340"/>
                <a:gd name="T8" fmla="*/ 475 w 1280"/>
                <a:gd name="T9" fmla="*/ 101 h 340"/>
                <a:gd name="T10" fmla="*/ 0 60000 65536"/>
                <a:gd name="T11" fmla="*/ 0 60000 65536"/>
                <a:gd name="T12" fmla="*/ 0 60000 65536"/>
                <a:gd name="T13" fmla="*/ 0 60000 65536"/>
                <a:gd name="T14" fmla="*/ 0 60000 65536"/>
                <a:gd name="T15" fmla="*/ 0 w 1280"/>
                <a:gd name="T16" fmla="*/ 0 h 340"/>
                <a:gd name="T17" fmla="*/ 1280 w 1280"/>
                <a:gd name="T18" fmla="*/ 340 h 340"/>
              </a:gdLst>
              <a:ahLst/>
              <a:cxnLst>
                <a:cxn ang="T10">
                  <a:pos x="T0" y="T1"/>
                </a:cxn>
                <a:cxn ang="T11">
                  <a:pos x="T2" y="T3"/>
                </a:cxn>
                <a:cxn ang="T12">
                  <a:pos x="T4" y="T5"/>
                </a:cxn>
                <a:cxn ang="T13">
                  <a:pos x="T6" y="T7"/>
                </a:cxn>
                <a:cxn ang="T14">
                  <a:pos x="T8" y="T9"/>
                </a:cxn>
              </a:cxnLst>
              <a:rect l="T15" t="T16" r="T17" b="T18"/>
              <a:pathLst>
                <a:path w="1280" h="340">
                  <a:moveTo>
                    <a:pt x="1280" y="272"/>
                  </a:moveTo>
                  <a:lnTo>
                    <a:pt x="257" y="0"/>
                  </a:lnTo>
                  <a:lnTo>
                    <a:pt x="0" y="66"/>
                  </a:lnTo>
                  <a:lnTo>
                    <a:pt x="1025" y="340"/>
                  </a:lnTo>
                  <a:lnTo>
                    <a:pt x="1280" y="272"/>
                  </a:lnTo>
                  <a:close/>
                </a:path>
              </a:pathLst>
            </a:custGeom>
            <a:solidFill>
              <a:srgbClr val="303030"/>
            </a:solidFill>
            <a:ln w="9525">
              <a:solidFill>
                <a:srgbClr val="545554"/>
              </a:solidFill>
              <a:round/>
              <a:headEnd/>
              <a:tailEnd/>
            </a:ln>
          </p:spPr>
          <p:txBody>
            <a:bodyPr/>
            <a:lstStyle/>
            <a:p>
              <a:endParaRPr lang="nl-NL"/>
            </a:p>
          </p:txBody>
        </p:sp>
        <p:grpSp>
          <p:nvGrpSpPr>
            <p:cNvPr id="39119" name="Group 3941"/>
            <p:cNvGrpSpPr>
              <a:grpSpLocks/>
            </p:cNvGrpSpPr>
            <p:nvPr/>
          </p:nvGrpSpPr>
          <p:grpSpPr bwMode="auto">
            <a:xfrm flipH="1">
              <a:off x="1478" y="2243"/>
              <a:ext cx="800" cy="345"/>
              <a:chOff x="2031" y="2238"/>
              <a:chExt cx="797" cy="344"/>
            </a:xfrm>
          </p:grpSpPr>
          <p:grpSp>
            <p:nvGrpSpPr>
              <p:cNvPr id="39168" name="Group 3942"/>
              <p:cNvGrpSpPr>
                <a:grpSpLocks/>
              </p:cNvGrpSpPr>
              <p:nvPr/>
            </p:nvGrpSpPr>
            <p:grpSpPr bwMode="auto">
              <a:xfrm>
                <a:off x="2031" y="2238"/>
                <a:ext cx="257" cy="201"/>
                <a:chOff x="1315" y="1508"/>
                <a:chExt cx="596" cy="469"/>
              </a:xfrm>
            </p:grpSpPr>
            <p:sp>
              <p:nvSpPr>
                <p:cNvPr id="39177" name="Freeform 3943"/>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78" name="Freeform 3944"/>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79" name="Freeform 3945"/>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69" name="Group 3946"/>
              <p:cNvGrpSpPr>
                <a:grpSpLocks/>
              </p:cNvGrpSpPr>
              <p:nvPr/>
            </p:nvGrpSpPr>
            <p:grpSpPr bwMode="auto">
              <a:xfrm>
                <a:off x="2301" y="2308"/>
                <a:ext cx="257" cy="201"/>
                <a:chOff x="1315" y="1508"/>
                <a:chExt cx="596" cy="469"/>
              </a:xfrm>
            </p:grpSpPr>
            <p:sp>
              <p:nvSpPr>
                <p:cNvPr id="39174" name="Freeform 3947"/>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75" name="Freeform 3948"/>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76" name="Freeform 3949"/>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70" name="Group 3950"/>
              <p:cNvGrpSpPr>
                <a:grpSpLocks/>
              </p:cNvGrpSpPr>
              <p:nvPr/>
            </p:nvGrpSpPr>
            <p:grpSpPr bwMode="auto">
              <a:xfrm>
                <a:off x="2571" y="2381"/>
                <a:ext cx="257" cy="201"/>
                <a:chOff x="1315" y="1508"/>
                <a:chExt cx="596" cy="469"/>
              </a:xfrm>
            </p:grpSpPr>
            <p:sp>
              <p:nvSpPr>
                <p:cNvPr id="39171" name="Freeform 3951"/>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72" name="Freeform 3952"/>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73" name="Freeform 3953"/>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sp>
          <p:nvSpPr>
            <p:cNvPr id="39120" name="Freeform 3954"/>
            <p:cNvSpPr>
              <a:spLocks/>
            </p:cNvSpPr>
            <p:nvPr/>
          </p:nvSpPr>
          <p:spPr bwMode="gray">
            <a:xfrm flipH="1">
              <a:off x="1283" y="2133"/>
              <a:ext cx="1085" cy="287"/>
            </a:xfrm>
            <a:custGeom>
              <a:avLst/>
              <a:gdLst>
                <a:gd name="T0" fmla="*/ 475 w 1280"/>
                <a:gd name="T1" fmla="*/ 99 h 340"/>
                <a:gd name="T2" fmla="*/ 96 w 1280"/>
                <a:gd name="T3" fmla="*/ 0 h 340"/>
                <a:gd name="T4" fmla="*/ 0 w 1280"/>
                <a:gd name="T5" fmla="*/ 25 h 340"/>
                <a:gd name="T6" fmla="*/ 381 w 1280"/>
                <a:gd name="T7" fmla="*/ 122 h 340"/>
                <a:gd name="T8" fmla="*/ 475 w 1280"/>
                <a:gd name="T9" fmla="*/ 99 h 340"/>
                <a:gd name="T10" fmla="*/ 0 60000 65536"/>
                <a:gd name="T11" fmla="*/ 0 60000 65536"/>
                <a:gd name="T12" fmla="*/ 0 60000 65536"/>
                <a:gd name="T13" fmla="*/ 0 60000 65536"/>
                <a:gd name="T14" fmla="*/ 0 60000 65536"/>
                <a:gd name="T15" fmla="*/ 0 w 1280"/>
                <a:gd name="T16" fmla="*/ 0 h 340"/>
                <a:gd name="T17" fmla="*/ 1280 w 1280"/>
                <a:gd name="T18" fmla="*/ 340 h 340"/>
              </a:gdLst>
              <a:ahLst/>
              <a:cxnLst>
                <a:cxn ang="T10">
                  <a:pos x="T0" y="T1"/>
                </a:cxn>
                <a:cxn ang="T11">
                  <a:pos x="T2" y="T3"/>
                </a:cxn>
                <a:cxn ang="T12">
                  <a:pos x="T4" y="T5"/>
                </a:cxn>
                <a:cxn ang="T13">
                  <a:pos x="T6" y="T7"/>
                </a:cxn>
                <a:cxn ang="T14">
                  <a:pos x="T8" y="T9"/>
                </a:cxn>
              </a:cxnLst>
              <a:rect l="T15" t="T16" r="T17" b="T18"/>
              <a:pathLst>
                <a:path w="1280" h="340">
                  <a:moveTo>
                    <a:pt x="1280" y="274"/>
                  </a:moveTo>
                  <a:lnTo>
                    <a:pt x="257" y="0"/>
                  </a:lnTo>
                  <a:lnTo>
                    <a:pt x="0" y="69"/>
                  </a:lnTo>
                  <a:lnTo>
                    <a:pt x="1025" y="340"/>
                  </a:lnTo>
                  <a:lnTo>
                    <a:pt x="1280" y="274"/>
                  </a:lnTo>
                  <a:close/>
                </a:path>
              </a:pathLst>
            </a:custGeom>
            <a:solidFill>
              <a:srgbClr val="303030"/>
            </a:solidFill>
            <a:ln w="9525">
              <a:solidFill>
                <a:srgbClr val="545554"/>
              </a:solidFill>
              <a:round/>
              <a:headEnd/>
              <a:tailEnd/>
            </a:ln>
          </p:spPr>
          <p:txBody>
            <a:bodyPr/>
            <a:lstStyle/>
            <a:p>
              <a:endParaRPr lang="nl-NL"/>
            </a:p>
          </p:txBody>
        </p:sp>
        <p:sp>
          <p:nvSpPr>
            <p:cNvPr id="39121" name="Freeform 3955"/>
            <p:cNvSpPr>
              <a:spLocks/>
            </p:cNvSpPr>
            <p:nvPr/>
          </p:nvSpPr>
          <p:spPr bwMode="gray">
            <a:xfrm flipH="1">
              <a:off x="1283" y="1905"/>
              <a:ext cx="1085" cy="291"/>
            </a:xfrm>
            <a:custGeom>
              <a:avLst/>
              <a:gdLst>
                <a:gd name="T0" fmla="*/ 475 w 1280"/>
                <a:gd name="T1" fmla="*/ 102 h 343"/>
                <a:gd name="T2" fmla="*/ 96 w 1280"/>
                <a:gd name="T3" fmla="*/ 0 h 343"/>
                <a:gd name="T4" fmla="*/ 0 w 1280"/>
                <a:gd name="T5" fmla="*/ 26 h 343"/>
                <a:gd name="T6" fmla="*/ 381 w 1280"/>
                <a:gd name="T7" fmla="*/ 128 h 343"/>
                <a:gd name="T8" fmla="*/ 475 w 1280"/>
                <a:gd name="T9" fmla="*/ 102 h 343"/>
                <a:gd name="T10" fmla="*/ 0 60000 65536"/>
                <a:gd name="T11" fmla="*/ 0 60000 65536"/>
                <a:gd name="T12" fmla="*/ 0 60000 65536"/>
                <a:gd name="T13" fmla="*/ 0 60000 65536"/>
                <a:gd name="T14" fmla="*/ 0 60000 65536"/>
                <a:gd name="T15" fmla="*/ 0 w 1280"/>
                <a:gd name="T16" fmla="*/ 0 h 343"/>
                <a:gd name="T17" fmla="*/ 1280 w 1280"/>
                <a:gd name="T18" fmla="*/ 343 h 343"/>
              </a:gdLst>
              <a:ahLst/>
              <a:cxnLst>
                <a:cxn ang="T10">
                  <a:pos x="T0" y="T1"/>
                </a:cxn>
                <a:cxn ang="T11">
                  <a:pos x="T2" y="T3"/>
                </a:cxn>
                <a:cxn ang="T12">
                  <a:pos x="T4" y="T5"/>
                </a:cxn>
                <a:cxn ang="T13">
                  <a:pos x="T6" y="T7"/>
                </a:cxn>
                <a:cxn ang="T14">
                  <a:pos x="T8" y="T9"/>
                </a:cxn>
              </a:cxnLst>
              <a:rect l="T15" t="T16" r="T17" b="T18"/>
              <a:pathLst>
                <a:path w="1280" h="343">
                  <a:moveTo>
                    <a:pt x="1280" y="274"/>
                  </a:moveTo>
                  <a:lnTo>
                    <a:pt x="257" y="0"/>
                  </a:lnTo>
                  <a:lnTo>
                    <a:pt x="0" y="69"/>
                  </a:lnTo>
                  <a:lnTo>
                    <a:pt x="1025" y="343"/>
                  </a:lnTo>
                  <a:lnTo>
                    <a:pt x="1280" y="274"/>
                  </a:lnTo>
                  <a:close/>
                </a:path>
              </a:pathLst>
            </a:custGeom>
            <a:solidFill>
              <a:srgbClr val="303030"/>
            </a:solidFill>
            <a:ln w="9525">
              <a:solidFill>
                <a:srgbClr val="545554"/>
              </a:solidFill>
              <a:round/>
              <a:headEnd/>
              <a:tailEnd/>
            </a:ln>
          </p:spPr>
          <p:txBody>
            <a:bodyPr/>
            <a:lstStyle/>
            <a:p>
              <a:endParaRPr lang="nl-NL"/>
            </a:p>
          </p:txBody>
        </p:sp>
        <p:grpSp>
          <p:nvGrpSpPr>
            <p:cNvPr id="39122" name="Group 3956"/>
            <p:cNvGrpSpPr>
              <a:grpSpLocks/>
            </p:cNvGrpSpPr>
            <p:nvPr/>
          </p:nvGrpSpPr>
          <p:grpSpPr bwMode="auto">
            <a:xfrm flipH="1">
              <a:off x="1478" y="2471"/>
              <a:ext cx="800" cy="345"/>
              <a:chOff x="2031" y="2238"/>
              <a:chExt cx="797" cy="344"/>
            </a:xfrm>
          </p:grpSpPr>
          <p:grpSp>
            <p:nvGrpSpPr>
              <p:cNvPr id="39156" name="Group 3957"/>
              <p:cNvGrpSpPr>
                <a:grpSpLocks/>
              </p:cNvGrpSpPr>
              <p:nvPr/>
            </p:nvGrpSpPr>
            <p:grpSpPr bwMode="auto">
              <a:xfrm>
                <a:off x="2031" y="2238"/>
                <a:ext cx="257" cy="201"/>
                <a:chOff x="1315" y="1508"/>
                <a:chExt cx="596" cy="469"/>
              </a:xfrm>
            </p:grpSpPr>
            <p:sp>
              <p:nvSpPr>
                <p:cNvPr id="39165" name="Freeform 3958"/>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66" name="Freeform 3959"/>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67" name="Freeform 3960"/>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57" name="Group 3961"/>
              <p:cNvGrpSpPr>
                <a:grpSpLocks/>
              </p:cNvGrpSpPr>
              <p:nvPr/>
            </p:nvGrpSpPr>
            <p:grpSpPr bwMode="auto">
              <a:xfrm>
                <a:off x="2301" y="2308"/>
                <a:ext cx="257" cy="201"/>
                <a:chOff x="1315" y="1508"/>
                <a:chExt cx="596" cy="469"/>
              </a:xfrm>
            </p:grpSpPr>
            <p:sp>
              <p:nvSpPr>
                <p:cNvPr id="39162" name="Freeform 396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63" name="Freeform 396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64" name="Freeform 396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58" name="Group 3965"/>
              <p:cNvGrpSpPr>
                <a:grpSpLocks/>
              </p:cNvGrpSpPr>
              <p:nvPr/>
            </p:nvGrpSpPr>
            <p:grpSpPr bwMode="auto">
              <a:xfrm>
                <a:off x="2571" y="2381"/>
                <a:ext cx="257" cy="201"/>
                <a:chOff x="1315" y="1508"/>
                <a:chExt cx="596" cy="469"/>
              </a:xfrm>
            </p:grpSpPr>
            <p:sp>
              <p:nvSpPr>
                <p:cNvPr id="39159" name="Freeform 3966"/>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60" name="Freeform 3967"/>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61" name="Freeform 3968"/>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grpSp>
          <p:nvGrpSpPr>
            <p:cNvPr id="39123" name="Group 3969"/>
            <p:cNvGrpSpPr>
              <a:grpSpLocks/>
            </p:cNvGrpSpPr>
            <p:nvPr/>
          </p:nvGrpSpPr>
          <p:grpSpPr bwMode="auto">
            <a:xfrm flipH="1">
              <a:off x="1478" y="2015"/>
              <a:ext cx="800" cy="345"/>
              <a:chOff x="2031" y="2238"/>
              <a:chExt cx="797" cy="344"/>
            </a:xfrm>
          </p:grpSpPr>
          <p:grpSp>
            <p:nvGrpSpPr>
              <p:cNvPr id="39144" name="Group 3970"/>
              <p:cNvGrpSpPr>
                <a:grpSpLocks/>
              </p:cNvGrpSpPr>
              <p:nvPr/>
            </p:nvGrpSpPr>
            <p:grpSpPr bwMode="auto">
              <a:xfrm>
                <a:off x="2031" y="2238"/>
                <a:ext cx="257" cy="201"/>
                <a:chOff x="1315" y="1508"/>
                <a:chExt cx="596" cy="469"/>
              </a:xfrm>
            </p:grpSpPr>
            <p:sp>
              <p:nvSpPr>
                <p:cNvPr id="39153" name="Freeform 3971"/>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54" name="Freeform 3972"/>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55" name="Freeform 3973"/>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45" name="Group 3974"/>
              <p:cNvGrpSpPr>
                <a:grpSpLocks/>
              </p:cNvGrpSpPr>
              <p:nvPr/>
            </p:nvGrpSpPr>
            <p:grpSpPr bwMode="auto">
              <a:xfrm>
                <a:off x="2301" y="2308"/>
                <a:ext cx="257" cy="201"/>
                <a:chOff x="1315" y="1508"/>
                <a:chExt cx="596" cy="469"/>
              </a:xfrm>
            </p:grpSpPr>
            <p:sp>
              <p:nvSpPr>
                <p:cNvPr id="39150" name="Freeform 3975"/>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51" name="Freeform 3976"/>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52" name="Freeform 3977"/>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46" name="Group 3978"/>
              <p:cNvGrpSpPr>
                <a:grpSpLocks/>
              </p:cNvGrpSpPr>
              <p:nvPr/>
            </p:nvGrpSpPr>
            <p:grpSpPr bwMode="auto">
              <a:xfrm>
                <a:off x="2571" y="2381"/>
                <a:ext cx="257" cy="201"/>
                <a:chOff x="1315" y="1508"/>
                <a:chExt cx="596" cy="469"/>
              </a:xfrm>
            </p:grpSpPr>
            <p:sp>
              <p:nvSpPr>
                <p:cNvPr id="39147" name="Freeform 3979"/>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48" name="Freeform 3980"/>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49" name="Freeform 3981"/>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grpSp>
          <p:nvGrpSpPr>
            <p:cNvPr id="39124" name="Group 3982"/>
            <p:cNvGrpSpPr>
              <a:grpSpLocks/>
            </p:cNvGrpSpPr>
            <p:nvPr/>
          </p:nvGrpSpPr>
          <p:grpSpPr bwMode="auto">
            <a:xfrm flipH="1">
              <a:off x="1478" y="1788"/>
              <a:ext cx="800" cy="345"/>
              <a:chOff x="2031" y="2238"/>
              <a:chExt cx="797" cy="344"/>
            </a:xfrm>
          </p:grpSpPr>
          <p:grpSp>
            <p:nvGrpSpPr>
              <p:cNvPr id="39132" name="Group 3983"/>
              <p:cNvGrpSpPr>
                <a:grpSpLocks/>
              </p:cNvGrpSpPr>
              <p:nvPr/>
            </p:nvGrpSpPr>
            <p:grpSpPr bwMode="auto">
              <a:xfrm>
                <a:off x="2031" y="2238"/>
                <a:ext cx="257" cy="201"/>
                <a:chOff x="1315" y="1508"/>
                <a:chExt cx="596" cy="469"/>
              </a:xfrm>
            </p:grpSpPr>
            <p:sp>
              <p:nvSpPr>
                <p:cNvPr id="39141" name="Freeform 3984"/>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42" name="Freeform 3985"/>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43" name="Freeform 3986"/>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33" name="Group 3987"/>
              <p:cNvGrpSpPr>
                <a:grpSpLocks/>
              </p:cNvGrpSpPr>
              <p:nvPr/>
            </p:nvGrpSpPr>
            <p:grpSpPr bwMode="auto">
              <a:xfrm>
                <a:off x="2301" y="2308"/>
                <a:ext cx="257" cy="201"/>
                <a:chOff x="1315" y="1508"/>
                <a:chExt cx="596" cy="469"/>
              </a:xfrm>
            </p:grpSpPr>
            <p:sp>
              <p:nvSpPr>
                <p:cNvPr id="39138" name="Freeform 3988"/>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39" name="Freeform 3989"/>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40" name="Freeform 3990"/>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9134" name="Group 3991"/>
              <p:cNvGrpSpPr>
                <a:grpSpLocks/>
              </p:cNvGrpSpPr>
              <p:nvPr/>
            </p:nvGrpSpPr>
            <p:grpSpPr bwMode="auto">
              <a:xfrm>
                <a:off x="2571" y="2381"/>
                <a:ext cx="257" cy="201"/>
                <a:chOff x="1315" y="1508"/>
                <a:chExt cx="596" cy="469"/>
              </a:xfrm>
            </p:grpSpPr>
            <p:sp>
              <p:nvSpPr>
                <p:cNvPr id="39135" name="Freeform 399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136" name="Freeform 399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137" name="Freeform 399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sp>
          <p:nvSpPr>
            <p:cNvPr id="39125" name="Freeform 3995"/>
            <p:cNvSpPr>
              <a:spLocks/>
            </p:cNvSpPr>
            <p:nvPr/>
          </p:nvSpPr>
          <p:spPr bwMode="gray">
            <a:xfrm flipH="1">
              <a:off x="1283" y="1941"/>
              <a:ext cx="216" cy="959"/>
            </a:xfrm>
            <a:custGeom>
              <a:avLst/>
              <a:gdLst>
                <a:gd name="T0" fmla="*/ 0 w 255"/>
                <a:gd name="T1" fmla="*/ 26 h 1131"/>
                <a:gd name="T2" fmla="*/ 0 w 255"/>
                <a:gd name="T3" fmla="*/ 125 h 1131"/>
                <a:gd name="T4" fmla="*/ 0 w 255"/>
                <a:gd name="T5" fmla="*/ 139 h 1131"/>
                <a:gd name="T6" fmla="*/ 0 w 255"/>
                <a:gd name="T7" fmla="*/ 209 h 1131"/>
                <a:gd name="T8" fmla="*/ 0 w 255"/>
                <a:gd name="T9" fmla="*/ 223 h 1131"/>
                <a:gd name="T10" fmla="*/ 0 w 255"/>
                <a:gd name="T11" fmla="*/ 322 h 1131"/>
                <a:gd name="T12" fmla="*/ 0 w 255"/>
                <a:gd name="T13" fmla="*/ 335 h 1131"/>
                <a:gd name="T14" fmla="*/ 0 w 255"/>
                <a:gd name="T15" fmla="*/ 420 h 1131"/>
                <a:gd name="T16" fmla="*/ 94 w 255"/>
                <a:gd name="T17" fmla="*/ 395 h 1131"/>
                <a:gd name="T18" fmla="*/ 94 w 255"/>
                <a:gd name="T19" fmla="*/ 309 h 1131"/>
                <a:gd name="T20" fmla="*/ 94 w 255"/>
                <a:gd name="T21" fmla="*/ 297 h 1131"/>
                <a:gd name="T22" fmla="*/ 94 w 255"/>
                <a:gd name="T23" fmla="*/ 198 h 1131"/>
                <a:gd name="T24" fmla="*/ 94 w 255"/>
                <a:gd name="T25" fmla="*/ 185 h 1131"/>
                <a:gd name="T26" fmla="*/ 94 w 255"/>
                <a:gd name="T27" fmla="*/ 114 h 1131"/>
                <a:gd name="T28" fmla="*/ 94 w 255"/>
                <a:gd name="T29" fmla="*/ 99 h 1131"/>
                <a:gd name="T30" fmla="*/ 94 w 255"/>
                <a:gd name="T31" fmla="*/ 0 h 1131"/>
                <a:gd name="T32" fmla="*/ 0 w 255"/>
                <a:gd name="T33" fmla="*/ 26 h 113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5"/>
                <a:gd name="T52" fmla="*/ 0 h 1131"/>
                <a:gd name="T53" fmla="*/ 255 w 255"/>
                <a:gd name="T54" fmla="*/ 1131 h 113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5" h="1131">
                  <a:moveTo>
                    <a:pt x="0" y="68"/>
                  </a:moveTo>
                  <a:lnTo>
                    <a:pt x="0" y="335"/>
                  </a:lnTo>
                  <a:lnTo>
                    <a:pt x="0" y="375"/>
                  </a:lnTo>
                  <a:lnTo>
                    <a:pt x="0" y="564"/>
                  </a:lnTo>
                  <a:lnTo>
                    <a:pt x="0" y="600"/>
                  </a:lnTo>
                  <a:lnTo>
                    <a:pt x="0" y="867"/>
                  </a:lnTo>
                  <a:lnTo>
                    <a:pt x="0" y="900"/>
                  </a:lnTo>
                  <a:lnTo>
                    <a:pt x="0" y="1131"/>
                  </a:lnTo>
                  <a:lnTo>
                    <a:pt x="255" y="1063"/>
                  </a:lnTo>
                  <a:lnTo>
                    <a:pt x="255" y="831"/>
                  </a:lnTo>
                  <a:lnTo>
                    <a:pt x="255" y="798"/>
                  </a:lnTo>
                  <a:lnTo>
                    <a:pt x="255" y="531"/>
                  </a:lnTo>
                  <a:lnTo>
                    <a:pt x="255" y="496"/>
                  </a:lnTo>
                  <a:lnTo>
                    <a:pt x="255" y="307"/>
                  </a:lnTo>
                  <a:lnTo>
                    <a:pt x="255" y="267"/>
                  </a:lnTo>
                  <a:lnTo>
                    <a:pt x="255" y="0"/>
                  </a:lnTo>
                  <a:lnTo>
                    <a:pt x="0" y="68"/>
                  </a:lnTo>
                  <a:close/>
                </a:path>
              </a:pathLst>
            </a:custGeom>
            <a:solidFill>
              <a:srgbClr val="828282"/>
            </a:solidFill>
            <a:ln w="9525">
              <a:solidFill>
                <a:srgbClr val="545554"/>
              </a:solidFill>
              <a:round/>
              <a:headEnd/>
              <a:tailEnd/>
            </a:ln>
          </p:spPr>
          <p:txBody>
            <a:bodyPr/>
            <a:lstStyle/>
            <a:p>
              <a:endParaRPr lang="nl-NL"/>
            </a:p>
          </p:txBody>
        </p:sp>
        <p:grpSp>
          <p:nvGrpSpPr>
            <p:cNvPr id="39126" name="Group 3996"/>
            <p:cNvGrpSpPr>
              <a:grpSpLocks/>
            </p:cNvGrpSpPr>
            <p:nvPr/>
          </p:nvGrpSpPr>
          <p:grpSpPr bwMode="auto">
            <a:xfrm flipH="1">
              <a:off x="1499" y="1765"/>
              <a:ext cx="869" cy="1132"/>
              <a:chOff x="1940" y="1770"/>
              <a:chExt cx="868" cy="1132"/>
            </a:xfrm>
          </p:grpSpPr>
          <p:sp>
            <p:nvSpPr>
              <p:cNvPr id="39128" name="Freeform 3997"/>
              <p:cNvSpPr>
                <a:spLocks noEditPoints="1"/>
              </p:cNvSpPr>
              <p:nvPr/>
            </p:nvSpPr>
            <p:spPr bwMode="gray">
              <a:xfrm>
                <a:off x="1940" y="2446"/>
                <a:ext cx="868" cy="456"/>
              </a:xfrm>
              <a:custGeom>
                <a:avLst/>
                <a:gdLst>
                  <a:gd name="T0" fmla="*/ 0 w 1025"/>
                  <a:gd name="T1" fmla="*/ 0 h 538"/>
                  <a:gd name="T2" fmla="*/ 0 w 1025"/>
                  <a:gd name="T3" fmla="*/ 97 h 538"/>
                  <a:gd name="T4" fmla="*/ 378 w 1025"/>
                  <a:gd name="T5" fmla="*/ 199 h 538"/>
                  <a:gd name="T6" fmla="*/ 378 w 1025"/>
                  <a:gd name="T7" fmla="*/ 102 h 538"/>
                  <a:gd name="T8" fmla="*/ 0 w 1025"/>
                  <a:gd name="T9" fmla="*/ 0 h 538"/>
                  <a:gd name="T10" fmla="*/ 366 w 1025"/>
                  <a:gd name="T11" fmla="*/ 184 h 538"/>
                  <a:gd name="T12" fmla="*/ 12 w 1025"/>
                  <a:gd name="T13" fmla="*/ 90 h 538"/>
                  <a:gd name="T14" fmla="*/ 12 w 1025"/>
                  <a:gd name="T15" fmla="*/ 16 h 538"/>
                  <a:gd name="T16" fmla="*/ 366 w 1025"/>
                  <a:gd name="T17" fmla="*/ 110 h 538"/>
                  <a:gd name="T18" fmla="*/ 366 w 1025"/>
                  <a:gd name="T19" fmla="*/ 110 h 538"/>
                  <a:gd name="T20" fmla="*/ 366 w 1025"/>
                  <a:gd name="T21" fmla="*/ 184 h 5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25"/>
                  <a:gd name="T34" fmla="*/ 0 h 538"/>
                  <a:gd name="T35" fmla="*/ 1025 w 1025"/>
                  <a:gd name="T36" fmla="*/ 538 h 5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25" h="538">
                    <a:moveTo>
                      <a:pt x="0" y="0"/>
                    </a:moveTo>
                    <a:lnTo>
                      <a:pt x="0" y="264"/>
                    </a:lnTo>
                    <a:lnTo>
                      <a:pt x="1025" y="538"/>
                    </a:lnTo>
                    <a:lnTo>
                      <a:pt x="1025" y="274"/>
                    </a:lnTo>
                    <a:lnTo>
                      <a:pt x="0" y="0"/>
                    </a:lnTo>
                    <a:close/>
                    <a:moveTo>
                      <a:pt x="992" y="496"/>
                    </a:moveTo>
                    <a:lnTo>
                      <a:pt x="33" y="241"/>
                    </a:lnTo>
                    <a:lnTo>
                      <a:pt x="33" y="42"/>
                    </a:lnTo>
                    <a:lnTo>
                      <a:pt x="992" y="297"/>
                    </a:lnTo>
                    <a:lnTo>
                      <a:pt x="992" y="496"/>
                    </a:lnTo>
                    <a:close/>
                  </a:path>
                </a:pathLst>
              </a:custGeom>
              <a:solidFill>
                <a:srgbClr val="545554"/>
              </a:solidFill>
              <a:ln w="9525">
                <a:solidFill>
                  <a:srgbClr val="545554"/>
                </a:solidFill>
                <a:round/>
                <a:headEnd/>
                <a:tailEnd/>
              </a:ln>
            </p:spPr>
            <p:txBody>
              <a:bodyPr/>
              <a:lstStyle/>
              <a:p>
                <a:endParaRPr lang="nl-NL"/>
              </a:p>
            </p:txBody>
          </p:sp>
          <p:sp>
            <p:nvSpPr>
              <p:cNvPr id="39129" name="Freeform 3998"/>
              <p:cNvSpPr>
                <a:spLocks noEditPoints="1"/>
              </p:cNvSpPr>
              <p:nvPr/>
            </p:nvSpPr>
            <p:spPr bwMode="gray">
              <a:xfrm>
                <a:off x="1940" y="2220"/>
                <a:ext cx="868" cy="458"/>
              </a:xfrm>
              <a:custGeom>
                <a:avLst/>
                <a:gdLst>
                  <a:gd name="T0" fmla="*/ 0 w 1025"/>
                  <a:gd name="T1" fmla="*/ 0 h 541"/>
                  <a:gd name="T2" fmla="*/ 0 w 1025"/>
                  <a:gd name="T3" fmla="*/ 98 h 541"/>
                  <a:gd name="T4" fmla="*/ 378 w 1025"/>
                  <a:gd name="T5" fmla="*/ 199 h 541"/>
                  <a:gd name="T6" fmla="*/ 378 w 1025"/>
                  <a:gd name="T7" fmla="*/ 101 h 541"/>
                  <a:gd name="T8" fmla="*/ 0 w 1025"/>
                  <a:gd name="T9" fmla="*/ 0 h 541"/>
                  <a:gd name="T10" fmla="*/ 366 w 1025"/>
                  <a:gd name="T11" fmla="*/ 184 h 541"/>
                  <a:gd name="T12" fmla="*/ 12 w 1025"/>
                  <a:gd name="T13" fmla="*/ 89 h 541"/>
                  <a:gd name="T14" fmla="*/ 12 w 1025"/>
                  <a:gd name="T15" fmla="*/ 15 h 541"/>
                  <a:gd name="T16" fmla="*/ 366 w 1025"/>
                  <a:gd name="T17" fmla="*/ 110 h 541"/>
                  <a:gd name="T18" fmla="*/ 366 w 1025"/>
                  <a:gd name="T19" fmla="*/ 110 h 541"/>
                  <a:gd name="T20" fmla="*/ 366 w 1025"/>
                  <a:gd name="T21" fmla="*/ 184 h 5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25"/>
                  <a:gd name="T34" fmla="*/ 0 h 541"/>
                  <a:gd name="T35" fmla="*/ 1025 w 1025"/>
                  <a:gd name="T36" fmla="*/ 541 h 5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25" h="541">
                    <a:moveTo>
                      <a:pt x="0" y="0"/>
                    </a:moveTo>
                    <a:lnTo>
                      <a:pt x="0" y="267"/>
                    </a:lnTo>
                    <a:lnTo>
                      <a:pt x="1025" y="541"/>
                    </a:lnTo>
                    <a:lnTo>
                      <a:pt x="1025" y="274"/>
                    </a:lnTo>
                    <a:lnTo>
                      <a:pt x="0" y="0"/>
                    </a:lnTo>
                    <a:close/>
                    <a:moveTo>
                      <a:pt x="992" y="498"/>
                    </a:moveTo>
                    <a:lnTo>
                      <a:pt x="33" y="241"/>
                    </a:lnTo>
                    <a:lnTo>
                      <a:pt x="33" y="42"/>
                    </a:lnTo>
                    <a:lnTo>
                      <a:pt x="992" y="300"/>
                    </a:lnTo>
                    <a:lnTo>
                      <a:pt x="992" y="498"/>
                    </a:lnTo>
                    <a:close/>
                  </a:path>
                </a:pathLst>
              </a:custGeom>
              <a:solidFill>
                <a:srgbClr val="545554"/>
              </a:solidFill>
              <a:ln w="9525">
                <a:solidFill>
                  <a:srgbClr val="545554"/>
                </a:solidFill>
                <a:round/>
                <a:headEnd/>
                <a:tailEnd/>
              </a:ln>
            </p:spPr>
            <p:txBody>
              <a:bodyPr/>
              <a:lstStyle/>
              <a:p>
                <a:endParaRPr lang="nl-NL"/>
              </a:p>
            </p:txBody>
          </p:sp>
          <p:sp>
            <p:nvSpPr>
              <p:cNvPr id="39130" name="Freeform 3999"/>
              <p:cNvSpPr>
                <a:spLocks noEditPoints="1"/>
              </p:cNvSpPr>
              <p:nvPr/>
            </p:nvSpPr>
            <p:spPr bwMode="gray">
              <a:xfrm>
                <a:off x="1940" y="1996"/>
                <a:ext cx="868" cy="456"/>
              </a:xfrm>
              <a:custGeom>
                <a:avLst/>
                <a:gdLst>
                  <a:gd name="T0" fmla="*/ 0 w 1025"/>
                  <a:gd name="T1" fmla="*/ 0 h 539"/>
                  <a:gd name="T2" fmla="*/ 0 w 1025"/>
                  <a:gd name="T3" fmla="*/ 97 h 539"/>
                  <a:gd name="T4" fmla="*/ 378 w 1025"/>
                  <a:gd name="T5" fmla="*/ 198 h 539"/>
                  <a:gd name="T6" fmla="*/ 378 w 1025"/>
                  <a:gd name="T7" fmla="*/ 100 h 539"/>
                  <a:gd name="T8" fmla="*/ 0 w 1025"/>
                  <a:gd name="T9" fmla="*/ 0 h 539"/>
                  <a:gd name="T10" fmla="*/ 366 w 1025"/>
                  <a:gd name="T11" fmla="*/ 182 h 539"/>
                  <a:gd name="T12" fmla="*/ 12 w 1025"/>
                  <a:gd name="T13" fmla="*/ 89 h 539"/>
                  <a:gd name="T14" fmla="*/ 12 w 1025"/>
                  <a:gd name="T15" fmla="*/ 15 h 539"/>
                  <a:gd name="T16" fmla="*/ 366 w 1025"/>
                  <a:gd name="T17" fmla="*/ 109 h 539"/>
                  <a:gd name="T18" fmla="*/ 366 w 1025"/>
                  <a:gd name="T19" fmla="*/ 109 h 539"/>
                  <a:gd name="T20" fmla="*/ 366 w 1025"/>
                  <a:gd name="T21" fmla="*/ 182 h 5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25"/>
                  <a:gd name="T34" fmla="*/ 0 h 539"/>
                  <a:gd name="T35" fmla="*/ 1025 w 1025"/>
                  <a:gd name="T36" fmla="*/ 539 h 5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25" h="539">
                    <a:moveTo>
                      <a:pt x="0" y="0"/>
                    </a:moveTo>
                    <a:lnTo>
                      <a:pt x="0" y="265"/>
                    </a:lnTo>
                    <a:lnTo>
                      <a:pt x="1025" y="539"/>
                    </a:lnTo>
                    <a:lnTo>
                      <a:pt x="1025" y="274"/>
                    </a:lnTo>
                    <a:lnTo>
                      <a:pt x="0" y="0"/>
                    </a:lnTo>
                    <a:close/>
                    <a:moveTo>
                      <a:pt x="992" y="496"/>
                    </a:moveTo>
                    <a:lnTo>
                      <a:pt x="33" y="241"/>
                    </a:lnTo>
                    <a:lnTo>
                      <a:pt x="33" y="40"/>
                    </a:lnTo>
                    <a:lnTo>
                      <a:pt x="992" y="298"/>
                    </a:lnTo>
                    <a:lnTo>
                      <a:pt x="992" y="496"/>
                    </a:lnTo>
                    <a:close/>
                  </a:path>
                </a:pathLst>
              </a:custGeom>
              <a:solidFill>
                <a:srgbClr val="545554"/>
              </a:solidFill>
              <a:ln w="9525">
                <a:solidFill>
                  <a:srgbClr val="545554"/>
                </a:solidFill>
                <a:round/>
                <a:headEnd/>
                <a:tailEnd/>
              </a:ln>
            </p:spPr>
            <p:txBody>
              <a:bodyPr/>
              <a:lstStyle/>
              <a:p>
                <a:endParaRPr lang="nl-NL"/>
              </a:p>
            </p:txBody>
          </p:sp>
          <p:sp>
            <p:nvSpPr>
              <p:cNvPr id="39131" name="Freeform 4000"/>
              <p:cNvSpPr>
                <a:spLocks noEditPoints="1"/>
              </p:cNvSpPr>
              <p:nvPr/>
            </p:nvSpPr>
            <p:spPr bwMode="gray">
              <a:xfrm>
                <a:off x="1940" y="1770"/>
                <a:ext cx="868" cy="458"/>
              </a:xfrm>
              <a:custGeom>
                <a:avLst/>
                <a:gdLst>
                  <a:gd name="T0" fmla="*/ 0 w 1025"/>
                  <a:gd name="T1" fmla="*/ 0 h 541"/>
                  <a:gd name="T2" fmla="*/ 0 w 1025"/>
                  <a:gd name="T3" fmla="*/ 98 h 541"/>
                  <a:gd name="T4" fmla="*/ 378 w 1025"/>
                  <a:gd name="T5" fmla="*/ 199 h 541"/>
                  <a:gd name="T6" fmla="*/ 378 w 1025"/>
                  <a:gd name="T7" fmla="*/ 101 h 541"/>
                  <a:gd name="T8" fmla="*/ 0 w 1025"/>
                  <a:gd name="T9" fmla="*/ 0 h 541"/>
                  <a:gd name="T10" fmla="*/ 366 w 1025"/>
                  <a:gd name="T11" fmla="*/ 184 h 541"/>
                  <a:gd name="T12" fmla="*/ 12 w 1025"/>
                  <a:gd name="T13" fmla="*/ 89 h 541"/>
                  <a:gd name="T14" fmla="*/ 12 w 1025"/>
                  <a:gd name="T15" fmla="*/ 15 h 541"/>
                  <a:gd name="T16" fmla="*/ 366 w 1025"/>
                  <a:gd name="T17" fmla="*/ 110 h 541"/>
                  <a:gd name="T18" fmla="*/ 366 w 1025"/>
                  <a:gd name="T19" fmla="*/ 110 h 541"/>
                  <a:gd name="T20" fmla="*/ 366 w 1025"/>
                  <a:gd name="T21" fmla="*/ 184 h 5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25"/>
                  <a:gd name="T34" fmla="*/ 0 h 541"/>
                  <a:gd name="T35" fmla="*/ 1025 w 1025"/>
                  <a:gd name="T36" fmla="*/ 541 h 5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25" h="541">
                    <a:moveTo>
                      <a:pt x="0" y="0"/>
                    </a:moveTo>
                    <a:lnTo>
                      <a:pt x="0" y="267"/>
                    </a:lnTo>
                    <a:lnTo>
                      <a:pt x="1025" y="541"/>
                    </a:lnTo>
                    <a:lnTo>
                      <a:pt x="1025" y="274"/>
                    </a:lnTo>
                    <a:lnTo>
                      <a:pt x="0" y="0"/>
                    </a:lnTo>
                    <a:close/>
                    <a:moveTo>
                      <a:pt x="992" y="499"/>
                    </a:moveTo>
                    <a:lnTo>
                      <a:pt x="33" y="241"/>
                    </a:lnTo>
                    <a:lnTo>
                      <a:pt x="33" y="43"/>
                    </a:lnTo>
                    <a:lnTo>
                      <a:pt x="992" y="300"/>
                    </a:lnTo>
                    <a:lnTo>
                      <a:pt x="992" y="499"/>
                    </a:lnTo>
                    <a:close/>
                  </a:path>
                </a:pathLst>
              </a:custGeom>
              <a:solidFill>
                <a:srgbClr val="545554"/>
              </a:solidFill>
              <a:ln w="9525">
                <a:solidFill>
                  <a:srgbClr val="545554"/>
                </a:solidFill>
                <a:round/>
                <a:headEnd/>
                <a:tailEnd/>
              </a:ln>
            </p:spPr>
            <p:txBody>
              <a:bodyPr/>
              <a:lstStyle/>
              <a:p>
                <a:endParaRPr lang="nl-NL"/>
              </a:p>
            </p:txBody>
          </p:sp>
        </p:grpSp>
        <p:sp>
          <p:nvSpPr>
            <p:cNvPr id="39127" name="Freeform 4001"/>
            <p:cNvSpPr>
              <a:spLocks/>
            </p:cNvSpPr>
            <p:nvPr/>
          </p:nvSpPr>
          <p:spPr bwMode="gray">
            <a:xfrm flipH="1">
              <a:off x="1283" y="1710"/>
              <a:ext cx="1085" cy="291"/>
            </a:xfrm>
            <a:custGeom>
              <a:avLst/>
              <a:gdLst>
                <a:gd name="T0" fmla="*/ 475 w 1280"/>
                <a:gd name="T1" fmla="*/ 102 h 343"/>
                <a:gd name="T2" fmla="*/ 96 w 1280"/>
                <a:gd name="T3" fmla="*/ 0 h 343"/>
                <a:gd name="T4" fmla="*/ 0 w 1280"/>
                <a:gd name="T5" fmla="*/ 26 h 343"/>
                <a:gd name="T6" fmla="*/ 381 w 1280"/>
                <a:gd name="T7" fmla="*/ 128 h 343"/>
                <a:gd name="T8" fmla="*/ 475 w 1280"/>
                <a:gd name="T9" fmla="*/ 102 h 343"/>
                <a:gd name="T10" fmla="*/ 0 60000 65536"/>
                <a:gd name="T11" fmla="*/ 0 60000 65536"/>
                <a:gd name="T12" fmla="*/ 0 60000 65536"/>
                <a:gd name="T13" fmla="*/ 0 60000 65536"/>
                <a:gd name="T14" fmla="*/ 0 60000 65536"/>
                <a:gd name="T15" fmla="*/ 0 w 1280"/>
                <a:gd name="T16" fmla="*/ 0 h 343"/>
                <a:gd name="T17" fmla="*/ 1280 w 1280"/>
                <a:gd name="T18" fmla="*/ 343 h 343"/>
              </a:gdLst>
              <a:ahLst/>
              <a:cxnLst>
                <a:cxn ang="T10">
                  <a:pos x="T0" y="T1"/>
                </a:cxn>
                <a:cxn ang="T11">
                  <a:pos x="T2" y="T3"/>
                </a:cxn>
                <a:cxn ang="T12">
                  <a:pos x="T4" y="T5"/>
                </a:cxn>
                <a:cxn ang="T13">
                  <a:pos x="T6" y="T7"/>
                </a:cxn>
                <a:cxn ang="T14">
                  <a:pos x="T8" y="T9"/>
                </a:cxn>
              </a:cxnLst>
              <a:rect l="T15" t="T16" r="T17" b="T18"/>
              <a:pathLst>
                <a:path w="1280" h="343">
                  <a:moveTo>
                    <a:pt x="1280" y="274"/>
                  </a:moveTo>
                  <a:lnTo>
                    <a:pt x="257" y="0"/>
                  </a:lnTo>
                  <a:lnTo>
                    <a:pt x="0" y="69"/>
                  </a:lnTo>
                  <a:lnTo>
                    <a:pt x="1025" y="343"/>
                  </a:lnTo>
                  <a:lnTo>
                    <a:pt x="1280" y="274"/>
                  </a:lnTo>
                  <a:close/>
                </a:path>
              </a:pathLst>
            </a:custGeom>
            <a:solidFill>
              <a:srgbClr val="6D6D6C"/>
            </a:solidFill>
            <a:ln w="9525">
              <a:solidFill>
                <a:srgbClr val="545554"/>
              </a:solidFill>
              <a:round/>
              <a:headEnd/>
              <a:tailEnd/>
            </a:ln>
          </p:spPr>
          <p:txBody>
            <a:bodyPr/>
            <a:lstStyle/>
            <a:p>
              <a:endParaRPr lang="nl-NL"/>
            </a:p>
          </p:txBody>
        </p:sp>
      </p:grpSp>
      <p:grpSp>
        <p:nvGrpSpPr>
          <p:cNvPr id="38929" name="Group 3590"/>
          <p:cNvGrpSpPr>
            <a:grpSpLocks/>
          </p:cNvGrpSpPr>
          <p:nvPr/>
        </p:nvGrpSpPr>
        <p:grpSpPr bwMode="auto">
          <a:xfrm flipH="1">
            <a:off x="5033964" y="4148139"/>
            <a:ext cx="447675" cy="428625"/>
            <a:chOff x="733" y="1158"/>
            <a:chExt cx="431" cy="413"/>
          </a:xfrm>
        </p:grpSpPr>
        <p:sp>
          <p:nvSpPr>
            <p:cNvPr id="39108" name="Freeform 3591"/>
            <p:cNvSpPr>
              <a:spLocks/>
            </p:cNvSpPr>
            <p:nvPr/>
          </p:nvSpPr>
          <p:spPr bwMode="gray">
            <a:xfrm>
              <a:off x="733" y="1158"/>
              <a:ext cx="431" cy="413"/>
            </a:xfrm>
            <a:custGeom>
              <a:avLst/>
              <a:gdLst>
                <a:gd name="T0" fmla="*/ 0 w 1342"/>
                <a:gd name="T1" fmla="*/ 0 h 1285"/>
                <a:gd name="T2" fmla="*/ 0 w 1342"/>
                <a:gd name="T3" fmla="*/ 1 h 1285"/>
                <a:gd name="T4" fmla="*/ 1 w 1342"/>
                <a:gd name="T5" fmla="*/ 1 h 1285"/>
                <a:gd name="T6" fmla="*/ 1 w 1342"/>
                <a:gd name="T7" fmla="*/ 0 h 1285"/>
                <a:gd name="T8" fmla="*/ 0 w 1342"/>
                <a:gd name="T9" fmla="*/ 0 h 1285"/>
                <a:gd name="T10" fmla="*/ 0 60000 65536"/>
                <a:gd name="T11" fmla="*/ 0 60000 65536"/>
                <a:gd name="T12" fmla="*/ 0 60000 65536"/>
                <a:gd name="T13" fmla="*/ 0 60000 65536"/>
                <a:gd name="T14" fmla="*/ 0 60000 65536"/>
                <a:gd name="T15" fmla="*/ 0 w 1342"/>
                <a:gd name="T16" fmla="*/ 0 h 1285"/>
                <a:gd name="T17" fmla="*/ 1342 w 1342"/>
                <a:gd name="T18" fmla="*/ 1285 h 1285"/>
              </a:gdLst>
              <a:ahLst/>
              <a:cxnLst>
                <a:cxn ang="T10">
                  <a:pos x="T0" y="T1"/>
                </a:cxn>
                <a:cxn ang="T11">
                  <a:pos x="T2" y="T3"/>
                </a:cxn>
                <a:cxn ang="T12">
                  <a:pos x="T4" y="T5"/>
                </a:cxn>
                <a:cxn ang="T13">
                  <a:pos x="T6" y="T7"/>
                </a:cxn>
                <a:cxn ang="T14">
                  <a:pos x="T8" y="T9"/>
                </a:cxn>
              </a:cxnLst>
              <a:rect l="T15" t="T16" r="T17" b="T18"/>
              <a:pathLst>
                <a:path w="1342" h="1285">
                  <a:moveTo>
                    <a:pt x="0" y="361"/>
                  </a:moveTo>
                  <a:lnTo>
                    <a:pt x="0" y="1285"/>
                  </a:lnTo>
                  <a:lnTo>
                    <a:pt x="1342" y="924"/>
                  </a:lnTo>
                  <a:lnTo>
                    <a:pt x="1342" y="0"/>
                  </a:lnTo>
                  <a:lnTo>
                    <a:pt x="0" y="361"/>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grpSp>
          <p:nvGrpSpPr>
            <p:cNvPr id="39109" name="Group 3592"/>
            <p:cNvGrpSpPr>
              <a:grpSpLocks/>
            </p:cNvGrpSpPr>
            <p:nvPr/>
          </p:nvGrpSpPr>
          <p:grpSpPr bwMode="auto">
            <a:xfrm>
              <a:off x="778" y="1278"/>
              <a:ext cx="344" cy="246"/>
              <a:chOff x="778" y="1278"/>
              <a:chExt cx="344" cy="246"/>
            </a:xfrm>
          </p:grpSpPr>
          <p:sp>
            <p:nvSpPr>
              <p:cNvPr id="39110" name="Freeform 3593"/>
              <p:cNvSpPr>
                <a:spLocks/>
              </p:cNvSpPr>
              <p:nvPr/>
            </p:nvSpPr>
            <p:spPr bwMode="gray">
              <a:xfrm>
                <a:off x="1006" y="1344"/>
                <a:ext cx="116" cy="116"/>
              </a:xfrm>
              <a:custGeom>
                <a:avLst/>
                <a:gdLst>
                  <a:gd name="T0" fmla="*/ 29 w 153"/>
                  <a:gd name="T1" fmla="*/ 3 h 141"/>
                  <a:gd name="T2" fmla="*/ 27 w 153"/>
                  <a:gd name="T3" fmla="*/ 2 h 141"/>
                  <a:gd name="T4" fmla="*/ 2 w 153"/>
                  <a:gd name="T5" fmla="*/ 12 h 141"/>
                  <a:gd name="T6" fmla="*/ 0 w 153"/>
                  <a:gd name="T7" fmla="*/ 16 h 141"/>
                  <a:gd name="T8" fmla="*/ 0 w 153"/>
                  <a:gd name="T9" fmla="*/ 40 h 141"/>
                  <a:gd name="T10" fmla="*/ 2 w 153"/>
                  <a:gd name="T11" fmla="*/ 43 h 141"/>
                  <a:gd name="T12" fmla="*/ 27 w 153"/>
                  <a:gd name="T13" fmla="*/ 32 h 141"/>
                  <a:gd name="T14" fmla="*/ 30 w 153"/>
                  <a:gd name="T15" fmla="*/ 28 h 141"/>
                  <a:gd name="T16" fmla="*/ 29 w 153"/>
                  <a:gd name="T17" fmla="*/ 3 h 1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
                  <a:gd name="T28" fmla="*/ 0 h 141"/>
                  <a:gd name="T29" fmla="*/ 153 w 153"/>
                  <a:gd name="T30" fmla="*/ 141 h 1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 h="141">
                    <a:moveTo>
                      <a:pt x="152" y="11"/>
                    </a:moveTo>
                    <a:cubicBezTo>
                      <a:pt x="152" y="4"/>
                      <a:pt x="147" y="0"/>
                      <a:pt x="141" y="2"/>
                    </a:cubicBezTo>
                    <a:cubicBezTo>
                      <a:pt x="10" y="37"/>
                      <a:pt x="10" y="37"/>
                      <a:pt x="10" y="37"/>
                    </a:cubicBezTo>
                    <a:cubicBezTo>
                      <a:pt x="5" y="39"/>
                      <a:pt x="0" y="45"/>
                      <a:pt x="0" y="51"/>
                    </a:cubicBezTo>
                    <a:cubicBezTo>
                      <a:pt x="0" y="130"/>
                      <a:pt x="0" y="130"/>
                      <a:pt x="0" y="130"/>
                    </a:cubicBezTo>
                    <a:cubicBezTo>
                      <a:pt x="0" y="137"/>
                      <a:pt x="5" y="141"/>
                      <a:pt x="11" y="139"/>
                    </a:cubicBezTo>
                    <a:cubicBezTo>
                      <a:pt x="141" y="104"/>
                      <a:pt x="141" y="104"/>
                      <a:pt x="141" y="104"/>
                    </a:cubicBezTo>
                    <a:cubicBezTo>
                      <a:pt x="148" y="102"/>
                      <a:pt x="153" y="96"/>
                      <a:pt x="153" y="90"/>
                    </a:cubicBezTo>
                    <a:cubicBezTo>
                      <a:pt x="153" y="66"/>
                      <a:pt x="152" y="11"/>
                      <a:pt x="152" y="11"/>
                    </a:cubicBezTo>
                    <a:close/>
                  </a:path>
                </a:pathLst>
              </a:custGeom>
              <a:solidFill>
                <a:srgbClr val="000000"/>
              </a:solidFill>
              <a:ln w="6350">
                <a:solidFill>
                  <a:srgbClr val="000000"/>
                </a:solidFill>
                <a:round/>
                <a:headEnd/>
                <a:tailEnd/>
              </a:ln>
            </p:spPr>
            <p:txBody>
              <a:bodyPr/>
              <a:lstStyle/>
              <a:p>
                <a:endParaRPr lang="nl-NL"/>
              </a:p>
            </p:txBody>
          </p:sp>
          <p:sp>
            <p:nvSpPr>
              <p:cNvPr id="39111" name="Freeform 3594"/>
              <p:cNvSpPr>
                <a:spLocks/>
              </p:cNvSpPr>
              <p:nvPr/>
            </p:nvSpPr>
            <p:spPr bwMode="gray">
              <a:xfrm>
                <a:off x="1028" y="1278"/>
                <a:ext cx="71" cy="78"/>
              </a:xfrm>
              <a:custGeom>
                <a:avLst/>
                <a:gdLst>
                  <a:gd name="T0" fmla="*/ 9 w 93"/>
                  <a:gd name="T1" fmla="*/ 26 h 95"/>
                  <a:gd name="T2" fmla="*/ 18 w 93"/>
                  <a:gd name="T3" fmla="*/ 11 h 95"/>
                  <a:gd name="T4" fmla="*/ 9 w 93"/>
                  <a:gd name="T5" fmla="*/ 2 h 95"/>
                  <a:gd name="T6" fmla="*/ 0 w 93"/>
                  <a:gd name="T7" fmla="*/ 18 h 95"/>
                  <a:gd name="T8" fmla="*/ 9 w 93"/>
                  <a:gd name="T9" fmla="*/ 26 h 95"/>
                  <a:gd name="T10" fmla="*/ 0 60000 65536"/>
                  <a:gd name="T11" fmla="*/ 0 60000 65536"/>
                  <a:gd name="T12" fmla="*/ 0 60000 65536"/>
                  <a:gd name="T13" fmla="*/ 0 60000 65536"/>
                  <a:gd name="T14" fmla="*/ 0 60000 65536"/>
                  <a:gd name="T15" fmla="*/ 0 w 93"/>
                  <a:gd name="T16" fmla="*/ 0 h 95"/>
                  <a:gd name="T17" fmla="*/ 93 w 93"/>
                  <a:gd name="T18" fmla="*/ 95 h 95"/>
                </a:gdLst>
                <a:ahLst/>
                <a:cxnLst>
                  <a:cxn ang="T10">
                    <a:pos x="T0" y="T1"/>
                  </a:cxn>
                  <a:cxn ang="T11">
                    <a:pos x="T2" y="T3"/>
                  </a:cxn>
                  <a:cxn ang="T12">
                    <a:pos x="T4" y="T5"/>
                  </a:cxn>
                  <a:cxn ang="T13">
                    <a:pos x="T6" y="T7"/>
                  </a:cxn>
                  <a:cxn ang="T14">
                    <a:pos x="T8" y="T9"/>
                  </a:cxn>
                </a:cxnLst>
                <a:rect l="T15" t="T16" r="T17" b="T18"/>
                <a:pathLst>
                  <a:path w="93" h="95">
                    <a:moveTo>
                      <a:pt x="47" y="88"/>
                    </a:moveTo>
                    <a:cubicBezTo>
                      <a:pt x="73" y="81"/>
                      <a:pt x="93" y="57"/>
                      <a:pt x="93" y="35"/>
                    </a:cubicBezTo>
                    <a:cubicBezTo>
                      <a:pt x="93" y="13"/>
                      <a:pt x="72" y="0"/>
                      <a:pt x="47" y="7"/>
                    </a:cubicBezTo>
                    <a:cubicBezTo>
                      <a:pt x="21" y="14"/>
                      <a:pt x="0" y="38"/>
                      <a:pt x="0" y="60"/>
                    </a:cubicBezTo>
                    <a:cubicBezTo>
                      <a:pt x="0" y="82"/>
                      <a:pt x="21" y="95"/>
                      <a:pt x="47" y="88"/>
                    </a:cubicBezTo>
                    <a:close/>
                  </a:path>
                </a:pathLst>
              </a:custGeom>
              <a:solidFill>
                <a:srgbClr val="000000"/>
              </a:solidFill>
              <a:ln w="6350">
                <a:solidFill>
                  <a:srgbClr val="000000"/>
                </a:solidFill>
                <a:round/>
                <a:headEnd/>
                <a:tailEnd/>
              </a:ln>
            </p:spPr>
            <p:txBody>
              <a:bodyPr/>
              <a:lstStyle/>
              <a:p>
                <a:endParaRPr lang="nl-NL"/>
              </a:p>
            </p:txBody>
          </p:sp>
          <p:sp>
            <p:nvSpPr>
              <p:cNvPr id="39112" name="Freeform 3595"/>
              <p:cNvSpPr>
                <a:spLocks/>
              </p:cNvSpPr>
              <p:nvPr/>
            </p:nvSpPr>
            <p:spPr bwMode="gray">
              <a:xfrm>
                <a:off x="778" y="1409"/>
                <a:ext cx="116" cy="115"/>
              </a:xfrm>
              <a:custGeom>
                <a:avLst/>
                <a:gdLst>
                  <a:gd name="T0" fmla="*/ 29 w 153"/>
                  <a:gd name="T1" fmla="*/ 3 h 140"/>
                  <a:gd name="T2" fmla="*/ 27 w 153"/>
                  <a:gd name="T3" fmla="*/ 2 h 140"/>
                  <a:gd name="T4" fmla="*/ 2 w 153"/>
                  <a:gd name="T5" fmla="*/ 11 h 140"/>
                  <a:gd name="T6" fmla="*/ 0 w 153"/>
                  <a:gd name="T7" fmla="*/ 16 h 140"/>
                  <a:gd name="T8" fmla="*/ 0 w 153"/>
                  <a:gd name="T9" fmla="*/ 39 h 140"/>
                  <a:gd name="T10" fmla="*/ 2 w 153"/>
                  <a:gd name="T11" fmla="*/ 43 h 140"/>
                  <a:gd name="T12" fmla="*/ 27 w 153"/>
                  <a:gd name="T13" fmla="*/ 32 h 140"/>
                  <a:gd name="T14" fmla="*/ 30 w 153"/>
                  <a:gd name="T15" fmla="*/ 27 h 140"/>
                  <a:gd name="T16" fmla="*/ 29 w 153"/>
                  <a:gd name="T17" fmla="*/ 3 h 1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
                  <a:gd name="T28" fmla="*/ 0 h 140"/>
                  <a:gd name="T29" fmla="*/ 153 w 153"/>
                  <a:gd name="T30" fmla="*/ 140 h 1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 h="140">
                    <a:moveTo>
                      <a:pt x="152" y="10"/>
                    </a:moveTo>
                    <a:cubicBezTo>
                      <a:pt x="152" y="4"/>
                      <a:pt x="147" y="0"/>
                      <a:pt x="141" y="2"/>
                    </a:cubicBezTo>
                    <a:cubicBezTo>
                      <a:pt x="11" y="37"/>
                      <a:pt x="11" y="37"/>
                      <a:pt x="11" y="37"/>
                    </a:cubicBezTo>
                    <a:cubicBezTo>
                      <a:pt x="5" y="38"/>
                      <a:pt x="0" y="45"/>
                      <a:pt x="0" y="51"/>
                    </a:cubicBezTo>
                    <a:cubicBezTo>
                      <a:pt x="0" y="130"/>
                      <a:pt x="0" y="130"/>
                      <a:pt x="0" y="130"/>
                    </a:cubicBezTo>
                    <a:cubicBezTo>
                      <a:pt x="0" y="136"/>
                      <a:pt x="5" y="140"/>
                      <a:pt x="11" y="139"/>
                    </a:cubicBezTo>
                    <a:cubicBezTo>
                      <a:pt x="141" y="104"/>
                      <a:pt x="141" y="104"/>
                      <a:pt x="141" y="104"/>
                    </a:cubicBezTo>
                    <a:cubicBezTo>
                      <a:pt x="148" y="102"/>
                      <a:pt x="153" y="95"/>
                      <a:pt x="153" y="89"/>
                    </a:cubicBezTo>
                    <a:cubicBezTo>
                      <a:pt x="153" y="65"/>
                      <a:pt x="152" y="10"/>
                      <a:pt x="152" y="10"/>
                    </a:cubicBezTo>
                    <a:close/>
                  </a:path>
                </a:pathLst>
              </a:custGeom>
              <a:solidFill>
                <a:srgbClr val="000000"/>
              </a:solidFill>
              <a:ln w="6350">
                <a:solidFill>
                  <a:srgbClr val="000000"/>
                </a:solidFill>
                <a:round/>
                <a:headEnd/>
                <a:tailEnd/>
              </a:ln>
            </p:spPr>
            <p:txBody>
              <a:bodyPr/>
              <a:lstStyle/>
              <a:p>
                <a:endParaRPr lang="nl-NL"/>
              </a:p>
            </p:txBody>
          </p:sp>
          <p:sp>
            <p:nvSpPr>
              <p:cNvPr id="39113" name="Freeform 3596"/>
              <p:cNvSpPr>
                <a:spLocks/>
              </p:cNvSpPr>
              <p:nvPr/>
            </p:nvSpPr>
            <p:spPr bwMode="gray">
              <a:xfrm>
                <a:off x="800" y="1343"/>
                <a:ext cx="70" cy="77"/>
              </a:xfrm>
              <a:custGeom>
                <a:avLst/>
                <a:gdLst>
                  <a:gd name="T0" fmla="*/ 8 w 93"/>
                  <a:gd name="T1" fmla="*/ 26 h 94"/>
                  <a:gd name="T2" fmla="*/ 17 w 93"/>
                  <a:gd name="T3" fmla="*/ 11 h 94"/>
                  <a:gd name="T4" fmla="*/ 8 w 93"/>
                  <a:gd name="T5" fmla="*/ 2 h 94"/>
                  <a:gd name="T6" fmla="*/ 0 w 93"/>
                  <a:gd name="T7" fmla="*/ 17 h 94"/>
                  <a:gd name="T8" fmla="*/ 8 w 93"/>
                  <a:gd name="T9" fmla="*/ 26 h 94"/>
                  <a:gd name="T10" fmla="*/ 0 60000 65536"/>
                  <a:gd name="T11" fmla="*/ 0 60000 65536"/>
                  <a:gd name="T12" fmla="*/ 0 60000 65536"/>
                  <a:gd name="T13" fmla="*/ 0 60000 65536"/>
                  <a:gd name="T14" fmla="*/ 0 60000 65536"/>
                  <a:gd name="T15" fmla="*/ 0 w 93"/>
                  <a:gd name="T16" fmla="*/ 0 h 94"/>
                  <a:gd name="T17" fmla="*/ 93 w 93"/>
                  <a:gd name="T18" fmla="*/ 94 h 94"/>
                </a:gdLst>
                <a:ahLst/>
                <a:cxnLst>
                  <a:cxn ang="T10">
                    <a:pos x="T0" y="T1"/>
                  </a:cxn>
                  <a:cxn ang="T11">
                    <a:pos x="T2" y="T3"/>
                  </a:cxn>
                  <a:cxn ang="T12">
                    <a:pos x="T4" y="T5"/>
                  </a:cxn>
                  <a:cxn ang="T13">
                    <a:pos x="T6" y="T7"/>
                  </a:cxn>
                  <a:cxn ang="T14">
                    <a:pos x="T8" y="T9"/>
                  </a:cxn>
                </a:cxnLst>
                <a:rect l="T15" t="T16" r="T17" b="T18"/>
                <a:pathLst>
                  <a:path w="93" h="94">
                    <a:moveTo>
                      <a:pt x="47" y="88"/>
                    </a:moveTo>
                    <a:cubicBezTo>
                      <a:pt x="73" y="81"/>
                      <a:pt x="93" y="57"/>
                      <a:pt x="93" y="34"/>
                    </a:cubicBezTo>
                    <a:cubicBezTo>
                      <a:pt x="93" y="12"/>
                      <a:pt x="72" y="0"/>
                      <a:pt x="47" y="7"/>
                    </a:cubicBezTo>
                    <a:cubicBezTo>
                      <a:pt x="21" y="14"/>
                      <a:pt x="0" y="37"/>
                      <a:pt x="0" y="59"/>
                    </a:cubicBezTo>
                    <a:cubicBezTo>
                      <a:pt x="0" y="82"/>
                      <a:pt x="21" y="94"/>
                      <a:pt x="47" y="88"/>
                    </a:cubicBezTo>
                    <a:close/>
                  </a:path>
                </a:pathLst>
              </a:custGeom>
              <a:solidFill>
                <a:srgbClr val="000000"/>
              </a:solidFill>
              <a:ln w="6350">
                <a:solidFill>
                  <a:srgbClr val="000000"/>
                </a:solidFill>
                <a:round/>
                <a:headEnd/>
                <a:tailEnd/>
              </a:ln>
            </p:spPr>
            <p:txBody>
              <a:bodyPr/>
              <a:lstStyle/>
              <a:p>
                <a:endParaRPr lang="nl-NL"/>
              </a:p>
            </p:txBody>
          </p:sp>
          <p:sp>
            <p:nvSpPr>
              <p:cNvPr id="39114" name="Freeform 3597"/>
              <p:cNvSpPr>
                <a:spLocks/>
              </p:cNvSpPr>
              <p:nvPr/>
            </p:nvSpPr>
            <p:spPr bwMode="gray">
              <a:xfrm>
                <a:off x="956" y="1427"/>
                <a:ext cx="58" cy="46"/>
              </a:xfrm>
              <a:custGeom>
                <a:avLst/>
                <a:gdLst>
                  <a:gd name="T0" fmla="*/ 2 w 77"/>
                  <a:gd name="T1" fmla="*/ 4 h 60"/>
                  <a:gd name="T2" fmla="*/ 14 w 77"/>
                  <a:gd name="T3" fmla="*/ 0 h 60"/>
                  <a:gd name="T4" fmla="*/ 14 w 77"/>
                  <a:gd name="T5" fmla="*/ 8 h 60"/>
                  <a:gd name="T6" fmla="*/ 2 w 77"/>
                  <a:gd name="T7" fmla="*/ 12 h 60"/>
                  <a:gd name="T8" fmla="*/ 0 w 77"/>
                  <a:gd name="T9" fmla="*/ 10 h 60"/>
                  <a:gd name="T10" fmla="*/ 0 w 77"/>
                  <a:gd name="T11" fmla="*/ 7 h 60"/>
                  <a:gd name="T12" fmla="*/ 2 w 77"/>
                  <a:gd name="T13" fmla="*/ 4 h 60"/>
                  <a:gd name="T14" fmla="*/ 0 60000 65536"/>
                  <a:gd name="T15" fmla="*/ 0 60000 65536"/>
                  <a:gd name="T16" fmla="*/ 0 60000 65536"/>
                  <a:gd name="T17" fmla="*/ 0 60000 65536"/>
                  <a:gd name="T18" fmla="*/ 0 60000 65536"/>
                  <a:gd name="T19" fmla="*/ 0 60000 65536"/>
                  <a:gd name="T20" fmla="*/ 0 60000 65536"/>
                  <a:gd name="T21" fmla="*/ 0 w 77"/>
                  <a:gd name="T22" fmla="*/ 0 h 60"/>
                  <a:gd name="T23" fmla="*/ 77 w 77"/>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60">
                    <a:moveTo>
                      <a:pt x="11" y="18"/>
                    </a:moveTo>
                    <a:cubicBezTo>
                      <a:pt x="11" y="18"/>
                      <a:pt x="11" y="18"/>
                      <a:pt x="77" y="0"/>
                    </a:cubicBezTo>
                    <a:cubicBezTo>
                      <a:pt x="77" y="41"/>
                      <a:pt x="77" y="41"/>
                      <a:pt x="77" y="41"/>
                    </a:cubicBezTo>
                    <a:cubicBezTo>
                      <a:pt x="60" y="46"/>
                      <a:pt x="38" y="51"/>
                      <a:pt x="11" y="59"/>
                    </a:cubicBezTo>
                    <a:cubicBezTo>
                      <a:pt x="5" y="60"/>
                      <a:pt x="0" y="56"/>
                      <a:pt x="0" y="50"/>
                    </a:cubicBezTo>
                    <a:cubicBezTo>
                      <a:pt x="0" y="32"/>
                      <a:pt x="0" y="32"/>
                      <a:pt x="0" y="32"/>
                    </a:cubicBezTo>
                    <a:cubicBezTo>
                      <a:pt x="0" y="26"/>
                      <a:pt x="5" y="19"/>
                      <a:pt x="11" y="18"/>
                    </a:cubicBezTo>
                    <a:close/>
                  </a:path>
                </a:pathLst>
              </a:custGeom>
              <a:solidFill>
                <a:srgbClr val="000000"/>
              </a:solidFill>
              <a:ln w="6350">
                <a:solidFill>
                  <a:srgbClr val="000000"/>
                </a:solidFill>
                <a:round/>
                <a:headEnd/>
                <a:tailEnd/>
              </a:ln>
            </p:spPr>
            <p:txBody>
              <a:bodyPr/>
              <a:lstStyle/>
              <a:p>
                <a:endParaRPr lang="nl-NL"/>
              </a:p>
            </p:txBody>
          </p:sp>
          <p:sp>
            <p:nvSpPr>
              <p:cNvPr id="39115" name="Freeform 3598"/>
              <p:cNvSpPr>
                <a:spLocks/>
              </p:cNvSpPr>
              <p:nvPr/>
            </p:nvSpPr>
            <p:spPr bwMode="gray">
              <a:xfrm>
                <a:off x="885" y="1448"/>
                <a:ext cx="58" cy="46"/>
              </a:xfrm>
              <a:custGeom>
                <a:avLst/>
                <a:gdLst>
                  <a:gd name="T0" fmla="*/ 13 w 77"/>
                  <a:gd name="T1" fmla="*/ 9 h 60"/>
                  <a:gd name="T2" fmla="*/ 0 w 77"/>
                  <a:gd name="T3" fmla="*/ 12 h 60"/>
                  <a:gd name="T4" fmla="*/ 0 w 77"/>
                  <a:gd name="T5" fmla="*/ 4 h 60"/>
                  <a:gd name="T6" fmla="*/ 13 w 77"/>
                  <a:gd name="T7" fmla="*/ 1 h 60"/>
                  <a:gd name="T8" fmla="*/ 14 w 77"/>
                  <a:gd name="T9" fmla="*/ 2 h 60"/>
                  <a:gd name="T10" fmla="*/ 14 w 77"/>
                  <a:gd name="T11" fmla="*/ 5 h 60"/>
                  <a:gd name="T12" fmla="*/ 13 w 77"/>
                  <a:gd name="T13" fmla="*/ 9 h 60"/>
                  <a:gd name="T14" fmla="*/ 0 60000 65536"/>
                  <a:gd name="T15" fmla="*/ 0 60000 65536"/>
                  <a:gd name="T16" fmla="*/ 0 60000 65536"/>
                  <a:gd name="T17" fmla="*/ 0 60000 65536"/>
                  <a:gd name="T18" fmla="*/ 0 60000 65536"/>
                  <a:gd name="T19" fmla="*/ 0 60000 65536"/>
                  <a:gd name="T20" fmla="*/ 0 60000 65536"/>
                  <a:gd name="T21" fmla="*/ 0 w 77"/>
                  <a:gd name="T22" fmla="*/ 0 h 60"/>
                  <a:gd name="T23" fmla="*/ 77 w 77"/>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7" h="60">
                    <a:moveTo>
                      <a:pt x="66" y="42"/>
                    </a:moveTo>
                    <a:cubicBezTo>
                      <a:pt x="66" y="42"/>
                      <a:pt x="66" y="42"/>
                      <a:pt x="0" y="60"/>
                    </a:cubicBezTo>
                    <a:cubicBezTo>
                      <a:pt x="0" y="19"/>
                      <a:pt x="0" y="19"/>
                      <a:pt x="0" y="19"/>
                    </a:cubicBezTo>
                    <a:cubicBezTo>
                      <a:pt x="17" y="14"/>
                      <a:pt x="39" y="9"/>
                      <a:pt x="66" y="1"/>
                    </a:cubicBezTo>
                    <a:cubicBezTo>
                      <a:pt x="72" y="0"/>
                      <a:pt x="77" y="3"/>
                      <a:pt x="77" y="10"/>
                    </a:cubicBezTo>
                    <a:cubicBezTo>
                      <a:pt x="77" y="28"/>
                      <a:pt x="77" y="28"/>
                      <a:pt x="77" y="28"/>
                    </a:cubicBezTo>
                    <a:cubicBezTo>
                      <a:pt x="77" y="34"/>
                      <a:pt x="72" y="40"/>
                      <a:pt x="66" y="42"/>
                    </a:cubicBezTo>
                    <a:close/>
                  </a:path>
                </a:pathLst>
              </a:custGeom>
              <a:solidFill>
                <a:srgbClr val="000000"/>
              </a:solidFill>
              <a:ln w="6350">
                <a:solidFill>
                  <a:srgbClr val="000000"/>
                </a:solidFill>
                <a:round/>
                <a:headEnd/>
                <a:tailEnd/>
              </a:ln>
            </p:spPr>
            <p:txBody>
              <a:bodyPr/>
              <a:lstStyle/>
              <a:p>
                <a:endParaRPr lang="nl-NL"/>
              </a:p>
            </p:txBody>
          </p:sp>
        </p:grpSp>
      </p:grpSp>
      <p:grpSp>
        <p:nvGrpSpPr>
          <p:cNvPr id="38930" name="Group 3678"/>
          <p:cNvGrpSpPr>
            <a:grpSpLocks/>
          </p:cNvGrpSpPr>
          <p:nvPr/>
        </p:nvGrpSpPr>
        <p:grpSpPr bwMode="auto">
          <a:xfrm>
            <a:off x="6080126" y="3767138"/>
            <a:ext cx="449263" cy="430212"/>
            <a:chOff x="900" y="939"/>
            <a:chExt cx="433" cy="415"/>
          </a:xfrm>
        </p:grpSpPr>
        <p:sp>
          <p:nvSpPr>
            <p:cNvPr id="39096" name="Freeform 3679"/>
            <p:cNvSpPr>
              <a:spLocks/>
            </p:cNvSpPr>
            <p:nvPr/>
          </p:nvSpPr>
          <p:spPr bwMode="gray">
            <a:xfrm>
              <a:off x="900" y="939"/>
              <a:ext cx="433" cy="415"/>
            </a:xfrm>
            <a:custGeom>
              <a:avLst/>
              <a:gdLst>
                <a:gd name="T0" fmla="*/ 2 w 1344"/>
                <a:gd name="T1" fmla="*/ 0 h 1285"/>
                <a:gd name="T2" fmla="*/ 2 w 1344"/>
                <a:gd name="T3" fmla="*/ 2 h 1285"/>
                <a:gd name="T4" fmla="*/ 0 w 1344"/>
                <a:gd name="T5" fmla="*/ 1 h 1285"/>
                <a:gd name="T6" fmla="*/ 0 w 1344"/>
                <a:gd name="T7" fmla="*/ 0 h 1285"/>
                <a:gd name="T8" fmla="*/ 2 w 1344"/>
                <a:gd name="T9" fmla="*/ 0 h 1285"/>
                <a:gd name="T10" fmla="*/ 0 60000 65536"/>
                <a:gd name="T11" fmla="*/ 0 60000 65536"/>
                <a:gd name="T12" fmla="*/ 0 60000 65536"/>
                <a:gd name="T13" fmla="*/ 0 60000 65536"/>
                <a:gd name="T14" fmla="*/ 0 60000 65536"/>
                <a:gd name="T15" fmla="*/ 0 w 1344"/>
                <a:gd name="T16" fmla="*/ 0 h 1285"/>
                <a:gd name="T17" fmla="*/ 1344 w 1344"/>
                <a:gd name="T18" fmla="*/ 1285 h 1285"/>
              </a:gdLst>
              <a:ahLst/>
              <a:cxnLst>
                <a:cxn ang="T10">
                  <a:pos x="T0" y="T1"/>
                </a:cxn>
                <a:cxn ang="T11">
                  <a:pos x="T2" y="T3"/>
                </a:cxn>
                <a:cxn ang="T12">
                  <a:pos x="T4" y="T5"/>
                </a:cxn>
                <a:cxn ang="T13">
                  <a:pos x="T6" y="T7"/>
                </a:cxn>
                <a:cxn ang="T14">
                  <a:pos x="T8" y="T9"/>
                </a:cxn>
              </a:cxnLst>
              <a:rect l="T15" t="T16" r="T17" b="T18"/>
              <a:pathLst>
                <a:path w="1344" h="1285">
                  <a:moveTo>
                    <a:pt x="1344" y="359"/>
                  </a:moveTo>
                  <a:lnTo>
                    <a:pt x="1344" y="1285"/>
                  </a:lnTo>
                  <a:lnTo>
                    <a:pt x="0" y="924"/>
                  </a:lnTo>
                  <a:lnTo>
                    <a:pt x="0" y="0"/>
                  </a:lnTo>
                  <a:lnTo>
                    <a:pt x="1344" y="359"/>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39097" name="Freeform 3680"/>
            <p:cNvSpPr>
              <a:spLocks/>
            </p:cNvSpPr>
            <p:nvPr/>
          </p:nvSpPr>
          <p:spPr bwMode="gray">
            <a:xfrm>
              <a:off x="940" y="991"/>
              <a:ext cx="156" cy="255"/>
            </a:xfrm>
            <a:custGeom>
              <a:avLst/>
              <a:gdLst>
                <a:gd name="T0" fmla="*/ 1 w 482"/>
                <a:gd name="T1" fmla="*/ 0 h 791"/>
                <a:gd name="T2" fmla="*/ 1 w 482"/>
                <a:gd name="T3" fmla="*/ 1 h 791"/>
                <a:gd name="T4" fmla="*/ 0 w 482"/>
                <a:gd name="T5" fmla="*/ 1 h 791"/>
                <a:gd name="T6" fmla="*/ 0 w 482"/>
                <a:gd name="T7" fmla="*/ 0 h 791"/>
                <a:gd name="T8" fmla="*/ 1 w 482"/>
                <a:gd name="T9" fmla="*/ 0 h 791"/>
                <a:gd name="T10" fmla="*/ 0 60000 65536"/>
                <a:gd name="T11" fmla="*/ 0 60000 65536"/>
                <a:gd name="T12" fmla="*/ 0 60000 65536"/>
                <a:gd name="T13" fmla="*/ 0 60000 65536"/>
                <a:gd name="T14" fmla="*/ 0 60000 65536"/>
                <a:gd name="T15" fmla="*/ 0 w 482"/>
                <a:gd name="T16" fmla="*/ 0 h 791"/>
                <a:gd name="T17" fmla="*/ 482 w 482"/>
                <a:gd name="T18" fmla="*/ 791 h 791"/>
              </a:gdLst>
              <a:ahLst/>
              <a:cxnLst>
                <a:cxn ang="T10">
                  <a:pos x="T0" y="T1"/>
                </a:cxn>
                <a:cxn ang="T11">
                  <a:pos x="T2" y="T3"/>
                </a:cxn>
                <a:cxn ang="T12">
                  <a:pos x="T4" y="T5"/>
                </a:cxn>
                <a:cxn ang="T13">
                  <a:pos x="T6" y="T7"/>
                </a:cxn>
                <a:cxn ang="T14">
                  <a:pos x="T8" y="T9"/>
                </a:cxn>
              </a:cxnLst>
              <a:rect l="T15" t="T16" r="T17" b="T18"/>
              <a:pathLst>
                <a:path w="482" h="791">
                  <a:moveTo>
                    <a:pt x="482" y="130"/>
                  </a:moveTo>
                  <a:lnTo>
                    <a:pt x="482" y="791"/>
                  </a:lnTo>
                  <a:lnTo>
                    <a:pt x="0" y="661"/>
                  </a:lnTo>
                  <a:lnTo>
                    <a:pt x="0" y="0"/>
                  </a:lnTo>
                  <a:lnTo>
                    <a:pt x="482" y="130"/>
                  </a:lnTo>
                  <a:close/>
                </a:path>
              </a:pathLst>
            </a:custGeom>
            <a:solidFill>
              <a:srgbClr val="FFFFFF"/>
            </a:solidFill>
            <a:ln w="6350">
              <a:solidFill>
                <a:srgbClr val="0C080C"/>
              </a:solidFill>
              <a:miter lim="800000"/>
              <a:headEnd/>
              <a:tailEnd/>
            </a:ln>
          </p:spPr>
          <p:txBody>
            <a:bodyPr/>
            <a:lstStyle/>
            <a:p>
              <a:endParaRPr lang="nl-NL"/>
            </a:p>
          </p:txBody>
        </p:sp>
        <p:sp>
          <p:nvSpPr>
            <p:cNvPr id="39098" name="Freeform 3681"/>
            <p:cNvSpPr>
              <a:spLocks/>
            </p:cNvSpPr>
            <p:nvPr/>
          </p:nvSpPr>
          <p:spPr bwMode="gray">
            <a:xfrm>
              <a:off x="978" y="1043"/>
              <a:ext cx="79" cy="39"/>
            </a:xfrm>
            <a:custGeom>
              <a:avLst/>
              <a:gdLst>
                <a:gd name="T0" fmla="*/ 0 w 243"/>
                <a:gd name="T1" fmla="*/ 0 h 123"/>
                <a:gd name="T2" fmla="*/ 0 w 243"/>
                <a:gd name="T3" fmla="*/ 0 h 123"/>
                <a:gd name="T4" fmla="*/ 0 w 243"/>
                <a:gd name="T5" fmla="*/ 0 h 123"/>
                <a:gd name="T6" fmla="*/ 0 w 243"/>
                <a:gd name="T7" fmla="*/ 0 h 123"/>
                <a:gd name="T8" fmla="*/ 0 w 243"/>
                <a:gd name="T9" fmla="*/ 0 h 123"/>
                <a:gd name="T10" fmla="*/ 0 60000 65536"/>
                <a:gd name="T11" fmla="*/ 0 60000 65536"/>
                <a:gd name="T12" fmla="*/ 0 60000 65536"/>
                <a:gd name="T13" fmla="*/ 0 60000 65536"/>
                <a:gd name="T14" fmla="*/ 0 60000 65536"/>
                <a:gd name="T15" fmla="*/ 0 w 243"/>
                <a:gd name="T16" fmla="*/ 0 h 123"/>
                <a:gd name="T17" fmla="*/ 243 w 243"/>
                <a:gd name="T18" fmla="*/ 123 h 123"/>
              </a:gdLst>
              <a:ahLst/>
              <a:cxnLst>
                <a:cxn ang="T10">
                  <a:pos x="T0" y="T1"/>
                </a:cxn>
                <a:cxn ang="T11">
                  <a:pos x="T2" y="T3"/>
                </a:cxn>
                <a:cxn ang="T12">
                  <a:pos x="T4" y="T5"/>
                </a:cxn>
                <a:cxn ang="T13">
                  <a:pos x="T6" y="T7"/>
                </a:cxn>
                <a:cxn ang="T14">
                  <a:pos x="T8" y="T9"/>
                </a:cxn>
              </a:cxnLst>
              <a:rect l="T15" t="T16" r="T17" b="T18"/>
              <a:pathLst>
                <a:path w="243" h="123">
                  <a:moveTo>
                    <a:pt x="243" y="123"/>
                  </a:moveTo>
                  <a:lnTo>
                    <a:pt x="243" y="66"/>
                  </a:lnTo>
                  <a:lnTo>
                    <a:pt x="0" y="0"/>
                  </a:lnTo>
                  <a:lnTo>
                    <a:pt x="0" y="57"/>
                  </a:lnTo>
                  <a:lnTo>
                    <a:pt x="243" y="123"/>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99" name="Line 3682"/>
            <p:cNvSpPr>
              <a:spLocks noChangeShapeType="1"/>
            </p:cNvSpPr>
            <p:nvPr/>
          </p:nvSpPr>
          <p:spPr bwMode="gray">
            <a:xfrm flipH="1" flipV="1">
              <a:off x="1148" y="1079"/>
              <a:ext cx="41" cy="12"/>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100" name="Freeform 3683"/>
            <p:cNvSpPr>
              <a:spLocks/>
            </p:cNvSpPr>
            <p:nvPr/>
          </p:nvSpPr>
          <p:spPr bwMode="gray">
            <a:xfrm>
              <a:off x="1134" y="1072"/>
              <a:ext cx="15" cy="15"/>
            </a:xfrm>
            <a:custGeom>
              <a:avLst/>
              <a:gdLst>
                <a:gd name="T0" fmla="*/ 0 w 47"/>
                <a:gd name="T1" fmla="*/ 0 h 47"/>
                <a:gd name="T2" fmla="*/ 0 w 47"/>
                <a:gd name="T3" fmla="*/ 0 h 47"/>
                <a:gd name="T4" fmla="*/ 0 w 47"/>
                <a:gd name="T5" fmla="*/ 0 h 47"/>
                <a:gd name="T6" fmla="*/ 0 w 47"/>
                <a:gd name="T7" fmla="*/ 0 h 47"/>
                <a:gd name="T8" fmla="*/ 0 60000 65536"/>
                <a:gd name="T9" fmla="*/ 0 60000 65536"/>
                <a:gd name="T10" fmla="*/ 0 60000 65536"/>
                <a:gd name="T11" fmla="*/ 0 60000 65536"/>
                <a:gd name="T12" fmla="*/ 0 w 47"/>
                <a:gd name="T13" fmla="*/ 0 h 47"/>
                <a:gd name="T14" fmla="*/ 47 w 47"/>
                <a:gd name="T15" fmla="*/ 47 h 47"/>
              </a:gdLst>
              <a:ahLst/>
              <a:cxnLst>
                <a:cxn ang="T8">
                  <a:pos x="T0" y="T1"/>
                </a:cxn>
                <a:cxn ang="T9">
                  <a:pos x="T2" y="T3"/>
                </a:cxn>
                <a:cxn ang="T10">
                  <a:pos x="T4" y="T5"/>
                </a:cxn>
                <a:cxn ang="T11">
                  <a:pos x="T6" y="T7"/>
                </a:cxn>
              </a:cxnLst>
              <a:rect l="T12" t="T13" r="T14" b="T15"/>
              <a:pathLst>
                <a:path w="47" h="47">
                  <a:moveTo>
                    <a:pt x="47" y="0"/>
                  </a:moveTo>
                  <a:lnTo>
                    <a:pt x="0" y="10"/>
                  </a:lnTo>
                  <a:lnTo>
                    <a:pt x="47" y="47"/>
                  </a:lnTo>
                  <a:lnTo>
                    <a:pt x="47" y="0"/>
                  </a:lnTo>
                  <a:close/>
                </a:path>
              </a:pathLst>
            </a:custGeom>
            <a:solidFill>
              <a:srgbClr val="000000"/>
            </a:solidFill>
            <a:ln w="6350">
              <a:solidFill>
                <a:srgbClr val="000000"/>
              </a:solidFill>
              <a:miter lim="800000"/>
              <a:headEnd/>
              <a:tailEnd/>
            </a:ln>
          </p:spPr>
          <p:txBody>
            <a:bodyPr/>
            <a:lstStyle/>
            <a:p>
              <a:endParaRPr lang="nl-NL"/>
            </a:p>
          </p:txBody>
        </p:sp>
        <p:sp>
          <p:nvSpPr>
            <p:cNvPr id="39101" name="Line 3684"/>
            <p:cNvSpPr>
              <a:spLocks noChangeShapeType="1"/>
            </p:cNvSpPr>
            <p:nvPr/>
          </p:nvSpPr>
          <p:spPr bwMode="gray">
            <a:xfrm flipH="1" flipV="1">
              <a:off x="1148" y="1157"/>
              <a:ext cx="41" cy="12"/>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102" name="Freeform 3685"/>
            <p:cNvSpPr>
              <a:spLocks/>
            </p:cNvSpPr>
            <p:nvPr/>
          </p:nvSpPr>
          <p:spPr bwMode="gray">
            <a:xfrm>
              <a:off x="1134" y="1150"/>
              <a:ext cx="15" cy="16"/>
            </a:xfrm>
            <a:custGeom>
              <a:avLst/>
              <a:gdLst>
                <a:gd name="T0" fmla="*/ 0 w 47"/>
                <a:gd name="T1" fmla="*/ 0 h 50"/>
                <a:gd name="T2" fmla="*/ 0 w 47"/>
                <a:gd name="T3" fmla="*/ 0 h 50"/>
                <a:gd name="T4" fmla="*/ 0 w 47"/>
                <a:gd name="T5" fmla="*/ 0 h 50"/>
                <a:gd name="T6" fmla="*/ 0 w 47"/>
                <a:gd name="T7" fmla="*/ 0 h 50"/>
                <a:gd name="T8" fmla="*/ 0 60000 65536"/>
                <a:gd name="T9" fmla="*/ 0 60000 65536"/>
                <a:gd name="T10" fmla="*/ 0 60000 65536"/>
                <a:gd name="T11" fmla="*/ 0 60000 65536"/>
                <a:gd name="T12" fmla="*/ 0 w 47"/>
                <a:gd name="T13" fmla="*/ 0 h 50"/>
                <a:gd name="T14" fmla="*/ 47 w 47"/>
                <a:gd name="T15" fmla="*/ 50 h 50"/>
              </a:gdLst>
              <a:ahLst/>
              <a:cxnLst>
                <a:cxn ang="T8">
                  <a:pos x="T0" y="T1"/>
                </a:cxn>
                <a:cxn ang="T9">
                  <a:pos x="T2" y="T3"/>
                </a:cxn>
                <a:cxn ang="T10">
                  <a:pos x="T4" y="T5"/>
                </a:cxn>
                <a:cxn ang="T11">
                  <a:pos x="T6" y="T7"/>
                </a:cxn>
              </a:cxnLst>
              <a:rect l="T12" t="T13" r="T14" b="T15"/>
              <a:pathLst>
                <a:path w="47" h="50">
                  <a:moveTo>
                    <a:pt x="47" y="0"/>
                  </a:moveTo>
                  <a:lnTo>
                    <a:pt x="0" y="12"/>
                  </a:lnTo>
                  <a:lnTo>
                    <a:pt x="47" y="50"/>
                  </a:lnTo>
                  <a:lnTo>
                    <a:pt x="47" y="0"/>
                  </a:lnTo>
                  <a:close/>
                </a:path>
              </a:pathLst>
            </a:custGeom>
            <a:solidFill>
              <a:srgbClr val="000000"/>
            </a:solidFill>
            <a:ln w="6350">
              <a:solidFill>
                <a:srgbClr val="000000"/>
              </a:solidFill>
              <a:miter lim="800000"/>
              <a:headEnd/>
              <a:tailEnd/>
            </a:ln>
          </p:spPr>
          <p:txBody>
            <a:bodyPr/>
            <a:lstStyle/>
            <a:p>
              <a:endParaRPr lang="nl-NL"/>
            </a:p>
          </p:txBody>
        </p:sp>
        <p:sp>
          <p:nvSpPr>
            <p:cNvPr id="39103" name="Line 3686"/>
            <p:cNvSpPr>
              <a:spLocks noChangeShapeType="1"/>
            </p:cNvSpPr>
            <p:nvPr/>
          </p:nvSpPr>
          <p:spPr bwMode="gray">
            <a:xfrm flipH="1" flipV="1">
              <a:off x="1148" y="1235"/>
              <a:ext cx="41" cy="11"/>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104" name="Freeform 3687"/>
            <p:cNvSpPr>
              <a:spLocks/>
            </p:cNvSpPr>
            <p:nvPr/>
          </p:nvSpPr>
          <p:spPr bwMode="gray">
            <a:xfrm>
              <a:off x="1134" y="1227"/>
              <a:ext cx="15" cy="17"/>
            </a:xfrm>
            <a:custGeom>
              <a:avLst/>
              <a:gdLst>
                <a:gd name="T0" fmla="*/ 0 w 47"/>
                <a:gd name="T1" fmla="*/ 0 h 50"/>
                <a:gd name="T2" fmla="*/ 0 w 47"/>
                <a:gd name="T3" fmla="*/ 0 h 50"/>
                <a:gd name="T4" fmla="*/ 0 w 47"/>
                <a:gd name="T5" fmla="*/ 0 h 50"/>
                <a:gd name="T6" fmla="*/ 0 w 47"/>
                <a:gd name="T7" fmla="*/ 0 h 50"/>
                <a:gd name="T8" fmla="*/ 0 60000 65536"/>
                <a:gd name="T9" fmla="*/ 0 60000 65536"/>
                <a:gd name="T10" fmla="*/ 0 60000 65536"/>
                <a:gd name="T11" fmla="*/ 0 60000 65536"/>
                <a:gd name="T12" fmla="*/ 0 w 47"/>
                <a:gd name="T13" fmla="*/ 0 h 50"/>
                <a:gd name="T14" fmla="*/ 47 w 47"/>
                <a:gd name="T15" fmla="*/ 50 h 50"/>
              </a:gdLst>
              <a:ahLst/>
              <a:cxnLst>
                <a:cxn ang="T8">
                  <a:pos x="T0" y="T1"/>
                </a:cxn>
                <a:cxn ang="T9">
                  <a:pos x="T2" y="T3"/>
                </a:cxn>
                <a:cxn ang="T10">
                  <a:pos x="T4" y="T5"/>
                </a:cxn>
                <a:cxn ang="T11">
                  <a:pos x="T6" y="T7"/>
                </a:cxn>
              </a:cxnLst>
              <a:rect l="T12" t="T13" r="T14" b="T15"/>
              <a:pathLst>
                <a:path w="47" h="50">
                  <a:moveTo>
                    <a:pt x="47" y="0"/>
                  </a:moveTo>
                  <a:lnTo>
                    <a:pt x="0" y="12"/>
                  </a:lnTo>
                  <a:lnTo>
                    <a:pt x="47" y="50"/>
                  </a:lnTo>
                  <a:lnTo>
                    <a:pt x="47" y="0"/>
                  </a:lnTo>
                  <a:close/>
                </a:path>
              </a:pathLst>
            </a:custGeom>
            <a:solidFill>
              <a:srgbClr val="000000"/>
            </a:solidFill>
            <a:ln w="6350">
              <a:solidFill>
                <a:srgbClr val="000000"/>
              </a:solidFill>
              <a:miter lim="800000"/>
              <a:headEnd/>
              <a:tailEnd/>
            </a:ln>
          </p:spPr>
          <p:txBody>
            <a:bodyPr/>
            <a:lstStyle/>
            <a:p>
              <a:endParaRPr lang="nl-NL"/>
            </a:p>
          </p:txBody>
        </p:sp>
        <p:sp>
          <p:nvSpPr>
            <p:cNvPr id="39105" name="Freeform 3688"/>
            <p:cNvSpPr>
              <a:spLocks/>
            </p:cNvSpPr>
            <p:nvPr/>
          </p:nvSpPr>
          <p:spPr bwMode="gray">
            <a:xfrm>
              <a:off x="1235" y="1236"/>
              <a:ext cx="50" cy="56"/>
            </a:xfrm>
            <a:custGeom>
              <a:avLst/>
              <a:gdLst>
                <a:gd name="T0" fmla="*/ 6 w 66"/>
                <a:gd name="T1" fmla="*/ 9 h 73"/>
                <a:gd name="T2" fmla="*/ 7 w 66"/>
                <a:gd name="T3" fmla="*/ 10 h 73"/>
                <a:gd name="T4" fmla="*/ 11 w 66"/>
                <a:gd name="T5" fmla="*/ 15 h 73"/>
                <a:gd name="T6" fmla="*/ 13 w 66"/>
                <a:gd name="T7" fmla="*/ 13 h 73"/>
                <a:gd name="T8" fmla="*/ 11 w 66"/>
                <a:gd name="T9" fmla="*/ 13 h 73"/>
                <a:gd name="T10" fmla="*/ 8 w 66"/>
                <a:gd name="T11" fmla="*/ 9 h 73"/>
                <a:gd name="T12" fmla="*/ 8 w 66"/>
                <a:gd name="T13" fmla="*/ 8 h 73"/>
                <a:gd name="T14" fmla="*/ 8 w 66"/>
                <a:gd name="T15" fmla="*/ 7 h 73"/>
                <a:gd name="T16" fmla="*/ 11 w 66"/>
                <a:gd name="T17" fmla="*/ 4 h 73"/>
                <a:gd name="T18" fmla="*/ 9 w 66"/>
                <a:gd name="T19" fmla="*/ 2 h 73"/>
                <a:gd name="T20" fmla="*/ 7 w 66"/>
                <a:gd name="T21" fmla="*/ 5 h 73"/>
                <a:gd name="T22" fmla="*/ 6 w 66"/>
                <a:gd name="T23" fmla="*/ 6 h 73"/>
                <a:gd name="T24" fmla="*/ 6 w 66"/>
                <a:gd name="T25" fmla="*/ 5 h 73"/>
                <a:gd name="T26" fmla="*/ 2 w 66"/>
                <a:gd name="T27" fmla="*/ 0 h 73"/>
                <a:gd name="T28" fmla="*/ 2 w 66"/>
                <a:gd name="T29" fmla="*/ 2 h 73"/>
                <a:gd name="T30" fmla="*/ 2 w 66"/>
                <a:gd name="T31" fmla="*/ 2 h 73"/>
                <a:gd name="T32" fmla="*/ 5 w 66"/>
                <a:gd name="T33" fmla="*/ 6 h 73"/>
                <a:gd name="T34" fmla="*/ 6 w 66"/>
                <a:gd name="T35" fmla="*/ 7 h 73"/>
                <a:gd name="T36" fmla="*/ 5 w 66"/>
                <a:gd name="T37" fmla="*/ 7 h 73"/>
                <a:gd name="T38" fmla="*/ 2 w 66"/>
                <a:gd name="T39" fmla="*/ 9 h 73"/>
                <a:gd name="T40" fmla="*/ 0 w 66"/>
                <a:gd name="T41" fmla="*/ 9 h 73"/>
                <a:gd name="T42" fmla="*/ 2 w 66"/>
                <a:gd name="T43" fmla="*/ 12 h 73"/>
                <a:gd name="T44" fmla="*/ 2 w 66"/>
                <a:gd name="T45" fmla="*/ 12 h 73"/>
                <a:gd name="T46" fmla="*/ 6 w 66"/>
                <a:gd name="T47" fmla="*/ 10 h 73"/>
                <a:gd name="T48" fmla="*/ 6 w 66"/>
                <a:gd name="T49" fmla="*/ 9 h 7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6"/>
                <a:gd name="T76" fmla="*/ 0 h 73"/>
                <a:gd name="T77" fmla="*/ 66 w 66"/>
                <a:gd name="T78" fmla="*/ 73 h 7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6" h="73">
                  <a:moveTo>
                    <a:pt x="35" y="46"/>
                  </a:moveTo>
                  <a:cubicBezTo>
                    <a:pt x="37" y="49"/>
                    <a:pt x="37" y="49"/>
                    <a:pt x="37" y="49"/>
                  </a:cubicBezTo>
                  <a:cubicBezTo>
                    <a:pt x="45" y="63"/>
                    <a:pt x="51" y="70"/>
                    <a:pt x="56" y="72"/>
                  </a:cubicBezTo>
                  <a:cubicBezTo>
                    <a:pt x="59" y="73"/>
                    <a:pt x="62" y="70"/>
                    <a:pt x="66" y="65"/>
                  </a:cubicBezTo>
                  <a:cubicBezTo>
                    <a:pt x="64" y="65"/>
                    <a:pt x="64" y="65"/>
                    <a:pt x="63" y="65"/>
                  </a:cubicBezTo>
                  <a:cubicBezTo>
                    <a:pt x="57" y="63"/>
                    <a:pt x="51" y="56"/>
                    <a:pt x="44" y="44"/>
                  </a:cubicBezTo>
                  <a:cubicBezTo>
                    <a:pt x="41" y="39"/>
                    <a:pt x="41" y="39"/>
                    <a:pt x="41" y="39"/>
                  </a:cubicBezTo>
                  <a:cubicBezTo>
                    <a:pt x="43" y="37"/>
                    <a:pt x="43" y="37"/>
                    <a:pt x="43" y="37"/>
                  </a:cubicBezTo>
                  <a:cubicBezTo>
                    <a:pt x="52" y="28"/>
                    <a:pt x="56" y="21"/>
                    <a:pt x="56" y="17"/>
                  </a:cubicBezTo>
                  <a:cubicBezTo>
                    <a:pt x="56" y="13"/>
                    <a:pt x="54" y="9"/>
                    <a:pt x="49" y="2"/>
                  </a:cubicBezTo>
                  <a:cubicBezTo>
                    <a:pt x="47" y="12"/>
                    <a:pt x="43" y="20"/>
                    <a:pt x="37" y="28"/>
                  </a:cubicBezTo>
                  <a:cubicBezTo>
                    <a:pt x="35" y="29"/>
                    <a:pt x="35" y="29"/>
                    <a:pt x="35" y="29"/>
                  </a:cubicBezTo>
                  <a:cubicBezTo>
                    <a:pt x="33" y="25"/>
                    <a:pt x="33" y="25"/>
                    <a:pt x="33" y="25"/>
                  </a:cubicBezTo>
                  <a:cubicBezTo>
                    <a:pt x="23" y="10"/>
                    <a:pt x="16" y="2"/>
                    <a:pt x="12" y="0"/>
                  </a:cubicBezTo>
                  <a:cubicBezTo>
                    <a:pt x="9" y="0"/>
                    <a:pt x="7" y="1"/>
                    <a:pt x="5" y="3"/>
                  </a:cubicBezTo>
                  <a:cubicBezTo>
                    <a:pt x="5" y="4"/>
                    <a:pt x="4" y="4"/>
                    <a:pt x="4" y="5"/>
                  </a:cubicBezTo>
                  <a:cubicBezTo>
                    <a:pt x="10" y="10"/>
                    <a:pt x="18" y="19"/>
                    <a:pt x="26" y="31"/>
                  </a:cubicBezTo>
                  <a:cubicBezTo>
                    <a:pt x="29" y="35"/>
                    <a:pt x="29" y="35"/>
                    <a:pt x="29" y="35"/>
                  </a:cubicBezTo>
                  <a:cubicBezTo>
                    <a:pt x="27" y="37"/>
                    <a:pt x="27" y="37"/>
                    <a:pt x="27" y="37"/>
                  </a:cubicBezTo>
                  <a:cubicBezTo>
                    <a:pt x="19" y="45"/>
                    <a:pt x="12" y="48"/>
                    <a:pt x="5" y="46"/>
                  </a:cubicBezTo>
                  <a:cubicBezTo>
                    <a:pt x="3" y="46"/>
                    <a:pt x="1" y="45"/>
                    <a:pt x="0" y="44"/>
                  </a:cubicBezTo>
                  <a:cubicBezTo>
                    <a:pt x="2" y="50"/>
                    <a:pt x="4" y="53"/>
                    <a:pt x="5" y="55"/>
                  </a:cubicBezTo>
                  <a:cubicBezTo>
                    <a:pt x="7" y="58"/>
                    <a:pt x="8" y="58"/>
                    <a:pt x="11" y="59"/>
                  </a:cubicBezTo>
                  <a:cubicBezTo>
                    <a:pt x="16" y="61"/>
                    <a:pt x="23" y="57"/>
                    <a:pt x="32" y="49"/>
                  </a:cubicBezTo>
                  <a:cubicBezTo>
                    <a:pt x="35" y="46"/>
                    <a:pt x="35" y="46"/>
                    <a:pt x="35" y="46"/>
                  </a:cubicBezTo>
                  <a:close/>
                </a:path>
              </a:pathLst>
            </a:custGeom>
            <a:solidFill>
              <a:srgbClr val="000000"/>
            </a:solidFill>
            <a:ln w="6350">
              <a:solidFill>
                <a:srgbClr val="000000"/>
              </a:solidFill>
              <a:round/>
              <a:headEnd/>
              <a:tailEnd/>
            </a:ln>
          </p:spPr>
          <p:txBody>
            <a:bodyPr/>
            <a:lstStyle/>
            <a:p>
              <a:endParaRPr lang="nl-NL"/>
            </a:p>
          </p:txBody>
        </p:sp>
        <p:sp>
          <p:nvSpPr>
            <p:cNvPr id="39106" name="Freeform 3689"/>
            <p:cNvSpPr>
              <a:spLocks/>
            </p:cNvSpPr>
            <p:nvPr/>
          </p:nvSpPr>
          <p:spPr bwMode="gray">
            <a:xfrm>
              <a:off x="1233" y="1165"/>
              <a:ext cx="52" cy="42"/>
            </a:xfrm>
            <a:custGeom>
              <a:avLst/>
              <a:gdLst>
                <a:gd name="T0" fmla="*/ 13 w 68"/>
                <a:gd name="T1" fmla="*/ 0 h 55"/>
                <a:gd name="T2" fmla="*/ 14 w 68"/>
                <a:gd name="T3" fmla="*/ 2 h 55"/>
                <a:gd name="T4" fmla="*/ 8 w 68"/>
                <a:gd name="T5" fmla="*/ 5 h 55"/>
                <a:gd name="T6" fmla="*/ 5 w 68"/>
                <a:gd name="T7" fmla="*/ 10 h 55"/>
                <a:gd name="T8" fmla="*/ 4 w 68"/>
                <a:gd name="T9" fmla="*/ 11 h 55"/>
                <a:gd name="T10" fmla="*/ 3 w 68"/>
                <a:gd name="T11" fmla="*/ 11 h 55"/>
                <a:gd name="T12" fmla="*/ 2 w 68"/>
                <a:gd name="T13" fmla="*/ 9 h 55"/>
                <a:gd name="T14" fmla="*/ 2 w 68"/>
                <a:gd name="T15" fmla="*/ 8 h 55"/>
                <a:gd name="T16" fmla="*/ 2 w 68"/>
                <a:gd name="T17" fmla="*/ 6 h 55"/>
                <a:gd name="T18" fmla="*/ 0 w 68"/>
                <a:gd name="T19" fmla="*/ 5 h 55"/>
                <a:gd name="T20" fmla="*/ 2 w 68"/>
                <a:gd name="T21" fmla="*/ 4 h 55"/>
                <a:gd name="T22" fmla="*/ 4 w 68"/>
                <a:gd name="T23" fmla="*/ 6 h 55"/>
                <a:gd name="T24" fmla="*/ 4 w 68"/>
                <a:gd name="T25" fmla="*/ 8 h 55"/>
                <a:gd name="T26" fmla="*/ 8 w 68"/>
                <a:gd name="T27" fmla="*/ 3 h 55"/>
                <a:gd name="T28" fmla="*/ 13 w 68"/>
                <a:gd name="T29" fmla="*/ 0 h 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8"/>
                <a:gd name="T46" fmla="*/ 0 h 55"/>
                <a:gd name="T47" fmla="*/ 68 w 68"/>
                <a:gd name="T48" fmla="*/ 55 h 5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8" h="55">
                  <a:moveTo>
                    <a:pt x="66" y="0"/>
                  </a:moveTo>
                  <a:cubicBezTo>
                    <a:pt x="68" y="3"/>
                    <a:pt x="68" y="3"/>
                    <a:pt x="68" y="3"/>
                  </a:cubicBezTo>
                  <a:cubicBezTo>
                    <a:pt x="61" y="6"/>
                    <a:pt x="53" y="13"/>
                    <a:pt x="44" y="23"/>
                  </a:cubicBezTo>
                  <a:cubicBezTo>
                    <a:pt x="36" y="32"/>
                    <a:pt x="29" y="41"/>
                    <a:pt x="25" y="50"/>
                  </a:cubicBezTo>
                  <a:cubicBezTo>
                    <a:pt x="21" y="51"/>
                    <a:pt x="21" y="51"/>
                    <a:pt x="21" y="51"/>
                  </a:cubicBezTo>
                  <a:cubicBezTo>
                    <a:pt x="18" y="53"/>
                    <a:pt x="16" y="54"/>
                    <a:pt x="15" y="55"/>
                  </a:cubicBezTo>
                  <a:cubicBezTo>
                    <a:pt x="14" y="53"/>
                    <a:pt x="13" y="50"/>
                    <a:pt x="12" y="46"/>
                  </a:cubicBezTo>
                  <a:cubicBezTo>
                    <a:pt x="11" y="42"/>
                    <a:pt x="11" y="42"/>
                    <a:pt x="11" y="42"/>
                  </a:cubicBezTo>
                  <a:cubicBezTo>
                    <a:pt x="9" y="37"/>
                    <a:pt x="7" y="33"/>
                    <a:pt x="5" y="30"/>
                  </a:cubicBezTo>
                  <a:cubicBezTo>
                    <a:pt x="4" y="27"/>
                    <a:pt x="2" y="25"/>
                    <a:pt x="0" y="24"/>
                  </a:cubicBezTo>
                  <a:cubicBezTo>
                    <a:pt x="3" y="21"/>
                    <a:pt x="7" y="20"/>
                    <a:pt x="9" y="21"/>
                  </a:cubicBezTo>
                  <a:cubicBezTo>
                    <a:pt x="12" y="21"/>
                    <a:pt x="15" y="26"/>
                    <a:pt x="18" y="34"/>
                  </a:cubicBezTo>
                  <a:cubicBezTo>
                    <a:pt x="19" y="38"/>
                    <a:pt x="19" y="38"/>
                    <a:pt x="19" y="38"/>
                  </a:cubicBezTo>
                  <a:cubicBezTo>
                    <a:pt x="25" y="29"/>
                    <a:pt x="32" y="22"/>
                    <a:pt x="41" y="15"/>
                  </a:cubicBezTo>
                  <a:cubicBezTo>
                    <a:pt x="49" y="8"/>
                    <a:pt x="58" y="3"/>
                    <a:pt x="66" y="0"/>
                  </a:cubicBezTo>
                </a:path>
              </a:pathLst>
            </a:custGeom>
            <a:solidFill>
              <a:srgbClr val="000000"/>
            </a:solidFill>
            <a:ln w="6350">
              <a:solidFill>
                <a:srgbClr val="000000"/>
              </a:solidFill>
              <a:round/>
              <a:headEnd/>
              <a:tailEnd/>
            </a:ln>
          </p:spPr>
          <p:txBody>
            <a:bodyPr/>
            <a:lstStyle/>
            <a:p>
              <a:endParaRPr lang="nl-NL"/>
            </a:p>
          </p:txBody>
        </p:sp>
        <p:sp>
          <p:nvSpPr>
            <p:cNvPr id="39107" name="Freeform 3690"/>
            <p:cNvSpPr>
              <a:spLocks/>
            </p:cNvSpPr>
            <p:nvPr/>
          </p:nvSpPr>
          <p:spPr bwMode="gray">
            <a:xfrm>
              <a:off x="1233" y="1087"/>
              <a:ext cx="52" cy="42"/>
            </a:xfrm>
            <a:custGeom>
              <a:avLst/>
              <a:gdLst>
                <a:gd name="T0" fmla="*/ 13 w 68"/>
                <a:gd name="T1" fmla="*/ 0 h 55"/>
                <a:gd name="T2" fmla="*/ 14 w 68"/>
                <a:gd name="T3" fmla="*/ 2 h 55"/>
                <a:gd name="T4" fmla="*/ 8 w 68"/>
                <a:gd name="T5" fmla="*/ 5 h 55"/>
                <a:gd name="T6" fmla="*/ 5 w 68"/>
                <a:gd name="T7" fmla="*/ 10 h 55"/>
                <a:gd name="T8" fmla="*/ 4 w 68"/>
                <a:gd name="T9" fmla="*/ 11 h 55"/>
                <a:gd name="T10" fmla="*/ 3 w 68"/>
                <a:gd name="T11" fmla="*/ 11 h 55"/>
                <a:gd name="T12" fmla="*/ 2 w 68"/>
                <a:gd name="T13" fmla="*/ 9 h 55"/>
                <a:gd name="T14" fmla="*/ 2 w 68"/>
                <a:gd name="T15" fmla="*/ 8 h 55"/>
                <a:gd name="T16" fmla="*/ 2 w 68"/>
                <a:gd name="T17" fmla="*/ 6 h 55"/>
                <a:gd name="T18" fmla="*/ 0 w 68"/>
                <a:gd name="T19" fmla="*/ 5 h 55"/>
                <a:gd name="T20" fmla="*/ 2 w 68"/>
                <a:gd name="T21" fmla="*/ 4 h 55"/>
                <a:gd name="T22" fmla="*/ 4 w 68"/>
                <a:gd name="T23" fmla="*/ 6 h 55"/>
                <a:gd name="T24" fmla="*/ 4 w 68"/>
                <a:gd name="T25" fmla="*/ 8 h 55"/>
                <a:gd name="T26" fmla="*/ 8 w 68"/>
                <a:gd name="T27" fmla="*/ 3 h 55"/>
                <a:gd name="T28" fmla="*/ 13 w 68"/>
                <a:gd name="T29" fmla="*/ 0 h 5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8"/>
                <a:gd name="T46" fmla="*/ 0 h 55"/>
                <a:gd name="T47" fmla="*/ 68 w 68"/>
                <a:gd name="T48" fmla="*/ 55 h 5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8" h="55">
                  <a:moveTo>
                    <a:pt x="66" y="0"/>
                  </a:moveTo>
                  <a:cubicBezTo>
                    <a:pt x="68" y="3"/>
                    <a:pt x="68" y="3"/>
                    <a:pt x="68" y="3"/>
                  </a:cubicBezTo>
                  <a:cubicBezTo>
                    <a:pt x="61" y="7"/>
                    <a:pt x="53" y="14"/>
                    <a:pt x="44" y="23"/>
                  </a:cubicBezTo>
                  <a:cubicBezTo>
                    <a:pt x="36" y="32"/>
                    <a:pt x="29" y="41"/>
                    <a:pt x="25" y="50"/>
                  </a:cubicBezTo>
                  <a:cubicBezTo>
                    <a:pt x="21" y="52"/>
                    <a:pt x="21" y="52"/>
                    <a:pt x="21" y="52"/>
                  </a:cubicBezTo>
                  <a:cubicBezTo>
                    <a:pt x="18" y="53"/>
                    <a:pt x="16" y="54"/>
                    <a:pt x="15" y="55"/>
                  </a:cubicBezTo>
                  <a:cubicBezTo>
                    <a:pt x="14" y="53"/>
                    <a:pt x="13" y="51"/>
                    <a:pt x="12" y="46"/>
                  </a:cubicBezTo>
                  <a:cubicBezTo>
                    <a:pt x="11" y="43"/>
                    <a:pt x="11" y="43"/>
                    <a:pt x="11" y="43"/>
                  </a:cubicBezTo>
                  <a:cubicBezTo>
                    <a:pt x="9" y="37"/>
                    <a:pt x="7" y="33"/>
                    <a:pt x="5" y="30"/>
                  </a:cubicBezTo>
                  <a:cubicBezTo>
                    <a:pt x="4" y="28"/>
                    <a:pt x="2" y="26"/>
                    <a:pt x="0" y="24"/>
                  </a:cubicBezTo>
                  <a:cubicBezTo>
                    <a:pt x="3" y="22"/>
                    <a:pt x="7" y="20"/>
                    <a:pt x="9" y="21"/>
                  </a:cubicBezTo>
                  <a:cubicBezTo>
                    <a:pt x="12" y="22"/>
                    <a:pt x="15" y="26"/>
                    <a:pt x="18" y="34"/>
                  </a:cubicBezTo>
                  <a:cubicBezTo>
                    <a:pt x="19" y="38"/>
                    <a:pt x="19" y="38"/>
                    <a:pt x="19" y="38"/>
                  </a:cubicBezTo>
                  <a:cubicBezTo>
                    <a:pt x="25" y="30"/>
                    <a:pt x="32" y="22"/>
                    <a:pt x="41" y="15"/>
                  </a:cubicBezTo>
                  <a:cubicBezTo>
                    <a:pt x="49" y="8"/>
                    <a:pt x="58" y="3"/>
                    <a:pt x="66" y="0"/>
                  </a:cubicBezTo>
                </a:path>
              </a:pathLst>
            </a:custGeom>
            <a:solidFill>
              <a:srgbClr val="000000"/>
            </a:solidFill>
            <a:ln w="6350">
              <a:solidFill>
                <a:srgbClr val="000000"/>
              </a:solidFill>
              <a:round/>
              <a:headEnd/>
              <a:tailEnd/>
            </a:ln>
          </p:spPr>
          <p:txBody>
            <a:bodyPr/>
            <a:lstStyle/>
            <a:p>
              <a:endParaRPr lang="nl-NL"/>
            </a:p>
          </p:txBody>
        </p:sp>
      </p:grpSp>
      <p:grpSp>
        <p:nvGrpSpPr>
          <p:cNvPr id="38931" name="Group 3622"/>
          <p:cNvGrpSpPr>
            <a:grpSpLocks/>
          </p:cNvGrpSpPr>
          <p:nvPr/>
        </p:nvGrpSpPr>
        <p:grpSpPr bwMode="auto">
          <a:xfrm>
            <a:off x="6113463" y="4440239"/>
            <a:ext cx="450850" cy="428625"/>
            <a:chOff x="796" y="1308"/>
            <a:chExt cx="434" cy="413"/>
          </a:xfrm>
        </p:grpSpPr>
        <p:sp>
          <p:nvSpPr>
            <p:cNvPr id="39083" name="Freeform 3623"/>
            <p:cNvSpPr>
              <a:spLocks/>
            </p:cNvSpPr>
            <p:nvPr/>
          </p:nvSpPr>
          <p:spPr bwMode="gray">
            <a:xfrm>
              <a:off x="796" y="1308"/>
              <a:ext cx="434" cy="413"/>
            </a:xfrm>
            <a:custGeom>
              <a:avLst/>
              <a:gdLst>
                <a:gd name="T0" fmla="*/ 2 w 1345"/>
                <a:gd name="T1" fmla="*/ 0 h 1283"/>
                <a:gd name="T2" fmla="*/ 2 w 1345"/>
                <a:gd name="T3" fmla="*/ 2 h 1283"/>
                <a:gd name="T4" fmla="*/ 0 w 1345"/>
                <a:gd name="T5" fmla="*/ 1 h 1283"/>
                <a:gd name="T6" fmla="*/ 0 w 1345"/>
                <a:gd name="T7" fmla="*/ 0 h 1283"/>
                <a:gd name="T8" fmla="*/ 2 w 1345"/>
                <a:gd name="T9" fmla="*/ 0 h 1283"/>
                <a:gd name="T10" fmla="*/ 0 60000 65536"/>
                <a:gd name="T11" fmla="*/ 0 60000 65536"/>
                <a:gd name="T12" fmla="*/ 0 60000 65536"/>
                <a:gd name="T13" fmla="*/ 0 60000 65536"/>
                <a:gd name="T14" fmla="*/ 0 60000 65536"/>
                <a:gd name="T15" fmla="*/ 0 w 1345"/>
                <a:gd name="T16" fmla="*/ 0 h 1283"/>
                <a:gd name="T17" fmla="*/ 1345 w 1345"/>
                <a:gd name="T18" fmla="*/ 1283 h 1283"/>
              </a:gdLst>
              <a:ahLst/>
              <a:cxnLst>
                <a:cxn ang="T10">
                  <a:pos x="T0" y="T1"/>
                </a:cxn>
                <a:cxn ang="T11">
                  <a:pos x="T2" y="T3"/>
                </a:cxn>
                <a:cxn ang="T12">
                  <a:pos x="T4" y="T5"/>
                </a:cxn>
                <a:cxn ang="T13">
                  <a:pos x="T6" y="T7"/>
                </a:cxn>
                <a:cxn ang="T14">
                  <a:pos x="T8" y="T9"/>
                </a:cxn>
              </a:cxnLst>
              <a:rect l="T15" t="T16" r="T17" b="T18"/>
              <a:pathLst>
                <a:path w="1345" h="1283">
                  <a:moveTo>
                    <a:pt x="1345" y="359"/>
                  </a:moveTo>
                  <a:lnTo>
                    <a:pt x="1345" y="1283"/>
                  </a:lnTo>
                  <a:lnTo>
                    <a:pt x="0" y="924"/>
                  </a:lnTo>
                  <a:lnTo>
                    <a:pt x="0" y="0"/>
                  </a:lnTo>
                  <a:lnTo>
                    <a:pt x="1345" y="359"/>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39084" name="Freeform 3624"/>
            <p:cNvSpPr>
              <a:spLocks/>
            </p:cNvSpPr>
            <p:nvPr/>
          </p:nvSpPr>
          <p:spPr bwMode="gray">
            <a:xfrm>
              <a:off x="1101" y="1555"/>
              <a:ext cx="100" cy="44"/>
            </a:xfrm>
            <a:custGeom>
              <a:avLst/>
              <a:gdLst>
                <a:gd name="T0" fmla="*/ 0 w 310"/>
                <a:gd name="T1" fmla="*/ 0 h 139"/>
                <a:gd name="T2" fmla="*/ 0 w 310"/>
                <a:gd name="T3" fmla="*/ 0 h 139"/>
                <a:gd name="T4" fmla="*/ 0 w 310"/>
                <a:gd name="T5" fmla="*/ 0 h 139"/>
                <a:gd name="T6" fmla="*/ 0 w 310"/>
                <a:gd name="T7" fmla="*/ 0 h 139"/>
                <a:gd name="T8" fmla="*/ 0 w 310"/>
                <a:gd name="T9" fmla="*/ 0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310" y="139"/>
                  </a:moveTo>
                  <a:lnTo>
                    <a:pt x="310" y="82"/>
                  </a:lnTo>
                  <a:lnTo>
                    <a:pt x="0" y="0"/>
                  </a:lnTo>
                  <a:lnTo>
                    <a:pt x="0" y="56"/>
                  </a:lnTo>
                  <a:lnTo>
                    <a:pt x="31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85" name="Freeform 3625"/>
            <p:cNvSpPr>
              <a:spLocks/>
            </p:cNvSpPr>
            <p:nvPr/>
          </p:nvSpPr>
          <p:spPr bwMode="gray">
            <a:xfrm>
              <a:off x="1101" y="1590"/>
              <a:ext cx="100" cy="45"/>
            </a:xfrm>
            <a:custGeom>
              <a:avLst/>
              <a:gdLst>
                <a:gd name="T0" fmla="*/ 0 w 310"/>
                <a:gd name="T1" fmla="*/ 0 h 139"/>
                <a:gd name="T2" fmla="*/ 0 w 310"/>
                <a:gd name="T3" fmla="*/ 0 h 139"/>
                <a:gd name="T4" fmla="*/ 0 w 310"/>
                <a:gd name="T5" fmla="*/ 0 h 139"/>
                <a:gd name="T6" fmla="*/ 0 w 310"/>
                <a:gd name="T7" fmla="*/ 0 h 139"/>
                <a:gd name="T8" fmla="*/ 0 w 310"/>
                <a:gd name="T9" fmla="*/ 0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310" y="139"/>
                  </a:moveTo>
                  <a:lnTo>
                    <a:pt x="310" y="82"/>
                  </a:lnTo>
                  <a:lnTo>
                    <a:pt x="0" y="0"/>
                  </a:lnTo>
                  <a:lnTo>
                    <a:pt x="0" y="56"/>
                  </a:lnTo>
                  <a:lnTo>
                    <a:pt x="31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86" name="Freeform 3626"/>
            <p:cNvSpPr>
              <a:spLocks/>
            </p:cNvSpPr>
            <p:nvPr/>
          </p:nvSpPr>
          <p:spPr bwMode="gray">
            <a:xfrm>
              <a:off x="1101" y="1624"/>
              <a:ext cx="100" cy="45"/>
            </a:xfrm>
            <a:custGeom>
              <a:avLst/>
              <a:gdLst>
                <a:gd name="T0" fmla="*/ 0 w 310"/>
                <a:gd name="T1" fmla="*/ 0 h 139"/>
                <a:gd name="T2" fmla="*/ 0 w 310"/>
                <a:gd name="T3" fmla="*/ 0 h 139"/>
                <a:gd name="T4" fmla="*/ 0 w 310"/>
                <a:gd name="T5" fmla="*/ 0 h 139"/>
                <a:gd name="T6" fmla="*/ 0 w 310"/>
                <a:gd name="T7" fmla="*/ 0 h 139"/>
                <a:gd name="T8" fmla="*/ 0 w 310"/>
                <a:gd name="T9" fmla="*/ 0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310" y="139"/>
                  </a:moveTo>
                  <a:lnTo>
                    <a:pt x="310" y="83"/>
                  </a:lnTo>
                  <a:lnTo>
                    <a:pt x="0" y="0"/>
                  </a:lnTo>
                  <a:lnTo>
                    <a:pt x="0" y="57"/>
                  </a:lnTo>
                  <a:lnTo>
                    <a:pt x="31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87" name="Freeform 3627"/>
            <p:cNvSpPr>
              <a:spLocks/>
            </p:cNvSpPr>
            <p:nvPr/>
          </p:nvSpPr>
          <p:spPr bwMode="gray">
            <a:xfrm>
              <a:off x="963" y="1517"/>
              <a:ext cx="100" cy="45"/>
            </a:xfrm>
            <a:custGeom>
              <a:avLst/>
              <a:gdLst>
                <a:gd name="T0" fmla="*/ 0 w 309"/>
                <a:gd name="T1" fmla="*/ 0 h 139"/>
                <a:gd name="T2" fmla="*/ 0 w 309"/>
                <a:gd name="T3" fmla="*/ 0 h 139"/>
                <a:gd name="T4" fmla="*/ 0 w 309"/>
                <a:gd name="T5" fmla="*/ 0 h 139"/>
                <a:gd name="T6" fmla="*/ 0 w 309"/>
                <a:gd name="T7" fmla="*/ 0 h 139"/>
                <a:gd name="T8" fmla="*/ 0 w 309"/>
                <a:gd name="T9" fmla="*/ 0 h 139"/>
                <a:gd name="T10" fmla="*/ 0 60000 65536"/>
                <a:gd name="T11" fmla="*/ 0 60000 65536"/>
                <a:gd name="T12" fmla="*/ 0 60000 65536"/>
                <a:gd name="T13" fmla="*/ 0 60000 65536"/>
                <a:gd name="T14" fmla="*/ 0 60000 65536"/>
                <a:gd name="T15" fmla="*/ 0 w 309"/>
                <a:gd name="T16" fmla="*/ 0 h 139"/>
                <a:gd name="T17" fmla="*/ 309 w 309"/>
                <a:gd name="T18" fmla="*/ 139 h 139"/>
              </a:gdLst>
              <a:ahLst/>
              <a:cxnLst>
                <a:cxn ang="T10">
                  <a:pos x="T0" y="T1"/>
                </a:cxn>
                <a:cxn ang="T11">
                  <a:pos x="T2" y="T3"/>
                </a:cxn>
                <a:cxn ang="T12">
                  <a:pos x="T4" y="T5"/>
                </a:cxn>
                <a:cxn ang="T13">
                  <a:pos x="T6" y="T7"/>
                </a:cxn>
                <a:cxn ang="T14">
                  <a:pos x="T8" y="T9"/>
                </a:cxn>
              </a:cxnLst>
              <a:rect l="T15" t="T16" r="T17" b="T18"/>
              <a:pathLst>
                <a:path w="309" h="139">
                  <a:moveTo>
                    <a:pt x="309" y="139"/>
                  </a:moveTo>
                  <a:lnTo>
                    <a:pt x="309" y="83"/>
                  </a:lnTo>
                  <a:lnTo>
                    <a:pt x="0" y="0"/>
                  </a:lnTo>
                  <a:lnTo>
                    <a:pt x="0" y="54"/>
                  </a:lnTo>
                  <a:lnTo>
                    <a:pt x="309"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88" name="Freeform 3628"/>
            <p:cNvSpPr>
              <a:spLocks/>
            </p:cNvSpPr>
            <p:nvPr/>
          </p:nvSpPr>
          <p:spPr bwMode="gray">
            <a:xfrm>
              <a:off x="826" y="1481"/>
              <a:ext cx="100" cy="45"/>
            </a:xfrm>
            <a:custGeom>
              <a:avLst/>
              <a:gdLst>
                <a:gd name="T0" fmla="*/ 0 w 311"/>
                <a:gd name="T1" fmla="*/ 0 h 139"/>
                <a:gd name="T2" fmla="*/ 0 w 311"/>
                <a:gd name="T3" fmla="*/ 0 h 139"/>
                <a:gd name="T4" fmla="*/ 0 w 311"/>
                <a:gd name="T5" fmla="*/ 0 h 139"/>
                <a:gd name="T6" fmla="*/ 0 w 311"/>
                <a:gd name="T7" fmla="*/ 0 h 139"/>
                <a:gd name="T8" fmla="*/ 0 w 311"/>
                <a:gd name="T9" fmla="*/ 0 h 139"/>
                <a:gd name="T10" fmla="*/ 0 60000 65536"/>
                <a:gd name="T11" fmla="*/ 0 60000 65536"/>
                <a:gd name="T12" fmla="*/ 0 60000 65536"/>
                <a:gd name="T13" fmla="*/ 0 60000 65536"/>
                <a:gd name="T14" fmla="*/ 0 60000 65536"/>
                <a:gd name="T15" fmla="*/ 0 w 311"/>
                <a:gd name="T16" fmla="*/ 0 h 139"/>
                <a:gd name="T17" fmla="*/ 311 w 311"/>
                <a:gd name="T18" fmla="*/ 139 h 139"/>
              </a:gdLst>
              <a:ahLst/>
              <a:cxnLst>
                <a:cxn ang="T10">
                  <a:pos x="T0" y="T1"/>
                </a:cxn>
                <a:cxn ang="T11">
                  <a:pos x="T2" y="T3"/>
                </a:cxn>
                <a:cxn ang="T12">
                  <a:pos x="T4" y="T5"/>
                </a:cxn>
                <a:cxn ang="T13">
                  <a:pos x="T6" y="T7"/>
                </a:cxn>
                <a:cxn ang="T14">
                  <a:pos x="T8" y="T9"/>
                </a:cxn>
              </a:cxnLst>
              <a:rect l="T15" t="T16" r="T17" b="T18"/>
              <a:pathLst>
                <a:path w="311" h="139">
                  <a:moveTo>
                    <a:pt x="311" y="139"/>
                  </a:moveTo>
                  <a:lnTo>
                    <a:pt x="311" y="82"/>
                  </a:lnTo>
                  <a:lnTo>
                    <a:pt x="0" y="0"/>
                  </a:lnTo>
                  <a:lnTo>
                    <a:pt x="0" y="54"/>
                  </a:lnTo>
                  <a:lnTo>
                    <a:pt x="311"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89" name="Freeform 3629"/>
            <p:cNvSpPr>
              <a:spLocks/>
            </p:cNvSpPr>
            <p:nvPr/>
          </p:nvSpPr>
          <p:spPr bwMode="gray">
            <a:xfrm>
              <a:off x="826" y="1516"/>
              <a:ext cx="100" cy="45"/>
            </a:xfrm>
            <a:custGeom>
              <a:avLst/>
              <a:gdLst>
                <a:gd name="T0" fmla="*/ 0 w 311"/>
                <a:gd name="T1" fmla="*/ 0 h 140"/>
                <a:gd name="T2" fmla="*/ 0 w 311"/>
                <a:gd name="T3" fmla="*/ 0 h 140"/>
                <a:gd name="T4" fmla="*/ 0 w 311"/>
                <a:gd name="T5" fmla="*/ 0 h 140"/>
                <a:gd name="T6" fmla="*/ 0 w 311"/>
                <a:gd name="T7" fmla="*/ 0 h 140"/>
                <a:gd name="T8" fmla="*/ 0 w 311"/>
                <a:gd name="T9" fmla="*/ 0 h 140"/>
                <a:gd name="T10" fmla="*/ 0 60000 65536"/>
                <a:gd name="T11" fmla="*/ 0 60000 65536"/>
                <a:gd name="T12" fmla="*/ 0 60000 65536"/>
                <a:gd name="T13" fmla="*/ 0 60000 65536"/>
                <a:gd name="T14" fmla="*/ 0 60000 65536"/>
                <a:gd name="T15" fmla="*/ 0 w 311"/>
                <a:gd name="T16" fmla="*/ 0 h 140"/>
                <a:gd name="T17" fmla="*/ 311 w 311"/>
                <a:gd name="T18" fmla="*/ 140 h 140"/>
              </a:gdLst>
              <a:ahLst/>
              <a:cxnLst>
                <a:cxn ang="T10">
                  <a:pos x="T0" y="T1"/>
                </a:cxn>
                <a:cxn ang="T11">
                  <a:pos x="T2" y="T3"/>
                </a:cxn>
                <a:cxn ang="T12">
                  <a:pos x="T4" y="T5"/>
                </a:cxn>
                <a:cxn ang="T13">
                  <a:pos x="T6" y="T7"/>
                </a:cxn>
                <a:cxn ang="T14">
                  <a:pos x="T8" y="T9"/>
                </a:cxn>
              </a:cxnLst>
              <a:rect l="T15" t="T16" r="T17" b="T18"/>
              <a:pathLst>
                <a:path w="311" h="140">
                  <a:moveTo>
                    <a:pt x="311" y="140"/>
                  </a:moveTo>
                  <a:lnTo>
                    <a:pt x="311" y="83"/>
                  </a:lnTo>
                  <a:lnTo>
                    <a:pt x="0" y="0"/>
                  </a:lnTo>
                  <a:lnTo>
                    <a:pt x="0" y="57"/>
                  </a:lnTo>
                  <a:lnTo>
                    <a:pt x="311"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39090" name="Freeform 3630"/>
            <p:cNvSpPr>
              <a:spLocks/>
            </p:cNvSpPr>
            <p:nvPr/>
          </p:nvSpPr>
          <p:spPr bwMode="gray">
            <a:xfrm>
              <a:off x="1100" y="1420"/>
              <a:ext cx="100" cy="130"/>
            </a:xfrm>
            <a:custGeom>
              <a:avLst/>
              <a:gdLst>
                <a:gd name="T0" fmla="*/ 0 w 309"/>
                <a:gd name="T1" fmla="*/ 1 h 404"/>
                <a:gd name="T2" fmla="*/ 0 w 309"/>
                <a:gd name="T3" fmla="*/ 0 h 404"/>
                <a:gd name="T4" fmla="*/ 0 w 309"/>
                <a:gd name="T5" fmla="*/ 0 h 404"/>
                <a:gd name="T6" fmla="*/ 0 w 309"/>
                <a:gd name="T7" fmla="*/ 0 h 404"/>
                <a:gd name="T8" fmla="*/ 0 w 309"/>
                <a:gd name="T9" fmla="*/ 1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309" y="404"/>
                  </a:moveTo>
                  <a:lnTo>
                    <a:pt x="309" y="82"/>
                  </a:lnTo>
                  <a:lnTo>
                    <a:pt x="0" y="0"/>
                  </a:lnTo>
                  <a:lnTo>
                    <a:pt x="0" y="321"/>
                  </a:lnTo>
                  <a:lnTo>
                    <a:pt x="309"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091" name="Freeform 3631"/>
            <p:cNvSpPr>
              <a:spLocks/>
            </p:cNvSpPr>
            <p:nvPr/>
          </p:nvSpPr>
          <p:spPr bwMode="gray">
            <a:xfrm>
              <a:off x="962" y="1383"/>
              <a:ext cx="101" cy="130"/>
            </a:xfrm>
            <a:custGeom>
              <a:avLst/>
              <a:gdLst>
                <a:gd name="T0" fmla="*/ 0 w 312"/>
                <a:gd name="T1" fmla="*/ 0 h 406"/>
                <a:gd name="T2" fmla="*/ 0 w 312"/>
                <a:gd name="T3" fmla="*/ 0 h 406"/>
                <a:gd name="T4" fmla="*/ 0 w 312"/>
                <a:gd name="T5" fmla="*/ 0 h 406"/>
                <a:gd name="T6" fmla="*/ 0 w 312"/>
                <a:gd name="T7" fmla="*/ 0 h 406"/>
                <a:gd name="T8" fmla="*/ 0 w 312"/>
                <a:gd name="T9" fmla="*/ 0 h 406"/>
                <a:gd name="T10" fmla="*/ 0 60000 65536"/>
                <a:gd name="T11" fmla="*/ 0 60000 65536"/>
                <a:gd name="T12" fmla="*/ 0 60000 65536"/>
                <a:gd name="T13" fmla="*/ 0 60000 65536"/>
                <a:gd name="T14" fmla="*/ 0 60000 65536"/>
                <a:gd name="T15" fmla="*/ 0 w 312"/>
                <a:gd name="T16" fmla="*/ 0 h 406"/>
                <a:gd name="T17" fmla="*/ 312 w 312"/>
                <a:gd name="T18" fmla="*/ 406 h 406"/>
              </a:gdLst>
              <a:ahLst/>
              <a:cxnLst>
                <a:cxn ang="T10">
                  <a:pos x="T0" y="T1"/>
                </a:cxn>
                <a:cxn ang="T11">
                  <a:pos x="T2" y="T3"/>
                </a:cxn>
                <a:cxn ang="T12">
                  <a:pos x="T4" y="T5"/>
                </a:cxn>
                <a:cxn ang="T13">
                  <a:pos x="T6" y="T7"/>
                </a:cxn>
                <a:cxn ang="T14">
                  <a:pos x="T8" y="T9"/>
                </a:cxn>
              </a:cxnLst>
              <a:rect l="T15" t="T16" r="T17" b="T18"/>
              <a:pathLst>
                <a:path w="312" h="406">
                  <a:moveTo>
                    <a:pt x="312" y="406"/>
                  </a:moveTo>
                  <a:lnTo>
                    <a:pt x="312" y="85"/>
                  </a:lnTo>
                  <a:lnTo>
                    <a:pt x="0" y="0"/>
                  </a:lnTo>
                  <a:lnTo>
                    <a:pt x="0" y="321"/>
                  </a:lnTo>
                  <a:lnTo>
                    <a:pt x="312" y="406"/>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092" name="Freeform 3632"/>
            <p:cNvSpPr>
              <a:spLocks/>
            </p:cNvSpPr>
            <p:nvPr/>
          </p:nvSpPr>
          <p:spPr bwMode="gray">
            <a:xfrm>
              <a:off x="826" y="1346"/>
              <a:ext cx="100" cy="130"/>
            </a:xfrm>
            <a:custGeom>
              <a:avLst/>
              <a:gdLst>
                <a:gd name="T0" fmla="*/ 0 w 311"/>
                <a:gd name="T1" fmla="*/ 1 h 403"/>
                <a:gd name="T2" fmla="*/ 0 w 311"/>
                <a:gd name="T3" fmla="*/ 0 h 403"/>
                <a:gd name="T4" fmla="*/ 0 w 311"/>
                <a:gd name="T5" fmla="*/ 0 h 403"/>
                <a:gd name="T6" fmla="*/ 0 w 311"/>
                <a:gd name="T7" fmla="*/ 0 h 403"/>
                <a:gd name="T8" fmla="*/ 0 w 311"/>
                <a:gd name="T9" fmla="*/ 1 h 403"/>
                <a:gd name="T10" fmla="*/ 0 60000 65536"/>
                <a:gd name="T11" fmla="*/ 0 60000 65536"/>
                <a:gd name="T12" fmla="*/ 0 60000 65536"/>
                <a:gd name="T13" fmla="*/ 0 60000 65536"/>
                <a:gd name="T14" fmla="*/ 0 60000 65536"/>
                <a:gd name="T15" fmla="*/ 0 w 311"/>
                <a:gd name="T16" fmla="*/ 0 h 403"/>
                <a:gd name="T17" fmla="*/ 311 w 311"/>
                <a:gd name="T18" fmla="*/ 403 h 403"/>
              </a:gdLst>
              <a:ahLst/>
              <a:cxnLst>
                <a:cxn ang="T10">
                  <a:pos x="T0" y="T1"/>
                </a:cxn>
                <a:cxn ang="T11">
                  <a:pos x="T2" y="T3"/>
                </a:cxn>
                <a:cxn ang="T12">
                  <a:pos x="T4" y="T5"/>
                </a:cxn>
                <a:cxn ang="T13">
                  <a:pos x="T6" y="T7"/>
                </a:cxn>
                <a:cxn ang="T14">
                  <a:pos x="T8" y="T9"/>
                </a:cxn>
              </a:cxnLst>
              <a:rect l="T15" t="T16" r="T17" b="T18"/>
              <a:pathLst>
                <a:path w="311" h="403">
                  <a:moveTo>
                    <a:pt x="311" y="403"/>
                  </a:moveTo>
                  <a:lnTo>
                    <a:pt x="311" y="85"/>
                  </a:lnTo>
                  <a:lnTo>
                    <a:pt x="0" y="0"/>
                  </a:lnTo>
                  <a:lnTo>
                    <a:pt x="0" y="321"/>
                  </a:lnTo>
                  <a:lnTo>
                    <a:pt x="311" y="403"/>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39093" name="Freeform 3633"/>
            <p:cNvSpPr>
              <a:spLocks noEditPoints="1"/>
            </p:cNvSpPr>
            <p:nvPr/>
          </p:nvSpPr>
          <p:spPr bwMode="gray">
            <a:xfrm>
              <a:off x="842" y="1371"/>
              <a:ext cx="65" cy="86"/>
            </a:xfrm>
            <a:custGeom>
              <a:avLst/>
              <a:gdLst>
                <a:gd name="T0" fmla="*/ 0 w 86"/>
                <a:gd name="T1" fmla="*/ 18 h 113"/>
                <a:gd name="T2" fmla="*/ 6 w 86"/>
                <a:gd name="T3" fmla="*/ 0 h 113"/>
                <a:gd name="T4" fmla="*/ 8 w 86"/>
                <a:gd name="T5" fmla="*/ 2 h 113"/>
                <a:gd name="T6" fmla="*/ 16 w 86"/>
                <a:gd name="T7" fmla="*/ 21 h 113"/>
                <a:gd name="T8" fmla="*/ 13 w 86"/>
                <a:gd name="T9" fmla="*/ 21 h 113"/>
                <a:gd name="T10" fmla="*/ 11 w 86"/>
                <a:gd name="T11" fmla="*/ 14 h 113"/>
                <a:gd name="T12" fmla="*/ 5 w 86"/>
                <a:gd name="T13" fmla="*/ 13 h 113"/>
                <a:gd name="T14" fmla="*/ 3 w 86"/>
                <a:gd name="T15" fmla="*/ 18 h 113"/>
                <a:gd name="T16" fmla="*/ 0 w 86"/>
                <a:gd name="T17" fmla="*/ 18 h 113"/>
                <a:gd name="T18" fmla="*/ 5 w 86"/>
                <a:gd name="T19" fmla="*/ 11 h 113"/>
                <a:gd name="T20" fmla="*/ 11 w 86"/>
                <a:gd name="T21" fmla="*/ 12 h 113"/>
                <a:gd name="T22" fmla="*/ 8 w 86"/>
                <a:gd name="T23" fmla="*/ 7 h 113"/>
                <a:gd name="T24" fmla="*/ 8 w 86"/>
                <a:gd name="T25" fmla="*/ 2 h 113"/>
                <a:gd name="T26" fmla="*/ 6 w 86"/>
                <a:gd name="T27" fmla="*/ 6 h 113"/>
                <a:gd name="T28" fmla="*/ 5 w 86"/>
                <a:gd name="T29" fmla="*/ 11 h 1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6"/>
                <a:gd name="T46" fmla="*/ 0 h 113"/>
                <a:gd name="T47" fmla="*/ 86 w 86"/>
                <a:gd name="T48" fmla="*/ 113 h 1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6" h="113">
                  <a:moveTo>
                    <a:pt x="0" y="90"/>
                  </a:moveTo>
                  <a:cubicBezTo>
                    <a:pt x="35" y="0"/>
                    <a:pt x="35" y="0"/>
                    <a:pt x="35" y="0"/>
                  </a:cubicBezTo>
                  <a:cubicBezTo>
                    <a:pt x="48" y="4"/>
                    <a:pt x="48" y="4"/>
                    <a:pt x="48" y="4"/>
                  </a:cubicBezTo>
                  <a:cubicBezTo>
                    <a:pt x="86" y="113"/>
                    <a:pt x="86" y="113"/>
                    <a:pt x="86" y="113"/>
                  </a:cubicBezTo>
                  <a:cubicBezTo>
                    <a:pt x="72" y="109"/>
                    <a:pt x="72" y="109"/>
                    <a:pt x="72" y="109"/>
                  </a:cubicBezTo>
                  <a:cubicBezTo>
                    <a:pt x="61" y="76"/>
                    <a:pt x="61" y="76"/>
                    <a:pt x="61" y="76"/>
                  </a:cubicBezTo>
                  <a:cubicBezTo>
                    <a:pt x="22" y="66"/>
                    <a:pt x="22" y="66"/>
                    <a:pt x="22" y="66"/>
                  </a:cubicBezTo>
                  <a:cubicBezTo>
                    <a:pt x="13" y="93"/>
                    <a:pt x="13" y="93"/>
                    <a:pt x="13" y="93"/>
                  </a:cubicBezTo>
                  <a:lnTo>
                    <a:pt x="0" y="90"/>
                  </a:lnTo>
                  <a:close/>
                  <a:moveTo>
                    <a:pt x="26" y="56"/>
                  </a:moveTo>
                  <a:cubicBezTo>
                    <a:pt x="57" y="65"/>
                    <a:pt x="57" y="65"/>
                    <a:pt x="57" y="65"/>
                  </a:cubicBezTo>
                  <a:cubicBezTo>
                    <a:pt x="48" y="35"/>
                    <a:pt x="48" y="35"/>
                    <a:pt x="48" y="35"/>
                  </a:cubicBezTo>
                  <a:cubicBezTo>
                    <a:pt x="45" y="26"/>
                    <a:pt x="42" y="18"/>
                    <a:pt x="41" y="12"/>
                  </a:cubicBezTo>
                  <a:cubicBezTo>
                    <a:pt x="40" y="19"/>
                    <a:pt x="38" y="24"/>
                    <a:pt x="36" y="30"/>
                  </a:cubicBezTo>
                  <a:lnTo>
                    <a:pt x="26" y="56"/>
                  </a:lnTo>
                  <a:close/>
                </a:path>
              </a:pathLst>
            </a:custGeom>
            <a:solidFill>
              <a:srgbClr val="000000"/>
            </a:solidFill>
            <a:ln w="6350">
              <a:solidFill>
                <a:srgbClr val="000000"/>
              </a:solidFill>
              <a:round/>
              <a:headEnd/>
              <a:tailEnd/>
            </a:ln>
          </p:spPr>
          <p:txBody>
            <a:bodyPr/>
            <a:lstStyle/>
            <a:p>
              <a:endParaRPr lang="nl-NL"/>
            </a:p>
          </p:txBody>
        </p:sp>
        <p:sp>
          <p:nvSpPr>
            <p:cNvPr id="39094" name="Freeform 3634"/>
            <p:cNvSpPr>
              <a:spLocks noEditPoints="1"/>
            </p:cNvSpPr>
            <p:nvPr/>
          </p:nvSpPr>
          <p:spPr bwMode="gray">
            <a:xfrm>
              <a:off x="987" y="1405"/>
              <a:ext cx="53" cy="83"/>
            </a:xfrm>
            <a:custGeom>
              <a:avLst/>
              <a:gdLst>
                <a:gd name="T0" fmla="*/ 0 w 70"/>
                <a:gd name="T1" fmla="*/ 18 h 110"/>
                <a:gd name="T2" fmla="*/ 0 w 70"/>
                <a:gd name="T3" fmla="*/ 0 h 110"/>
                <a:gd name="T4" fmla="*/ 6 w 70"/>
                <a:gd name="T5" fmla="*/ 2 h 110"/>
                <a:gd name="T6" fmla="*/ 10 w 70"/>
                <a:gd name="T7" fmla="*/ 4 h 110"/>
                <a:gd name="T8" fmla="*/ 11 w 70"/>
                <a:gd name="T9" fmla="*/ 6 h 110"/>
                <a:gd name="T10" fmla="*/ 12 w 70"/>
                <a:gd name="T11" fmla="*/ 8 h 110"/>
                <a:gd name="T12" fmla="*/ 11 w 70"/>
                <a:gd name="T13" fmla="*/ 10 h 110"/>
                <a:gd name="T14" fmla="*/ 10 w 70"/>
                <a:gd name="T15" fmla="*/ 11 h 110"/>
                <a:gd name="T16" fmla="*/ 12 w 70"/>
                <a:gd name="T17" fmla="*/ 13 h 110"/>
                <a:gd name="T18" fmla="*/ 13 w 70"/>
                <a:gd name="T19" fmla="*/ 17 h 110"/>
                <a:gd name="T20" fmla="*/ 13 w 70"/>
                <a:gd name="T21" fmla="*/ 18 h 110"/>
                <a:gd name="T22" fmla="*/ 11 w 70"/>
                <a:gd name="T23" fmla="*/ 20 h 110"/>
                <a:gd name="T24" fmla="*/ 10 w 70"/>
                <a:gd name="T25" fmla="*/ 20 h 110"/>
                <a:gd name="T26" fmla="*/ 6 w 70"/>
                <a:gd name="T27" fmla="*/ 20 h 110"/>
                <a:gd name="T28" fmla="*/ 0 w 70"/>
                <a:gd name="T29" fmla="*/ 18 h 110"/>
                <a:gd name="T30" fmla="*/ 2 w 70"/>
                <a:gd name="T31" fmla="*/ 8 h 110"/>
                <a:gd name="T32" fmla="*/ 6 w 70"/>
                <a:gd name="T33" fmla="*/ 10 h 110"/>
                <a:gd name="T34" fmla="*/ 8 w 70"/>
                <a:gd name="T35" fmla="*/ 10 h 110"/>
                <a:gd name="T36" fmla="*/ 10 w 70"/>
                <a:gd name="T37" fmla="*/ 9 h 110"/>
                <a:gd name="T38" fmla="*/ 10 w 70"/>
                <a:gd name="T39" fmla="*/ 8 h 110"/>
                <a:gd name="T40" fmla="*/ 10 w 70"/>
                <a:gd name="T41" fmla="*/ 6 h 110"/>
                <a:gd name="T42" fmla="*/ 8 w 70"/>
                <a:gd name="T43" fmla="*/ 5 h 110"/>
                <a:gd name="T44" fmla="*/ 6 w 70"/>
                <a:gd name="T45" fmla="*/ 4 h 110"/>
                <a:gd name="T46" fmla="*/ 2 w 70"/>
                <a:gd name="T47" fmla="*/ 3 h 110"/>
                <a:gd name="T48" fmla="*/ 2 w 70"/>
                <a:gd name="T49" fmla="*/ 8 h 110"/>
                <a:gd name="T50" fmla="*/ 3 w 70"/>
                <a:gd name="T51" fmla="*/ 17 h 110"/>
                <a:gd name="T52" fmla="*/ 6 w 70"/>
                <a:gd name="T53" fmla="*/ 17 h 110"/>
                <a:gd name="T54" fmla="*/ 8 w 70"/>
                <a:gd name="T55" fmla="*/ 18 h 110"/>
                <a:gd name="T56" fmla="*/ 10 w 70"/>
                <a:gd name="T57" fmla="*/ 18 h 110"/>
                <a:gd name="T58" fmla="*/ 11 w 70"/>
                <a:gd name="T59" fmla="*/ 17 h 110"/>
                <a:gd name="T60" fmla="*/ 11 w 70"/>
                <a:gd name="T61" fmla="*/ 15 h 110"/>
                <a:gd name="T62" fmla="*/ 11 w 70"/>
                <a:gd name="T63" fmla="*/ 14 h 110"/>
                <a:gd name="T64" fmla="*/ 8 w 70"/>
                <a:gd name="T65" fmla="*/ 13 h 110"/>
                <a:gd name="T66" fmla="*/ 6 w 70"/>
                <a:gd name="T67" fmla="*/ 11 h 110"/>
                <a:gd name="T68" fmla="*/ 2 w 70"/>
                <a:gd name="T69" fmla="*/ 11 h 110"/>
                <a:gd name="T70" fmla="*/ 3 w 70"/>
                <a:gd name="T71" fmla="*/ 17 h 1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0"/>
                <a:gd name="T109" fmla="*/ 0 h 110"/>
                <a:gd name="T110" fmla="*/ 70 w 70"/>
                <a:gd name="T111" fmla="*/ 110 h 1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0" h="110">
                  <a:moveTo>
                    <a:pt x="0" y="99"/>
                  </a:moveTo>
                  <a:cubicBezTo>
                    <a:pt x="0" y="0"/>
                    <a:pt x="0" y="0"/>
                    <a:pt x="0" y="0"/>
                  </a:cubicBezTo>
                  <a:cubicBezTo>
                    <a:pt x="35" y="9"/>
                    <a:pt x="35" y="9"/>
                    <a:pt x="35" y="9"/>
                  </a:cubicBezTo>
                  <a:cubicBezTo>
                    <a:pt x="42" y="11"/>
                    <a:pt x="47" y="13"/>
                    <a:pt x="52" y="17"/>
                  </a:cubicBezTo>
                  <a:cubicBezTo>
                    <a:pt x="56" y="20"/>
                    <a:pt x="59" y="24"/>
                    <a:pt x="62" y="29"/>
                  </a:cubicBezTo>
                  <a:cubicBezTo>
                    <a:pt x="64" y="33"/>
                    <a:pt x="65" y="38"/>
                    <a:pt x="65" y="43"/>
                  </a:cubicBezTo>
                  <a:cubicBezTo>
                    <a:pt x="65" y="47"/>
                    <a:pt x="64" y="50"/>
                    <a:pt x="62" y="54"/>
                  </a:cubicBezTo>
                  <a:cubicBezTo>
                    <a:pt x="60" y="57"/>
                    <a:pt x="57" y="59"/>
                    <a:pt x="52" y="60"/>
                  </a:cubicBezTo>
                  <a:cubicBezTo>
                    <a:pt x="58" y="63"/>
                    <a:pt x="62" y="67"/>
                    <a:pt x="65" y="72"/>
                  </a:cubicBezTo>
                  <a:cubicBezTo>
                    <a:pt x="68" y="78"/>
                    <a:pt x="70" y="83"/>
                    <a:pt x="70" y="89"/>
                  </a:cubicBezTo>
                  <a:cubicBezTo>
                    <a:pt x="70" y="93"/>
                    <a:pt x="69" y="97"/>
                    <a:pt x="67" y="101"/>
                  </a:cubicBezTo>
                  <a:cubicBezTo>
                    <a:pt x="65" y="104"/>
                    <a:pt x="63" y="107"/>
                    <a:pt x="60" y="108"/>
                  </a:cubicBezTo>
                  <a:cubicBezTo>
                    <a:pt x="58" y="110"/>
                    <a:pt x="54" y="110"/>
                    <a:pt x="50" y="110"/>
                  </a:cubicBezTo>
                  <a:cubicBezTo>
                    <a:pt x="46" y="110"/>
                    <a:pt x="41" y="110"/>
                    <a:pt x="36" y="108"/>
                  </a:cubicBezTo>
                  <a:lnTo>
                    <a:pt x="0" y="99"/>
                  </a:lnTo>
                  <a:close/>
                  <a:moveTo>
                    <a:pt x="12" y="45"/>
                  </a:moveTo>
                  <a:cubicBezTo>
                    <a:pt x="32" y="50"/>
                    <a:pt x="32" y="50"/>
                    <a:pt x="32" y="50"/>
                  </a:cubicBezTo>
                  <a:cubicBezTo>
                    <a:pt x="38" y="51"/>
                    <a:pt x="42" y="52"/>
                    <a:pt x="44" y="52"/>
                  </a:cubicBezTo>
                  <a:cubicBezTo>
                    <a:pt x="47" y="52"/>
                    <a:pt x="49" y="51"/>
                    <a:pt x="51" y="49"/>
                  </a:cubicBezTo>
                  <a:cubicBezTo>
                    <a:pt x="53" y="47"/>
                    <a:pt x="53" y="44"/>
                    <a:pt x="53" y="41"/>
                  </a:cubicBezTo>
                  <a:cubicBezTo>
                    <a:pt x="53" y="38"/>
                    <a:pt x="53" y="35"/>
                    <a:pt x="51" y="32"/>
                  </a:cubicBezTo>
                  <a:cubicBezTo>
                    <a:pt x="50" y="29"/>
                    <a:pt x="47" y="27"/>
                    <a:pt x="45" y="25"/>
                  </a:cubicBezTo>
                  <a:cubicBezTo>
                    <a:pt x="42" y="23"/>
                    <a:pt x="37" y="22"/>
                    <a:pt x="31" y="20"/>
                  </a:cubicBezTo>
                  <a:cubicBezTo>
                    <a:pt x="12" y="15"/>
                    <a:pt x="12" y="15"/>
                    <a:pt x="12" y="15"/>
                  </a:cubicBezTo>
                  <a:lnTo>
                    <a:pt x="12" y="45"/>
                  </a:lnTo>
                  <a:close/>
                  <a:moveTo>
                    <a:pt x="13" y="90"/>
                  </a:moveTo>
                  <a:cubicBezTo>
                    <a:pt x="36" y="96"/>
                    <a:pt x="36" y="96"/>
                    <a:pt x="36" y="96"/>
                  </a:cubicBezTo>
                  <a:cubicBezTo>
                    <a:pt x="39" y="97"/>
                    <a:pt x="42" y="98"/>
                    <a:pt x="44" y="98"/>
                  </a:cubicBezTo>
                  <a:cubicBezTo>
                    <a:pt x="47" y="98"/>
                    <a:pt x="49" y="98"/>
                    <a:pt x="51" y="97"/>
                  </a:cubicBezTo>
                  <a:cubicBezTo>
                    <a:pt x="53" y="97"/>
                    <a:pt x="54" y="95"/>
                    <a:pt x="55" y="93"/>
                  </a:cubicBezTo>
                  <a:cubicBezTo>
                    <a:pt x="57" y="91"/>
                    <a:pt x="57" y="88"/>
                    <a:pt x="57" y="85"/>
                  </a:cubicBezTo>
                  <a:cubicBezTo>
                    <a:pt x="57" y="82"/>
                    <a:pt x="56" y="78"/>
                    <a:pt x="55" y="75"/>
                  </a:cubicBezTo>
                  <a:cubicBezTo>
                    <a:pt x="53" y="72"/>
                    <a:pt x="50" y="69"/>
                    <a:pt x="47" y="67"/>
                  </a:cubicBezTo>
                  <a:cubicBezTo>
                    <a:pt x="44" y="65"/>
                    <a:pt x="40" y="64"/>
                    <a:pt x="34" y="62"/>
                  </a:cubicBezTo>
                  <a:cubicBezTo>
                    <a:pt x="12" y="56"/>
                    <a:pt x="12" y="56"/>
                    <a:pt x="12" y="56"/>
                  </a:cubicBezTo>
                  <a:lnTo>
                    <a:pt x="13" y="90"/>
                  </a:lnTo>
                  <a:close/>
                </a:path>
              </a:pathLst>
            </a:custGeom>
            <a:solidFill>
              <a:srgbClr val="000000"/>
            </a:solidFill>
            <a:ln w="6350">
              <a:solidFill>
                <a:srgbClr val="000000"/>
              </a:solidFill>
              <a:round/>
              <a:headEnd/>
              <a:tailEnd/>
            </a:ln>
          </p:spPr>
          <p:txBody>
            <a:bodyPr/>
            <a:lstStyle/>
            <a:p>
              <a:endParaRPr lang="nl-NL"/>
            </a:p>
          </p:txBody>
        </p:sp>
        <p:sp>
          <p:nvSpPr>
            <p:cNvPr id="39095" name="Freeform 3635"/>
            <p:cNvSpPr>
              <a:spLocks/>
            </p:cNvSpPr>
            <p:nvPr/>
          </p:nvSpPr>
          <p:spPr bwMode="gray">
            <a:xfrm>
              <a:off x="1116" y="1446"/>
              <a:ext cx="62" cy="82"/>
            </a:xfrm>
            <a:custGeom>
              <a:avLst/>
              <a:gdLst>
                <a:gd name="T0" fmla="*/ 14 w 81"/>
                <a:gd name="T1" fmla="*/ 15 h 107"/>
                <a:gd name="T2" fmla="*/ 16 w 81"/>
                <a:gd name="T3" fmla="*/ 16 h 107"/>
                <a:gd name="T4" fmla="*/ 14 w 81"/>
                <a:gd name="T5" fmla="*/ 21 h 107"/>
                <a:gd name="T6" fmla="*/ 8 w 81"/>
                <a:gd name="T7" fmla="*/ 21 h 107"/>
                <a:gd name="T8" fmla="*/ 4 w 81"/>
                <a:gd name="T9" fmla="*/ 18 h 107"/>
                <a:gd name="T10" fmla="*/ 2 w 81"/>
                <a:gd name="T11" fmla="*/ 14 h 107"/>
                <a:gd name="T12" fmla="*/ 0 w 81"/>
                <a:gd name="T13" fmla="*/ 8 h 107"/>
                <a:gd name="T14" fmla="*/ 2 w 81"/>
                <a:gd name="T15" fmla="*/ 3 h 107"/>
                <a:gd name="T16" fmla="*/ 4 w 81"/>
                <a:gd name="T17" fmla="*/ 2 h 107"/>
                <a:gd name="T18" fmla="*/ 8 w 81"/>
                <a:gd name="T19" fmla="*/ 2 h 107"/>
                <a:gd name="T20" fmla="*/ 14 w 81"/>
                <a:gd name="T21" fmla="*/ 3 h 107"/>
                <a:gd name="T22" fmla="*/ 16 w 81"/>
                <a:gd name="T23" fmla="*/ 8 h 107"/>
                <a:gd name="T24" fmla="*/ 14 w 81"/>
                <a:gd name="T25" fmla="*/ 8 h 107"/>
                <a:gd name="T26" fmla="*/ 11 w 81"/>
                <a:gd name="T27" fmla="*/ 5 h 107"/>
                <a:gd name="T28" fmla="*/ 8 w 81"/>
                <a:gd name="T29" fmla="*/ 3 h 107"/>
                <a:gd name="T30" fmla="*/ 5 w 81"/>
                <a:gd name="T31" fmla="*/ 3 h 107"/>
                <a:gd name="T32" fmla="*/ 3 w 81"/>
                <a:gd name="T33" fmla="*/ 5 h 107"/>
                <a:gd name="T34" fmla="*/ 2 w 81"/>
                <a:gd name="T35" fmla="*/ 8 h 107"/>
                <a:gd name="T36" fmla="*/ 3 w 81"/>
                <a:gd name="T37" fmla="*/ 14 h 107"/>
                <a:gd name="T38" fmla="*/ 5 w 81"/>
                <a:gd name="T39" fmla="*/ 17 h 107"/>
                <a:gd name="T40" fmla="*/ 8 w 81"/>
                <a:gd name="T41" fmla="*/ 18 h 107"/>
                <a:gd name="T42" fmla="*/ 12 w 81"/>
                <a:gd name="T43" fmla="*/ 18 h 107"/>
                <a:gd name="T44" fmla="*/ 14 w 81"/>
                <a:gd name="T45" fmla="*/ 15 h 10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1"/>
                <a:gd name="T70" fmla="*/ 0 h 107"/>
                <a:gd name="T71" fmla="*/ 81 w 81"/>
                <a:gd name="T72" fmla="*/ 107 h 10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1" h="107">
                  <a:moveTo>
                    <a:pt x="69" y="75"/>
                  </a:moveTo>
                  <a:cubicBezTo>
                    <a:pt x="81" y="82"/>
                    <a:pt x="81" y="82"/>
                    <a:pt x="81" y="82"/>
                  </a:cubicBezTo>
                  <a:cubicBezTo>
                    <a:pt x="79" y="92"/>
                    <a:pt x="74" y="99"/>
                    <a:pt x="68" y="103"/>
                  </a:cubicBezTo>
                  <a:cubicBezTo>
                    <a:pt x="61" y="107"/>
                    <a:pt x="53" y="107"/>
                    <a:pt x="43" y="105"/>
                  </a:cubicBezTo>
                  <a:cubicBezTo>
                    <a:pt x="33" y="102"/>
                    <a:pt x="25" y="98"/>
                    <a:pt x="19" y="92"/>
                  </a:cubicBezTo>
                  <a:cubicBezTo>
                    <a:pt x="13" y="86"/>
                    <a:pt x="8" y="78"/>
                    <a:pt x="5" y="69"/>
                  </a:cubicBezTo>
                  <a:cubicBezTo>
                    <a:pt x="2" y="60"/>
                    <a:pt x="0" y="51"/>
                    <a:pt x="0" y="41"/>
                  </a:cubicBezTo>
                  <a:cubicBezTo>
                    <a:pt x="0" y="31"/>
                    <a:pt x="2" y="23"/>
                    <a:pt x="5" y="16"/>
                  </a:cubicBezTo>
                  <a:cubicBezTo>
                    <a:pt x="9" y="9"/>
                    <a:pt x="14" y="5"/>
                    <a:pt x="21" y="3"/>
                  </a:cubicBezTo>
                  <a:cubicBezTo>
                    <a:pt x="28" y="0"/>
                    <a:pt x="35" y="0"/>
                    <a:pt x="43" y="3"/>
                  </a:cubicBezTo>
                  <a:cubicBezTo>
                    <a:pt x="52" y="5"/>
                    <a:pt x="60" y="10"/>
                    <a:pt x="66" y="16"/>
                  </a:cubicBezTo>
                  <a:cubicBezTo>
                    <a:pt x="73" y="23"/>
                    <a:pt x="77" y="31"/>
                    <a:pt x="80" y="41"/>
                  </a:cubicBezTo>
                  <a:cubicBezTo>
                    <a:pt x="68" y="41"/>
                    <a:pt x="68" y="41"/>
                    <a:pt x="68" y="41"/>
                  </a:cubicBezTo>
                  <a:cubicBezTo>
                    <a:pt x="65" y="33"/>
                    <a:pt x="62" y="27"/>
                    <a:pt x="58" y="23"/>
                  </a:cubicBezTo>
                  <a:cubicBezTo>
                    <a:pt x="54" y="18"/>
                    <a:pt x="49" y="15"/>
                    <a:pt x="43" y="14"/>
                  </a:cubicBezTo>
                  <a:cubicBezTo>
                    <a:pt x="36" y="12"/>
                    <a:pt x="30" y="12"/>
                    <a:pt x="25" y="15"/>
                  </a:cubicBezTo>
                  <a:cubicBezTo>
                    <a:pt x="21" y="17"/>
                    <a:pt x="17" y="21"/>
                    <a:pt x="15" y="26"/>
                  </a:cubicBezTo>
                  <a:cubicBezTo>
                    <a:pt x="13" y="32"/>
                    <a:pt x="12" y="38"/>
                    <a:pt x="12" y="45"/>
                  </a:cubicBezTo>
                  <a:cubicBezTo>
                    <a:pt x="12" y="53"/>
                    <a:pt x="14" y="61"/>
                    <a:pt x="16" y="68"/>
                  </a:cubicBezTo>
                  <a:cubicBezTo>
                    <a:pt x="18" y="74"/>
                    <a:pt x="22" y="80"/>
                    <a:pt x="27" y="84"/>
                  </a:cubicBezTo>
                  <a:cubicBezTo>
                    <a:pt x="31" y="89"/>
                    <a:pt x="37" y="92"/>
                    <a:pt x="42" y="93"/>
                  </a:cubicBezTo>
                  <a:cubicBezTo>
                    <a:pt x="49" y="95"/>
                    <a:pt x="55" y="95"/>
                    <a:pt x="60" y="92"/>
                  </a:cubicBezTo>
                  <a:cubicBezTo>
                    <a:pt x="64" y="89"/>
                    <a:pt x="67" y="83"/>
                    <a:pt x="69" y="75"/>
                  </a:cubicBezTo>
                  <a:close/>
                </a:path>
              </a:pathLst>
            </a:custGeom>
            <a:solidFill>
              <a:srgbClr val="000000"/>
            </a:solidFill>
            <a:ln w="6350">
              <a:solidFill>
                <a:srgbClr val="000000"/>
              </a:solidFill>
              <a:round/>
              <a:headEnd/>
              <a:tailEnd/>
            </a:ln>
          </p:spPr>
          <p:txBody>
            <a:bodyPr/>
            <a:lstStyle/>
            <a:p>
              <a:endParaRPr lang="nl-NL"/>
            </a:p>
          </p:txBody>
        </p:sp>
      </p:grpSp>
      <p:grpSp>
        <p:nvGrpSpPr>
          <p:cNvPr id="38932" name="Group 3707"/>
          <p:cNvGrpSpPr>
            <a:grpSpLocks/>
          </p:cNvGrpSpPr>
          <p:nvPr/>
        </p:nvGrpSpPr>
        <p:grpSpPr bwMode="auto">
          <a:xfrm>
            <a:off x="7337426" y="4090988"/>
            <a:ext cx="449263" cy="430212"/>
            <a:chOff x="2635" y="939"/>
            <a:chExt cx="433" cy="415"/>
          </a:xfrm>
        </p:grpSpPr>
        <p:sp>
          <p:nvSpPr>
            <p:cNvPr id="39067" name="Freeform 3708"/>
            <p:cNvSpPr>
              <a:spLocks/>
            </p:cNvSpPr>
            <p:nvPr/>
          </p:nvSpPr>
          <p:spPr bwMode="gray">
            <a:xfrm flipH="1">
              <a:off x="2635" y="939"/>
              <a:ext cx="433" cy="415"/>
            </a:xfrm>
            <a:custGeom>
              <a:avLst/>
              <a:gdLst>
                <a:gd name="T0" fmla="*/ 0 w 1344"/>
                <a:gd name="T1" fmla="*/ 0 h 1285"/>
                <a:gd name="T2" fmla="*/ 0 w 1344"/>
                <a:gd name="T3" fmla="*/ 2 h 1285"/>
                <a:gd name="T4" fmla="*/ 2 w 1344"/>
                <a:gd name="T5" fmla="*/ 1 h 1285"/>
                <a:gd name="T6" fmla="*/ 2 w 1344"/>
                <a:gd name="T7" fmla="*/ 0 h 1285"/>
                <a:gd name="T8" fmla="*/ 0 w 1344"/>
                <a:gd name="T9" fmla="*/ 0 h 1285"/>
                <a:gd name="T10" fmla="*/ 0 60000 65536"/>
                <a:gd name="T11" fmla="*/ 0 60000 65536"/>
                <a:gd name="T12" fmla="*/ 0 60000 65536"/>
                <a:gd name="T13" fmla="*/ 0 60000 65536"/>
                <a:gd name="T14" fmla="*/ 0 60000 65536"/>
                <a:gd name="T15" fmla="*/ 0 w 1344"/>
                <a:gd name="T16" fmla="*/ 0 h 1285"/>
                <a:gd name="T17" fmla="*/ 1344 w 1344"/>
                <a:gd name="T18" fmla="*/ 1285 h 1285"/>
              </a:gdLst>
              <a:ahLst/>
              <a:cxnLst>
                <a:cxn ang="T10">
                  <a:pos x="T0" y="T1"/>
                </a:cxn>
                <a:cxn ang="T11">
                  <a:pos x="T2" y="T3"/>
                </a:cxn>
                <a:cxn ang="T12">
                  <a:pos x="T4" y="T5"/>
                </a:cxn>
                <a:cxn ang="T13">
                  <a:pos x="T6" y="T7"/>
                </a:cxn>
                <a:cxn ang="T14">
                  <a:pos x="T8" y="T9"/>
                </a:cxn>
              </a:cxnLst>
              <a:rect l="T15" t="T16" r="T17" b="T18"/>
              <a:pathLst>
                <a:path w="1344" h="1285">
                  <a:moveTo>
                    <a:pt x="0" y="362"/>
                  </a:moveTo>
                  <a:lnTo>
                    <a:pt x="0" y="1285"/>
                  </a:lnTo>
                  <a:lnTo>
                    <a:pt x="1344" y="924"/>
                  </a:lnTo>
                  <a:lnTo>
                    <a:pt x="1344"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39068" name="Freeform 3709"/>
            <p:cNvSpPr>
              <a:spLocks/>
            </p:cNvSpPr>
            <p:nvPr/>
          </p:nvSpPr>
          <p:spPr bwMode="gray">
            <a:xfrm flipH="1">
              <a:off x="3008" y="1102"/>
              <a:ext cx="35" cy="45"/>
            </a:xfrm>
            <a:custGeom>
              <a:avLst/>
              <a:gdLst>
                <a:gd name="T0" fmla="*/ 0 w 107"/>
                <a:gd name="T1" fmla="*/ 0 h 137"/>
                <a:gd name="T2" fmla="*/ 0 w 107"/>
                <a:gd name="T3" fmla="*/ 0 h 137"/>
                <a:gd name="T4" fmla="*/ 0 w 107"/>
                <a:gd name="T5" fmla="*/ 0 h 137"/>
                <a:gd name="T6" fmla="*/ 0 w 107"/>
                <a:gd name="T7" fmla="*/ 0 h 137"/>
                <a:gd name="T8" fmla="*/ 0 w 107"/>
                <a:gd name="T9" fmla="*/ 0 h 137"/>
                <a:gd name="T10" fmla="*/ 0 60000 65536"/>
                <a:gd name="T11" fmla="*/ 0 60000 65536"/>
                <a:gd name="T12" fmla="*/ 0 60000 65536"/>
                <a:gd name="T13" fmla="*/ 0 60000 65536"/>
                <a:gd name="T14" fmla="*/ 0 60000 65536"/>
                <a:gd name="T15" fmla="*/ 0 w 107"/>
                <a:gd name="T16" fmla="*/ 0 h 137"/>
                <a:gd name="T17" fmla="*/ 107 w 107"/>
                <a:gd name="T18" fmla="*/ 137 h 137"/>
              </a:gdLst>
              <a:ahLst/>
              <a:cxnLst>
                <a:cxn ang="T10">
                  <a:pos x="T0" y="T1"/>
                </a:cxn>
                <a:cxn ang="T11">
                  <a:pos x="T2" y="T3"/>
                </a:cxn>
                <a:cxn ang="T12">
                  <a:pos x="T4" y="T5"/>
                </a:cxn>
                <a:cxn ang="T13">
                  <a:pos x="T6" y="T7"/>
                </a:cxn>
                <a:cxn ang="T14">
                  <a:pos x="T8" y="T9"/>
                </a:cxn>
              </a:cxnLst>
              <a:rect l="T15" t="T16" r="T17" b="T18"/>
              <a:pathLst>
                <a:path w="107" h="137">
                  <a:moveTo>
                    <a:pt x="0" y="137"/>
                  </a:moveTo>
                  <a:lnTo>
                    <a:pt x="0" y="28"/>
                  </a:lnTo>
                  <a:lnTo>
                    <a:pt x="107" y="0"/>
                  </a:lnTo>
                  <a:lnTo>
                    <a:pt x="107" y="109"/>
                  </a:lnTo>
                  <a:lnTo>
                    <a:pt x="0" y="137"/>
                  </a:lnTo>
                  <a:close/>
                </a:path>
              </a:pathLst>
            </a:custGeom>
            <a:solidFill>
              <a:srgbClr val="FFFFFF"/>
            </a:solidFill>
            <a:ln w="6350">
              <a:solidFill>
                <a:srgbClr val="000000"/>
              </a:solidFill>
              <a:miter lim="800000"/>
              <a:headEnd/>
              <a:tailEnd/>
            </a:ln>
          </p:spPr>
          <p:txBody>
            <a:bodyPr/>
            <a:lstStyle/>
            <a:p>
              <a:endParaRPr lang="nl-NL"/>
            </a:p>
          </p:txBody>
        </p:sp>
        <p:sp>
          <p:nvSpPr>
            <p:cNvPr id="39069" name="Freeform 3710"/>
            <p:cNvSpPr>
              <a:spLocks/>
            </p:cNvSpPr>
            <p:nvPr/>
          </p:nvSpPr>
          <p:spPr bwMode="gray">
            <a:xfrm flipH="1">
              <a:off x="3008" y="1180"/>
              <a:ext cx="35" cy="44"/>
            </a:xfrm>
            <a:custGeom>
              <a:avLst/>
              <a:gdLst>
                <a:gd name="T0" fmla="*/ 0 w 107"/>
                <a:gd name="T1" fmla="*/ 0 h 137"/>
                <a:gd name="T2" fmla="*/ 0 w 107"/>
                <a:gd name="T3" fmla="*/ 0 h 137"/>
                <a:gd name="T4" fmla="*/ 0 w 107"/>
                <a:gd name="T5" fmla="*/ 0 h 137"/>
                <a:gd name="T6" fmla="*/ 0 w 107"/>
                <a:gd name="T7" fmla="*/ 0 h 137"/>
                <a:gd name="T8" fmla="*/ 0 w 107"/>
                <a:gd name="T9" fmla="*/ 0 h 137"/>
                <a:gd name="T10" fmla="*/ 0 60000 65536"/>
                <a:gd name="T11" fmla="*/ 0 60000 65536"/>
                <a:gd name="T12" fmla="*/ 0 60000 65536"/>
                <a:gd name="T13" fmla="*/ 0 60000 65536"/>
                <a:gd name="T14" fmla="*/ 0 60000 65536"/>
                <a:gd name="T15" fmla="*/ 0 w 107"/>
                <a:gd name="T16" fmla="*/ 0 h 137"/>
                <a:gd name="T17" fmla="*/ 107 w 107"/>
                <a:gd name="T18" fmla="*/ 137 h 137"/>
              </a:gdLst>
              <a:ahLst/>
              <a:cxnLst>
                <a:cxn ang="T10">
                  <a:pos x="T0" y="T1"/>
                </a:cxn>
                <a:cxn ang="T11">
                  <a:pos x="T2" y="T3"/>
                </a:cxn>
                <a:cxn ang="T12">
                  <a:pos x="T4" y="T5"/>
                </a:cxn>
                <a:cxn ang="T13">
                  <a:pos x="T6" y="T7"/>
                </a:cxn>
                <a:cxn ang="T14">
                  <a:pos x="T8" y="T9"/>
                </a:cxn>
              </a:cxnLst>
              <a:rect l="T15" t="T16" r="T17" b="T18"/>
              <a:pathLst>
                <a:path w="107" h="137">
                  <a:moveTo>
                    <a:pt x="0" y="137"/>
                  </a:moveTo>
                  <a:lnTo>
                    <a:pt x="0" y="28"/>
                  </a:lnTo>
                  <a:lnTo>
                    <a:pt x="107" y="0"/>
                  </a:lnTo>
                  <a:lnTo>
                    <a:pt x="107" y="108"/>
                  </a:lnTo>
                  <a:lnTo>
                    <a:pt x="0" y="137"/>
                  </a:lnTo>
                  <a:close/>
                </a:path>
              </a:pathLst>
            </a:custGeom>
            <a:solidFill>
              <a:srgbClr val="FFFFFF"/>
            </a:solidFill>
            <a:ln w="6350">
              <a:solidFill>
                <a:srgbClr val="000000"/>
              </a:solidFill>
              <a:miter lim="800000"/>
              <a:headEnd/>
              <a:tailEnd/>
            </a:ln>
          </p:spPr>
          <p:txBody>
            <a:bodyPr/>
            <a:lstStyle/>
            <a:p>
              <a:endParaRPr lang="nl-NL"/>
            </a:p>
          </p:txBody>
        </p:sp>
        <p:sp>
          <p:nvSpPr>
            <p:cNvPr id="39070" name="Freeform 3711"/>
            <p:cNvSpPr>
              <a:spLocks/>
            </p:cNvSpPr>
            <p:nvPr/>
          </p:nvSpPr>
          <p:spPr bwMode="gray">
            <a:xfrm flipH="1">
              <a:off x="2659" y="1069"/>
              <a:ext cx="34" cy="44"/>
            </a:xfrm>
            <a:custGeom>
              <a:avLst/>
              <a:gdLst>
                <a:gd name="T0" fmla="*/ 0 w 106"/>
                <a:gd name="T1" fmla="*/ 0 h 137"/>
                <a:gd name="T2" fmla="*/ 0 w 106"/>
                <a:gd name="T3" fmla="*/ 0 h 137"/>
                <a:gd name="T4" fmla="*/ 0 w 106"/>
                <a:gd name="T5" fmla="*/ 0 h 137"/>
                <a:gd name="T6" fmla="*/ 0 w 106"/>
                <a:gd name="T7" fmla="*/ 0 h 137"/>
                <a:gd name="T8" fmla="*/ 0 w 106"/>
                <a:gd name="T9" fmla="*/ 0 h 137"/>
                <a:gd name="T10" fmla="*/ 0 60000 65536"/>
                <a:gd name="T11" fmla="*/ 0 60000 65536"/>
                <a:gd name="T12" fmla="*/ 0 60000 65536"/>
                <a:gd name="T13" fmla="*/ 0 60000 65536"/>
                <a:gd name="T14" fmla="*/ 0 60000 65536"/>
                <a:gd name="T15" fmla="*/ 0 w 106"/>
                <a:gd name="T16" fmla="*/ 0 h 137"/>
                <a:gd name="T17" fmla="*/ 106 w 106"/>
                <a:gd name="T18" fmla="*/ 137 h 137"/>
              </a:gdLst>
              <a:ahLst/>
              <a:cxnLst>
                <a:cxn ang="T10">
                  <a:pos x="T0" y="T1"/>
                </a:cxn>
                <a:cxn ang="T11">
                  <a:pos x="T2" y="T3"/>
                </a:cxn>
                <a:cxn ang="T12">
                  <a:pos x="T4" y="T5"/>
                </a:cxn>
                <a:cxn ang="T13">
                  <a:pos x="T6" y="T7"/>
                </a:cxn>
                <a:cxn ang="T14">
                  <a:pos x="T8" y="T9"/>
                </a:cxn>
              </a:cxnLst>
              <a:rect l="T15" t="T16" r="T17" b="T18"/>
              <a:pathLst>
                <a:path w="106" h="137">
                  <a:moveTo>
                    <a:pt x="0" y="137"/>
                  </a:moveTo>
                  <a:lnTo>
                    <a:pt x="0" y="28"/>
                  </a:lnTo>
                  <a:lnTo>
                    <a:pt x="106" y="0"/>
                  </a:lnTo>
                  <a:lnTo>
                    <a:pt x="106" y="109"/>
                  </a:lnTo>
                  <a:lnTo>
                    <a:pt x="0" y="137"/>
                  </a:lnTo>
                  <a:close/>
                </a:path>
              </a:pathLst>
            </a:custGeom>
            <a:solidFill>
              <a:srgbClr val="000000"/>
            </a:solidFill>
            <a:ln w="6350">
              <a:solidFill>
                <a:srgbClr val="000000"/>
              </a:solidFill>
              <a:miter lim="800000"/>
              <a:headEnd/>
              <a:tailEnd/>
            </a:ln>
          </p:spPr>
          <p:txBody>
            <a:bodyPr/>
            <a:lstStyle/>
            <a:p>
              <a:endParaRPr lang="nl-NL"/>
            </a:p>
          </p:txBody>
        </p:sp>
        <p:sp>
          <p:nvSpPr>
            <p:cNvPr id="39071" name="Freeform 3712"/>
            <p:cNvSpPr>
              <a:spLocks/>
            </p:cNvSpPr>
            <p:nvPr/>
          </p:nvSpPr>
          <p:spPr bwMode="gray">
            <a:xfrm flipH="1">
              <a:off x="2659" y="1146"/>
              <a:ext cx="34" cy="44"/>
            </a:xfrm>
            <a:custGeom>
              <a:avLst/>
              <a:gdLst>
                <a:gd name="T0" fmla="*/ 0 w 106"/>
                <a:gd name="T1" fmla="*/ 0 h 138"/>
                <a:gd name="T2" fmla="*/ 0 w 106"/>
                <a:gd name="T3" fmla="*/ 0 h 138"/>
                <a:gd name="T4" fmla="*/ 0 w 106"/>
                <a:gd name="T5" fmla="*/ 0 h 138"/>
                <a:gd name="T6" fmla="*/ 0 w 106"/>
                <a:gd name="T7" fmla="*/ 0 h 138"/>
                <a:gd name="T8" fmla="*/ 0 w 106"/>
                <a:gd name="T9" fmla="*/ 0 h 138"/>
                <a:gd name="T10" fmla="*/ 0 60000 65536"/>
                <a:gd name="T11" fmla="*/ 0 60000 65536"/>
                <a:gd name="T12" fmla="*/ 0 60000 65536"/>
                <a:gd name="T13" fmla="*/ 0 60000 65536"/>
                <a:gd name="T14" fmla="*/ 0 60000 65536"/>
                <a:gd name="T15" fmla="*/ 0 w 106"/>
                <a:gd name="T16" fmla="*/ 0 h 138"/>
                <a:gd name="T17" fmla="*/ 106 w 106"/>
                <a:gd name="T18" fmla="*/ 138 h 138"/>
              </a:gdLst>
              <a:ahLst/>
              <a:cxnLst>
                <a:cxn ang="T10">
                  <a:pos x="T0" y="T1"/>
                </a:cxn>
                <a:cxn ang="T11">
                  <a:pos x="T2" y="T3"/>
                </a:cxn>
                <a:cxn ang="T12">
                  <a:pos x="T4" y="T5"/>
                </a:cxn>
                <a:cxn ang="T13">
                  <a:pos x="T6" y="T7"/>
                </a:cxn>
                <a:cxn ang="T14">
                  <a:pos x="T8" y="T9"/>
                </a:cxn>
              </a:cxnLst>
              <a:rect l="T15" t="T16" r="T17" b="T18"/>
              <a:pathLst>
                <a:path w="106" h="138">
                  <a:moveTo>
                    <a:pt x="0" y="138"/>
                  </a:moveTo>
                  <a:lnTo>
                    <a:pt x="0" y="29"/>
                  </a:lnTo>
                  <a:lnTo>
                    <a:pt x="106" y="0"/>
                  </a:lnTo>
                  <a:lnTo>
                    <a:pt x="106" y="112"/>
                  </a:lnTo>
                  <a:lnTo>
                    <a:pt x="0" y="138"/>
                  </a:lnTo>
                  <a:close/>
                </a:path>
              </a:pathLst>
            </a:custGeom>
            <a:solidFill>
              <a:srgbClr val="000000"/>
            </a:solidFill>
            <a:ln w="6350">
              <a:solidFill>
                <a:srgbClr val="000000"/>
              </a:solidFill>
              <a:miter lim="800000"/>
              <a:headEnd/>
              <a:tailEnd/>
            </a:ln>
          </p:spPr>
          <p:txBody>
            <a:bodyPr/>
            <a:lstStyle/>
            <a:p>
              <a:endParaRPr lang="nl-NL"/>
            </a:p>
          </p:txBody>
        </p:sp>
        <p:sp>
          <p:nvSpPr>
            <p:cNvPr id="39072" name="Freeform 3713"/>
            <p:cNvSpPr>
              <a:spLocks/>
            </p:cNvSpPr>
            <p:nvPr/>
          </p:nvSpPr>
          <p:spPr bwMode="gray">
            <a:xfrm flipH="1">
              <a:off x="2707" y="1095"/>
              <a:ext cx="12" cy="12"/>
            </a:xfrm>
            <a:custGeom>
              <a:avLst/>
              <a:gdLst>
                <a:gd name="T0" fmla="*/ 0 w 38"/>
                <a:gd name="T1" fmla="*/ 0 h 38"/>
                <a:gd name="T2" fmla="*/ 0 w 38"/>
                <a:gd name="T3" fmla="*/ 0 h 38"/>
                <a:gd name="T4" fmla="*/ 0 w 38"/>
                <a:gd name="T5" fmla="*/ 0 h 38"/>
                <a:gd name="T6" fmla="*/ 0 w 38"/>
                <a:gd name="T7" fmla="*/ 0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0"/>
                  </a:moveTo>
                  <a:lnTo>
                    <a:pt x="38" y="7"/>
                  </a:lnTo>
                  <a:lnTo>
                    <a:pt x="0" y="38"/>
                  </a:lnTo>
                  <a:lnTo>
                    <a:pt x="0" y="0"/>
                  </a:lnTo>
                  <a:close/>
                </a:path>
              </a:pathLst>
            </a:custGeom>
            <a:solidFill>
              <a:srgbClr val="000000"/>
            </a:solidFill>
            <a:ln w="6350">
              <a:solidFill>
                <a:srgbClr val="000000"/>
              </a:solidFill>
              <a:miter lim="800000"/>
              <a:headEnd/>
              <a:tailEnd/>
            </a:ln>
          </p:spPr>
          <p:txBody>
            <a:bodyPr/>
            <a:lstStyle/>
            <a:p>
              <a:endParaRPr lang="nl-NL"/>
            </a:p>
          </p:txBody>
        </p:sp>
        <p:sp>
          <p:nvSpPr>
            <p:cNvPr id="39073" name="Line 3714"/>
            <p:cNvSpPr>
              <a:spLocks noChangeShapeType="1"/>
            </p:cNvSpPr>
            <p:nvPr/>
          </p:nvSpPr>
          <p:spPr bwMode="gray">
            <a:xfrm flipH="1" flipV="1">
              <a:off x="2718" y="1101"/>
              <a:ext cx="26" cy="6"/>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074" name="Freeform 3715"/>
            <p:cNvSpPr>
              <a:spLocks/>
            </p:cNvSpPr>
            <p:nvPr/>
          </p:nvSpPr>
          <p:spPr bwMode="gray">
            <a:xfrm flipH="1">
              <a:off x="2707" y="1171"/>
              <a:ext cx="12" cy="12"/>
            </a:xfrm>
            <a:custGeom>
              <a:avLst/>
              <a:gdLst>
                <a:gd name="T0" fmla="*/ 0 w 38"/>
                <a:gd name="T1" fmla="*/ 0 h 38"/>
                <a:gd name="T2" fmla="*/ 0 w 38"/>
                <a:gd name="T3" fmla="*/ 0 h 38"/>
                <a:gd name="T4" fmla="*/ 0 w 38"/>
                <a:gd name="T5" fmla="*/ 0 h 38"/>
                <a:gd name="T6" fmla="*/ 0 w 38"/>
                <a:gd name="T7" fmla="*/ 0 h 38"/>
                <a:gd name="T8" fmla="*/ 0 60000 65536"/>
                <a:gd name="T9" fmla="*/ 0 60000 65536"/>
                <a:gd name="T10" fmla="*/ 0 60000 65536"/>
                <a:gd name="T11" fmla="*/ 0 60000 65536"/>
                <a:gd name="T12" fmla="*/ 0 w 38"/>
                <a:gd name="T13" fmla="*/ 0 h 38"/>
                <a:gd name="T14" fmla="*/ 38 w 38"/>
                <a:gd name="T15" fmla="*/ 38 h 38"/>
              </a:gdLst>
              <a:ahLst/>
              <a:cxnLst>
                <a:cxn ang="T8">
                  <a:pos x="T0" y="T1"/>
                </a:cxn>
                <a:cxn ang="T9">
                  <a:pos x="T2" y="T3"/>
                </a:cxn>
                <a:cxn ang="T10">
                  <a:pos x="T4" y="T5"/>
                </a:cxn>
                <a:cxn ang="T11">
                  <a:pos x="T6" y="T7"/>
                </a:cxn>
              </a:cxnLst>
              <a:rect l="T12" t="T13" r="T14" b="T15"/>
              <a:pathLst>
                <a:path w="38" h="38">
                  <a:moveTo>
                    <a:pt x="0" y="0"/>
                  </a:moveTo>
                  <a:lnTo>
                    <a:pt x="38" y="10"/>
                  </a:lnTo>
                  <a:lnTo>
                    <a:pt x="0" y="38"/>
                  </a:lnTo>
                  <a:lnTo>
                    <a:pt x="0" y="0"/>
                  </a:lnTo>
                  <a:close/>
                </a:path>
              </a:pathLst>
            </a:custGeom>
            <a:solidFill>
              <a:srgbClr val="000000"/>
            </a:solidFill>
            <a:ln w="6350">
              <a:solidFill>
                <a:srgbClr val="000000"/>
              </a:solidFill>
              <a:miter lim="800000"/>
              <a:headEnd/>
              <a:tailEnd/>
            </a:ln>
          </p:spPr>
          <p:txBody>
            <a:bodyPr/>
            <a:lstStyle/>
            <a:p>
              <a:endParaRPr lang="nl-NL"/>
            </a:p>
          </p:txBody>
        </p:sp>
        <p:sp>
          <p:nvSpPr>
            <p:cNvPr id="39075" name="Line 3716"/>
            <p:cNvSpPr>
              <a:spLocks noChangeShapeType="1"/>
            </p:cNvSpPr>
            <p:nvPr/>
          </p:nvSpPr>
          <p:spPr bwMode="gray">
            <a:xfrm flipH="1" flipV="1">
              <a:off x="2718" y="1177"/>
              <a:ext cx="26" cy="7"/>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076" name="Line 3717"/>
            <p:cNvSpPr>
              <a:spLocks noChangeShapeType="1"/>
            </p:cNvSpPr>
            <p:nvPr/>
          </p:nvSpPr>
          <p:spPr bwMode="gray">
            <a:xfrm flipH="1" flipV="1">
              <a:off x="2958" y="1105"/>
              <a:ext cx="26" cy="7"/>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077" name="Freeform 3718"/>
            <p:cNvSpPr>
              <a:spLocks/>
            </p:cNvSpPr>
            <p:nvPr/>
          </p:nvSpPr>
          <p:spPr bwMode="gray">
            <a:xfrm flipH="1">
              <a:off x="2983" y="1106"/>
              <a:ext cx="11" cy="12"/>
            </a:xfrm>
            <a:custGeom>
              <a:avLst/>
              <a:gdLst>
                <a:gd name="T0" fmla="*/ 0 w 36"/>
                <a:gd name="T1" fmla="*/ 0 h 37"/>
                <a:gd name="T2" fmla="*/ 0 w 36"/>
                <a:gd name="T3" fmla="*/ 0 h 37"/>
                <a:gd name="T4" fmla="*/ 0 w 36"/>
                <a:gd name="T5" fmla="*/ 0 h 37"/>
                <a:gd name="T6" fmla="*/ 0 w 36"/>
                <a:gd name="T7" fmla="*/ 0 h 37"/>
                <a:gd name="T8" fmla="*/ 0 60000 65536"/>
                <a:gd name="T9" fmla="*/ 0 60000 65536"/>
                <a:gd name="T10" fmla="*/ 0 60000 65536"/>
                <a:gd name="T11" fmla="*/ 0 60000 65536"/>
                <a:gd name="T12" fmla="*/ 0 w 36"/>
                <a:gd name="T13" fmla="*/ 0 h 37"/>
                <a:gd name="T14" fmla="*/ 36 w 36"/>
                <a:gd name="T15" fmla="*/ 37 h 37"/>
              </a:gdLst>
              <a:ahLst/>
              <a:cxnLst>
                <a:cxn ang="T8">
                  <a:pos x="T0" y="T1"/>
                </a:cxn>
                <a:cxn ang="T9">
                  <a:pos x="T2" y="T3"/>
                </a:cxn>
                <a:cxn ang="T10">
                  <a:pos x="T4" y="T5"/>
                </a:cxn>
                <a:cxn ang="T11">
                  <a:pos x="T6" y="T7"/>
                </a:cxn>
              </a:cxnLst>
              <a:rect l="T12" t="T13" r="T14" b="T15"/>
              <a:pathLst>
                <a:path w="36" h="37">
                  <a:moveTo>
                    <a:pt x="36" y="37"/>
                  </a:moveTo>
                  <a:lnTo>
                    <a:pt x="0" y="28"/>
                  </a:lnTo>
                  <a:lnTo>
                    <a:pt x="36" y="0"/>
                  </a:lnTo>
                  <a:lnTo>
                    <a:pt x="36" y="37"/>
                  </a:lnTo>
                  <a:close/>
                </a:path>
              </a:pathLst>
            </a:custGeom>
            <a:solidFill>
              <a:srgbClr val="000000"/>
            </a:solidFill>
            <a:ln w="6350">
              <a:solidFill>
                <a:srgbClr val="000000"/>
              </a:solidFill>
              <a:miter lim="800000"/>
              <a:headEnd/>
              <a:tailEnd/>
            </a:ln>
          </p:spPr>
          <p:txBody>
            <a:bodyPr/>
            <a:lstStyle/>
            <a:p>
              <a:endParaRPr lang="nl-NL"/>
            </a:p>
          </p:txBody>
        </p:sp>
        <p:sp>
          <p:nvSpPr>
            <p:cNvPr id="39078" name="Line 3719"/>
            <p:cNvSpPr>
              <a:spLocks noChangeShapeType="1"/>
            </p:cNvSpPr>
            <p:nvPr/>
          </p:nvSpPr>
          <p:spPr bwMode="gray">
            <a:xfrm flipH="1" flipV="1">
              <a:off x="2958" y="1184"/>
              <a:ext cx="26" cy="7"/>
            </a:xfrm>
            <a:prstGeom prst="line">
              <a:avLst/>
            </a:prstGeom>
            <a:noFill/>
            <a:ln w="635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nl-NL"/>
            </a:p>
          </p:txBody>
        </p:sp>
        <p:sp>
          <p:nvSpPr>
            <p:cNvPr id="39079" name="Freeform 3720"/>
            <p:cNvSpPr>
              <a:spLocks/>
            </p:cNvSpPr>
            <p:nvPr/>
          </p:nvSpPr>
          <p:spPr bwMode="gray">
            <a:xfrm flipH="1">
              <a:off x="2983" y="1185"/>
              <a:ext cx="11" cy="12"/>
            </a:xfrm>
            <a:custGeom>
              <a:avLst/>
              <a:gdLst>
                <a:gd name="T0" fmla="*/ 0 w 36"/>
                <a:gd name="T1" fmla="*/ 0 h 38"/>
                <a:gd name="T2" fmla="*/ 0 w 36"/>
                <a:gd name="T3" fmla="*/ 0 h 38"/>
                <a:gd name="T4" fmla="*/ 0 w 36"/>
                <a:gd name="T5" fmla="*/ 0 h 38"/>
                <a:gd name="T6" fmla="*/ 0 w 36"/>
                <a:gd name="T7" fmla="*/ 0 h 38"/>
                <a:gd name="T8" fmla="*/ 0 60000 65536"/>
                <a:gd name="T9" fmla="*/ 0 60000 65536"/>
                <a:gd name="T10" fmla="*/ 0 60000 65536"/>
                <a:gd name="T11" fmla="*/ 0 60000 65536"/>
                <a:gd name="T12" fmla="*/ 0 w 36"/>
                <a:gd name="T13" fmla="*/ 0 h 38"/>
                <a:gd name="T14" fmla="*/ 36 w 36"/>
                <a:gd name="T15" fmla="*/ 38 h 38"/>
              </a:gdLst>
              <a:ahLst/>
              <a:cxnLst>
                <a:cxn ang="T8">
                  <a:pos x="T0" y="T1"/>
                </a:cxn>
                <a:cxn ang="T9">
                  <a:pos x="T2" y="T3"/>
                </a:cxn>
                <a:cxn ang="T10">
                  <a:pos x="T4" y="T5"/>
                </a:cxn>
                <a:cxn ang="T11">
                  <a:pos x="T6" y="T7"/>
                </a:cxn>
              </a:cxnLst>
              <a:rect l="T12" t="T13" r="T14" b="T15"/>
              <a:pathLst>
                <a:path w="36" h="38">
                  <a:moveTo>
                    <a:pt x="36" y="38"/>
                  </a:moveTo>
                  <a:lnTo>
                    <a:pt x="0" y="28"/>
                  </a:lnTo>
                  <a:lnTo>
                    <a:pt x="36" y="0"/>
                  </a:lnTo>
                  <a:lnTo>
                    <a:pt x="36" y="38"/>
                  </a:lnTo>
                  <a:close/>
                </a:path>
              </a:pathLst>
            </a:custGeom>
            <a:solidFill>
              <a:srgbClr val="000000"/>
            </a:solidFill>
            <a:ln w="6350">
              <a:solidFill>
                <a:srgbClr val="000000"/>
              </a:solidFill>
              <a:miter lim="800000"/>
              <a:headEnd/>
              <a:tailEnd/>
            </a:ln>
          </p:spPr>
          <p:txBody>
            <a:bodyPr/>
            <a:lstStyle/>
            <a:p>
              <a:endParaRPr lang="nl-NL"/>
            </a:p>
          </p:txBody>
        </p:sp>
        <p:sp>
          <p:nvSpPr>
            <p:cNvPr id="39080" name="Freeform 3721"/>
            <p:cNvSpPr>
              <a:spLocks/>
            </p:cNvSpPr>
            <p:nvPr/>
          </p:nvSpPr>
          <p:spPr bwMode="gray">
            <a:xfrm flipH="1">
              <a:off x="2749" y="1066"/>
              <a:ext cx="206" cy="55"/>
            </a:xfrm>
            <a:custGeom>
              <a:avLst/>
              <a:gdLst>
                <a:gd name="T0" fmla="*/ 0 w 638"/>
                <a:gd name="T1" fmla="*/ 0 h 171"/>
                <a:gd name="T2" fmla="*/ 0 w 638"/>
                <a:gd name="T3" fmla="*/ 0 h 171"/>
                <a:gd name="T4" fmla="*/ 1 w 638"/>
                <a:gd name="T5" fmla="*/ 0 h 171"/>
                <a:gd name="T6" fmla="*/ 0 w 638"/>
                <a:gd name="T7" fmla="*/ 0 h 171"/>
                <a:gd name="T8" fmla="*/ 0 w 638"/>
                <a:gd name="T9" fmla="*/ 0 h 171"/>
                <a:gd name="T10" fmla="*/ 0 60000 65536"/>
                <a:gd name="T11" fmla="*/ 0 60000 65536"/>
                <a:gd name="T12" fmla="*/ 0 60000 65536"/>
                <a:gd name="T13" fmla="*/ 0 60000 65536"/>
                <a:gd name="T14" fmla="*/ 0 60000 65536"/>
                <a:gd name="T15" fmla="*/ 0 w 638"/>
                <a:gd name="T16" fmla="*/ 0 h 171"/>
                <a:gd name="T17" fmla="*/ 638 w 638"/>
                <a:gd name="T18" fmla="*/ 171 h 171"/>
              </a:gdLst>
              <a:ahLst/>
              <a:cxnLst>
                <a:cxn ang="T10">
                  <a:pos x="T0" y="T1"/>
                </a:cxn>
                <a:cxn ang="T11">
                  <a:pos x="T2" y="T3"/>
                </a:cxn>
                <a:cxn ang="T12">
                  <a:pos x="T4" y="T5"/>
                </a:cxn>
                <a:cxn ang="T13">
                  <a:pos x="T6" y="T7"/>
                </a:cxn>
                <a:cxn ang="T14">
                  <a:pos x="T8" y="T9"/>
                </a:cxn>
              </a:cxnLst>
              <a:rect l="T15" t="T16" r="T17" b="T18"/>
              <a:pathLst>
                <a:path w="638" h="171">
                  <a:moveTo>
                    <a:pt x="0" y="85"/>
                  </a:moveTo>
                  <a:lnTo>
                    <a:pt x="319" y="0"/>
                  </a:lnTo>
                  <a:lnTo>
                    <a:pt x="638" y="85"/>
                  </a:lnTo>
                  <a:lnTo>
                    <a:pt x="319" y="171"/>
                  </a:lnTo>
                  <a:lnTo>
                    <a:pt x="0" y="85"/>
                  </a:lnTo>
                  <a:close/>
                </a:path>
              </a:pathLst>
            </a:custGeom>
            <a:solidFill>
              <a:srgbClr val="FFFFFF"/>
            </a:solidFill>
            <a:ln w="6350">
              <a:solidFill>
                <a:srgbClr val="0C080C"/>
              </a:solidFill>
              <a:miter lim="800000"/>
              <a:headEnd/>
              <a:tailEnd/>
            </a:ln>
          </p:spPr>
          <p:txBody>
            <a:bodyPr/>
            <a:lstStyle/>
            <a:p>
              <a:endParaRPr lang="nl-NL"/>
            </a:p>
          </p:txBody>
        </p:sp>
        <p:sp>
          <p:nvSpPr>
            <p:cNvPr id="39081" name="Freeform 3722"/>
            <p:cNvSpPr>
              <a:spLocks/>
            </p:cNvSpPr>
            <p:nvPr/>
          </p:nvSpPr>
          <p:spPr bwMode="gray">
            <a:xfrm flipH="1">
              <a:off x="2749" y="1093"/>
              <a:ext cx="103" cy="134"/>
            </a:xfrm>
            <a:custGeom>
              <a:avLst/>
              <a:gdLst>
                <a:gd name="T0" fmla="*/ 0 w 319"/>
                <a:gd name="T1" fmla="*/ 1 h 416"/>
                <a:gd name="T2" fmla="*/ 0 w 319"/>
                <a:gd name="T3" fmla="*/ 0 h 416"/>
                <a:gd name="T4" fmla="*/ 0 w 319"/>
                <a:gd name="T5" fmla="*/ 0 h 416"/>
                <a:gd name="T6" fmla="*/ 0 w 319"/>
                <a:gd name="T7" fmla="*/ 0 h 416"/>
                <a:gd name="T8" fmla="*/ 0 w 319"/>
                <a:gd name="T9" fmla="*/ 1 h 416"/>
                <a:gd name="T10" fmla="*/ 0 60000 65536"/>
                <a:gd name="T11" fmla="*/ 0 60000 65536"/>
                <a:gd name="T12" fmla="*/ 0 60000 65536"/>
                <a:gd name="T13" fmla="*/ 0 60000 65536"/>
                <a:gd name="T14" fmla="*/ 0 60000 65536"/>
                <a:gd name="T15" fmla="*/ 0 w 319"/>
                <a:gd name="T16" fmla="*/ 0 h 416"/>
                <a:gd name="T17" fmla="*/ 319 w 319"/>
                <a:gd name="T18" fmla="*/ 416 h 416"/>
              </a:gdLst>
              <a:ahLst/>
              <a:cxnLst>
                <a:cxn ang="T10">
                  <a:pos x="T0" y="T1"/>
                </a:cxn>
                <a:cxn ang="T11">
                  <a:pos x="T2" y="T3"/>
                </a:cxn>
                <a:cxn ang="T12">
                  <a:pos x="T4" y="T5"/>
                </a:cxn>
                <a:cxn ang="T13">
                  <a:pos x="T6" y="T7"/>
                </a:cxn>
                <a:cxn ang="T14">
                  <a:pos x="T8" y="T9"/>
                </a:cxn>
              </a:cxnLst>
              <a:rect l="T15" t="T16" r="T17" b="T18"/>
              <a:pathLst>
                <a:path w="319" h="416">
                  <a:moveTo>
                    <a:pt x="0" y="416"/>
                  </a:moveTo>
                  <a:lnTo>
                    <a:pt x="0" y="86"/>
                  </a:lnTo>
                  <a:lnTo>
                    <a:pt x="319" y="0"/>
                  </a:lnTo>
                  <a:lnTo>
                    <a:pt x="319" y="331"/>
                  </a:lnTo>
                  <a:lnTo>
                    <a:pt x="0" y="416"/>
                  </a:lnTo>
                  <a:close/>
                </a:path>
              </a:pathLst>
            </a:custGeom>
            <a:solidFill>
              <a:srgbClr val="FFFFFF"/>
            </a:solidFill>
            <a:ln w="6350">
              <a:solidFill>
                <a:srgbClr val="0C080C"/>
              </a:solidFill>
              <a:miter lim="800000"/>
              <a:headEnd/>
              <a:tailEnd/>
            </a:ln>
          </p:spPr>
          <p:txBody>
            <a:bodyPr/>
            <a:lstStyle/>
            <a:p>
              <a:endParaRPr lang="nl-NL"/>
            </a:p>
          </p:txBody>
        </p:sp>
        <p:sp>
          <p:nvSpPr>
            <p:cNvPr id="39082" name="Freeform 3723"/>
            <p:cNvSpPr>
              <a:spLocks/>
            </p:cNvSpPr>
            <p:nvPr/>
          </p:nvSpPr>
          <p:spPr bwMode="gray">
            <a:xfrm flipH="1">
              <a:off x="2852" y="1093"/>
              <a:ext cx="103" cy="134"/>
            </a:xfrm>
            <a:custGeom>
              <a:avLst/>
              <a:gdLst>
                <a:gd name="T0" fmla="*/ 0 w 319"/>
                <a:gd name="T1" fmla="*/ 0 h 416"/>
                <a:gd name="T2" fmla="*/ 0 w 319"/>
                <a:gd name="T3" fmla="*/ 0 h 416"/>
                <a:gd name="T4" fmla="*/ 0 w 319"/>
                <a:gd name="T5" fmla="*/ 1 h 416"/>
                <a:gd name="T6" fmla="*/ 0 w 319"/>
                <a:gd name="T7" fmla="*/ 0 h 416"/>
                <a:gd name="T8" fmla="*/ 0 w 319"/>
                <a:gd name="T9" fmla="*/ 0 h 416"/>
                <a:gd name="T10" fmla="*/ 0 60000 65536"/>
                <a:gd name="T11" fmla="*/ 0 60000 65536"/>
                <a:gd name="T12" fmla="*/ 0 60000 65536"/>
                <a:gd name="T13" fmla="*/ 0 60000 65536"/>
                <a:gd name="T14" fmla="*/ 0 60000 65536"/>
                <a:gd name="T15" fmla="*/ 0 w 319"/>
                <a:gd name="T16" fmla="*/ 0 h 416"/>
                <a:gd name="T17" fmla="*/ 319 w 319"/>
                <a:gd name="T18" fmla="*/ 416 h 416"/>
              </a:gdLst>
              <a:ahLst/>
              <a:cxnLst>
                <a:cxn ang="T10">
                  <a:pos x="T0" y="T1"/>
                </a:cxn>
                <a:cxn ang="T11">
                  <a:pos x="T2" y="T3"/>
                </a:cxn>
                <a:cxn ang="T12">
                  <a:pos x="T4" y="T5"/>
                </a:cxn>
                <a:cxn ang="T13">
                  <a:pos x="T6" y="T7"/>
                </a:cxn>
                <a:cxn ang="T14">
                  <a:pos x="T8" y="T9"/>
                </a:cxn>
              </a:cxnLst>
              <a:rect l="T15" t="T16" r="T17" b="T18"/>
              <a:pathLst>
                <a:path w="319" h="416">
                  <a:moveTo>
                    <a:pt x="0" y="0"/>
                  </a:moveTo>
                  <a:lnTo>
                    <a:pt x="0" y="331"/>
                  </a:lnTo>
                  <a:lnTo>
                    <a:pt x="319" y="416"/>
                  </a:lnTo>
                  <a:lnTo>
                    <a:pt x="319" y="86"/>
                  </a:lnTo>
                  <a:lnTo>
                    <a:pt x="0" y="0"/>
                  </a:lnTo>
                  <a:close/>
                </a:path>
              </a:pathLst>
            </a:custGeom>
            <a:solidFill>
              <a:srgbClr val="FFFFFF"/>
            </a:solidFill>
            <a:ln w="6350">
              <a:solidFill>
                <a:srgbClr val="0C080C"/>
              </a:solidFill>
              <a:miter lim="800000"/>
              <a:headEnd/>
              <a:tailEnd/>
            </a:ln>
          </p:spPr>
          <p:txBody>
            <a:bodyPr/>
            <a:lstStyle/>
            <a:p>
              <a:endParaRPr lang="nl-NL"/>
            </a:p>
          </p:txBody>
        </p:sp>
      </p:grpSp>
      <p:grpSp>
        <p:nvGrpSpPr>
          <p:cNvPr id="38933" name="Group 831"/>
          <p:cNvGrpSpPr>
            <a:grpSpLocks/>
          </p:cNvGrpSpPr>
          <p:nvPr/>
        </p:nvGrpSpPr>
        <p:grpSpPr bwMode="auto">
          <a:xfrm>
            <a:off x="5653089" y="4721226"/>
            <a:ext cx="320675" cy="320675"/>
            <a:chOff x="1315" y="1508"/>
            <a:chExt cx="596" cy="469"/>
          </a:xfrm>
        </p:grpSpPr>
        <p:sp>
          <p:nvSpPr>
            <p:cNvPr id="39064"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65"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66"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8934" name="Group 831"/>
          <p:cNvGrpSpPr>
            <a:grpSpLocks/>
          </p:cNvGrpSpPr>
          <p:nvPr/>
        </p:nvGrpSpPr>
        <p:grpSpPr bwMode="auto">
          <a:xfrm>
            <a:off x="5907089" y="4776789"/>
            <a:ext cx="320675" cy="320675"/>
            <a:chOff x="1315" y="1508"/>
            <a:chExt cx="596" cy="469"/>
          </a:xfrm>
        </p:grpSpPr>
        <p:sp>
          <p:nvSpPr>
            <p:cNvPr id="39061"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62"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63"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8935" name="Group 831"/>
          <p:cNvGrpSpPr>
            <a:grpSpLocks/>
          </p:cNvGrpSpPr>
          <p:nvPr/>
        </p:nvGrpSpPr>
        <p:grpSpPr bwMode="auto">
          <a:xfrm>
            <a:off x="6186489" y="4832351"/>
            <a:ext cx="320675" cy="320675"/>
            <a:chOff x="1315" y="1508"/>
            <a:chExt cx="596" cy="469"/>
          </a:xfrm>
        </p:grpSpPr>
        <p:sp>
          <p:nvSpPr>
            <p:cNvPr id="39058"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59"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60"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8936" name="Group 831"/>
          <p:cNvGrpSpPr>
            <a:grpSpLocks/>
          </p:cNvGrpSpPr>
          <p:nvPr/>
        </p:nvGrpSpPr>
        <p:grpSpPr bwMode="auto">
          <a:xfrm>
            <a:off x="5346701" y="4830764"/>
            <a:ext cx="320675" cy="320675"/>
            <a:chOff x="1315" y="1508"/>
            <a:chExt cx="596" cy="469"/>
          </a:xfrm>
        </p:grpSpPr>
        <p:sp>
          <p:nvSpPr>
            <p:cNvPr id="39055"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56"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57"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8937" name="Group 831"/>
          <p:cNvGrpSpPr>
            <a:grpSpLocks/>
          </p:cNvGrpSpPr>
          <p:nvPr/>
        </p:nvGrpSpPr>
        <p:grpSpPr bwMode="auto">
          <a:xfrm>
            <a:off x="5653089" y="4887914"/>
            <a:ext cx="320675" cy="320675"/>
            <a:chOff x="1315" y="1508"/>
            <a:chExt cx="596" cy="469"/>
          </a:xfrm>
        </p:grpSpPr>
        <p:sp>
          <p:nvSpPr>
            <p:cNvPr id="39052"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53"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54"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grpSp>
        <p:nvGrpSpPr>
          <p:cNvPr id="38938" name="Group 831"/>
          <p:cNvGrpSpPr>
            <a:grpSpLocks/>
          </p:cNvGrpSpPr>
          <p:nvPr/>
        </p:nvGrpSpPr>
        <p:grpSpPr bwMode="auto">
          <a:xfrm>
            <a:off x="5759451" y="4535489"/>
            <a:ext cx="320675" cy="320675"/>
            <a:chOff x="1315" y="1508"/>
            <a:chExt cx="596" cy="469"/>
          </a:xfrm>
        </p:grpSpPr>
        <p:sp>
          <p:nvSpPr>
            <p:cNvPr id="39049" name="Freeform 832"/>
            <p:cNvSpPr>
              <a:spLocks/>
            </p:cNvSpPr>
            <p:nvPr/>
          </p:nvSpPr>
          <p:spPr bwMode="gray">
            <a:xfrm>
              <a:off x="1315" y="1508"/>
              <a:ext cx="596" cy="161"/>
            </a:xfrm>
            <a:custGeom>
              <a:avLst/>
              <a:gdLst>
                <a:gd name="T0" fmla="*/ 0 w 904"/>
                <a:gd name="T1" fmla="*/ 10 h 244"/>
                <a:gd name="T2" fmla="*/ 37 w 904"/>
                <a:gd name="T3" fmla="*/ 0 h 244"/>
                <a:gd name="T4" fmla="*/ 75 w 904"/>
                <a:gd name="T5" fmla="*/ 10 h 244"/>
                <a:gd name="T6" fmla="*/ 37 w 904"/>
                <a:gd name="T7" fmla="*/ 20 h 244"/>
                <a:gd name="T8" fmla="*/ 0 w 904"/>
                <a:gd name="T9" fmla="*/ 10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FF9933"/>
            </a:solidFill>
            <a:ln w="6350">
              <a:solidFill>
                <a:srgbClr val="000000"/>
              </a:solidFill>
              <a:miter lim="800000"/>
              <a:headEnd/>
              <a:tailEnd/>
            </a:ln>
          </p:spPr>
          <p:txBody>
            <a:bodyPr/>
            <a:lstStyle/>
            <a:p>
              <a:endParaRPr lang="nl-NL"/>
            </a:p>
          </p:txBody>
        </p:sp>
        <p:sp>
          <p:nvSpPr>
            <p:cNvPr id="39050" name="Freeform 833"/>
            <p:cNvSpPr>
              <a:spLocks/>
            </p:cNvSpPr>
            <p:nvPr/>
          </p:nvSpPr>
          <p:spPr bwMode="gray">
            <a:xfrm>
              <a:off x="1612" y="1589"/>
              <a:ext cx="299" cy="388"/>
            </a:xfrm>
            <a:custGeom>
              <a:avLst/>
              <a:gdLst>
                <a:gd name="T0" fmla="*/ 0 w 453"/>
                <a:gd name="T1" fmla="*/ 48 h 589"/>
                <a:gd name="T2" fmla="*/ 0 w 453"/>
                <a:gd name="T3" fmla="*/ 10 h 589"/>
                <a:gd name="T4" fmla="*/ 38 w 453"/>
                <a:gd name="T5" fmla="*/ 0 h 589"/>
                <a:gd name="T6" fmla="*/ 38 w 453"/>
                <a:gd name="T7" fmla="*/ 38 h 589"/>
                <a:gd name="T8" fmla="*/ 0 w 453"/>
                <a:gd name="T9" fmla="*/ 48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FF9933"/>
            </a:solidFill>
            <a:ln w="6350">
              <a:solidFill>
                <a:srgbClr val="000000"/>
              </a:solidFill>
              <a:miter lim="800000"/>
              <a:headEnd/>
              <a:tailEnd/>
            </a:ln>
          </p:spPr>
          <p:txBody>
            <a:bodyPr/>
            <a:lstStyle/>
            <a:p>
              <a:endParaRPr lang="nl-NL"/>
            </a:p>
          </p:txBody>
        </p:sp>
        <p:sp>
          <p:nvSpPr>
            <p:cNvPr id="39051" name="Freeform 834"/>
            <p:cNvSpPr>
              <a:spLocks/>
            </p:cNvSpPr>
            <p:nvPr/>
          </p:nvSpPr>
          <p:spPr bwMode="gray">
            <a:xfrm>
              <a:off x="1315" y="1589"/>
              <a:ext cx="297" cy="388"/>
            </a:xfrm>
            <a:custGeom>
              <a:avLst/>
              <a:gdLst>
                <a:gd name="T0" fmla="*/ 0 w 451"/>
                <a:gd name="T1" fmla="*/ 0 h 589"/>
                <a:gd name="T2" fmla="*/ 0 w 451"/>
                <a:gd name="T3" fmla="*/ 38 h 589"/>
                <a:gd name="T4" fmla="*/ 37 w 451"/>
                <a:gd name="T5" fmla="*/ 48 h 589"/>
                <a:gd name="T6" fmla="*/ 37 w 451"/>
                <a:gd name="T7" fmla="*/ 10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FF9933"/>
            </a:solidFill>
            <a:ln w="6350">
              <a:solidFill>
                <a:srgbClr val="000000"/>
              </a:solidFill>
              <a:miter lim="800000"/>
              <a:headEnd/>
              <a:tailEnd/>
            </a:ln>
          </p:spPr>
          <p:txBody>
            <a:bodyPr/>
            <a:lstStyle/>
            <a:p>
              <a:endParaRPr lang="nl-NL"/>
            </a:p>
          </p:txBody>
        </p:sp>
      </p:grpSp>
      <p:cxnSp>
        <p:nvCxnSpPr>
          <p:cNvPr id="783" name="Rechte verbindingslijn 782"/>
          <p:cNvCxnSpPr>
            <a:cxnSpLocks noChangeShapeType="1"/>
          </p:cNvCxnSpPr>
          <p:nvPr/>
        </p:nvCxnSpPr>
        <p:spPr bwMode="auto">
          <a:xfrm>
            <a:off x="3448050" y="3992563"/>
            <a:ext cx="298450" cy="227012"/>
          </a:xfrm>
          <a:prstGeom prst="line">
            <a:avLst/>
          </a:prstGeom>
          <a:noFill/>
          <a:ln w="12700">
            <a:solidFill>
              <a:schemeClr val="accent1"/>
            </a:solidFill>
            <a:prstDash val="dash"/>
            <a:round/>
            <a:headEnd/>
            <a:tailEnd/>
          </a:ln>
          <a:effectLst>
            <a:outerShdw blurRad="63500" dist="20000" dir="5400000" rotWithShape="0">
              <a:srgbClr val="000000">
                <a:alpha val="37999"/>
              </a:srgbClr>
            </a:outerShdw>
          </a:effectLst>
        </p:spPr>
      </p:cxnSp>
      <p:cxnSp>
        <p:nvCxnSpPr>
          <p:cNvPr id="787" name="Rechte verbindingslijn 786"/>
          <p:cNvCxnSpPr>
            <a:cxnSpLocks noChangeShapeType="1"/>
          </p:cNvCxnSpPr>
          <p:nvPr/>
        </p:nvCxnSpPr>
        <p:spPr bwMode="auto">
          <a:xfrm flipV="1">
            <a:off x="8037514" y="4017963"/>
            <a:ext cx="396875" cy="349250"/>
          </a:xfrm>
          <a:prstGeom prst="line">
            <a:avLst/>
          </a:prstGeom>
          <a:noFill/>
          <a:ln w="12700">
            <a:solidFill>
              <a:schemeClr val="accent1"/>
            </a:solidFill>
            <a:prstDash val="dash"/>
            <a:round/>
            <a:headEnd/>
            <a:tailEnd/>
          </a:ln>
          <a:effectLst>
            <a:outerShdw blurRad="63500" dist="20000" dir="5400000" rotWithShape="0">
              <a:srgbClr val="000000">
                <a:alpha val="37999"/>
              </a:srgbClr>
            </a:outerShdw>
          </a:effectLst>
        </p:spPr>
      </p:cxnSp>
      <p:cxnSp>
        <p:nvCxnSpPr>
          <p:cNvPr id="788" name="Rechte verbindingslijn 787"/>
          <p:cNvCxnSpPr>
            <a:cxnSpLocks noChangeShapeType="1"/>
          </p:cNvCxnSpPr>
          <p:nvPr/>
        </p:nvCxnSpPr>
        <p:spPr bwMode="auto">
          <a:xfrm rot="5400000">
            <a:off x="6721476" y="3622676"/>
            <a:ext cx="371475" cy="311150"/>
          </a:xfrm>
          <a:prstGeom prst="line">
            <a:avLst/>
          </a:prstGeom>
          <a:noFill/>
          <a:ln w="12700">
            <a:solidFill>
              <a:schemeClr val="accent1"/>
            </a:solidFill>
            <a:prstDash val="dash"/>
            <a:round/>
            <a:headEnd/>
            <a:tailEnd/>
          </a:ln>
          <a:effectLst>
            <a:outerShdw blurRad="63500" dist="20000" dir="5400000" rotWithShape="0">
              <a:srgbClr val="000000">
                <a:alpha val="37999"/>
              </a:srgbClr>
            </a:outerShdw>
          </a:effectLst>
        </p:spPr>
      </p:cxnSp>
      <p:cxnSp>
        <p:nvCxnSpPr>
          <p:cNvPr id="789" name="Rechte verbindingslijn 788"/>
          <p:cNvCxnSpPr>
            <a:cxnSpLocks noChangeShapeType="1"/>
          </p:cNvCxnSpPr>
          <p:nvPr/>
        </p:nvCxnSpPr>
        <p:spPr bwMode="auto">
          <a:xfrm>
            <a:off x="4935539" y="3551238"/>
            <a:ext cx="287337" cy="234950"/>
          </a:xfrm>
          <a:prstGeom prst="line">
            <a:avLst/>
          </a:prstGeom>
          <a:noFill/>
          <a:ln w="12700">
            <a:solidFill>
              <a:schemeClr val="accent1"/>
            </a:solidFill>
            <a:prstDash val="dash"/>
            <a:round/>
            <a:headEnd/>
            <a:tailEnd/>
          </a:ln>
          <a:effectLst>
            <a:outerShdw blurRad="63500" dist="20000" dir="5400000" rotWithShape="0">
              <a:srgbClr val="000000">
                <a:alpha val="37999"/>
              </a:srgbClr>
            </a:outerShdw>
          </a:effectLst>
        </p:spPr>
      </p:cxnSp>
      <p:grpSp>
        <p:nvGrpSpPr>
          <p:cNvPr id="3" name="Groep 2"/>
          <p:cNvGrpSpPr/>
          <p:nvPr/>
        </p:nvGrpSpPr>
        <p:grpSpPr>
          <a:xfrm>
            <a:off x="1777731" y="2048157"/>
            <a:ext cx="8443913" cy="1397000"/>
            <a:chOff x="517526" y="798616"/>
            <a:chExt cx="8443913" cy="1397000"/>
          </a:xfrm>
        </p:grpSpPr>
        <p:grpSp>
          <p:nvGrpSpPr>
            <p:cNvPr id="786" name="Group 12"/>
            <p:cNvGrpSpPr>
              <a:grpSpLocks/>
            </p:cNvGrpSpPr>
            <p:nvPr/>
          </p:nvGrpSpPr>
          <p:grpSpPr bwMode="auto">
            <a:xfrm>
              <a:off x="3683001" y="971654"/>
              <a:ext cx="2065338" cy="314325"/>
              <a:chOff x="2084" y="1834"/>
              <a:chExt cx="1498" cy="226"/>
            </a:xfrm>
          </p:grpSpPr>
          <p:sp>
            <p:nvSpPr>
              <p:cNvPr id="790" name="Freeform 13"/>
              <p:cNvSpPr>
                <a:spLocks/>
              </p:cNvSpPr>
              <p:nvPr/>
            </p:nvSpPr>
            <p:spPr bwMode="gray">
              <a:xfrm>
                <a:off x="3551" y="1930"/>
                <a:ext cx="31" cy="100"/>
              </a:xfrm>
              <a:custGeom>
                <a:avLst/>
                <a:gdLst>
                  <a:gd name="T0" fmla="*/ 0 w 196"/>
                  <a:gd name="T1" fmla="*/ 0 h 629"/>
                  <a:gd name="T2" fmla="*/ 0 w 196"/>
                  <a:gd name="T3" fmla="*/ 0 h 629"/>
                  <a:gd name="T4" fmla="*/ 0 w 196"/>
                  <a:gd name="T5" fmla="*/ 0 h 629"/>
                  <a:gd name="T6" fmla="*/ 0 w 196"/>
                  <a:gd name="T7" fmla="*/ 0 h 629"/>
                  <a:gd name="T8" fmla="*/ 0 w 196"/>
                  <a:gd name="T9" fmla="*/ 0 h 629"/>
                  <a:gd name="T10" fmla="*/ 0 60000 65536"/>
                  <a:gd name="T11" fmla="*/ 0 60000 65536"/>
                  <a:gd name="T12" fmla="*/ 0 60000 65536"/>
                  <a:gd name="T13" fmla="*/ 0 60000 65536"/>
                  <a:gd name="T14" fmla="*/ 0 60000 65536"/>
                  <a:gd name="T15" fmla="*/ 0 w 196"/>
                  <a:gd name="T16" fmla="*/ 0 h 629"/>
                  <a:gd name="T17" fmla="*/ 196 w 196"/>
                  <a:gd name="T18" fmla="*/ 629 h 629"/>
                </a:gdLst>
                <a:ahLst/>
                <a:cxnLst>
                  <a:cxn ang="T10">
                    <a:pos x="T0" y="T1"/>
                  </a:cxn>
                  <a:cxn ang="T11">
                    <a:pos x="T2" y="T3"/>
                  </a:cxn>
                  <a:cxn ang="T12">
                    <a:pos x="T4" y="T5"/>
                  </a:cxn>
                  <a:cxn ang="T13">
                    <a:pos x="T6" y="T7"/>
                  </a:cxn>
                  <a:cxn ang="T14">
                    <a:pos x="T8" y="T9"/>
                  </a:cxn>
                </a:cxnLst>
                <a:rect l="T15" t="T16" r="T17" b="T18"/>
                <a:pathLst>
                  <a:path w="196" h="629">
                    <a:moveTo>
                      <a:pt x="196" y="0"/>
                    </a:moveTo>
                    <a:lnTo>
                      <a:pt x="196" y="97"/>
                    </a:lnTo>
                    <a:lnTo>
                      <a:pt x="0" y="629"/>
                    </a:lnTo>
                    <a:lnTo>
                      <a:pt x="0" y="534"/>
                    </a:lnTo>
                    <a:lnTo>
                      <a:pt x="196" y="0"/>
                    </a:lnTo>
                    <a:close/>
                  </a:path>
                </a:pathLst>
              </a:custGeom>
              <a:solidFill>
                <a:schemeClr val="tx1"/>
              </a:solidFill>
              <a:ln w="6350">
                <a:solidFill>
                  <a:schemeClr val="bg1"/>
                </a:solidFill>
                <a:miter lim="800000"/>
                <a:headEnd/>
                <a:tailEnd/>
              </a:ln>
            </p:spPr>
            <p:txBody>
              <a:bodyPr/>
              <a:lstStyle/>
              <a:p>
                <a:endParaRPr lang="nl-NL"/>
              </a:p>
            </p:txBody>
          </p:sp>
          <p:sp>
            <p:nvSpPr>
              <p:cNvPr id="791" name="Freeform 14"/>
              <p:cNvSpPr>
                <a:spLocks/>
              </p:cNvSpPr>
              <p:nvPr/>
            </p:nvSpPr>
            <p:spPr bwMode="gray">
              <a:xfrm>
                <a:off x="3225" y="2015"/>
                <a:ext cx="326" cy="26"/>
              </a:xfrm>
              <a:custGeom>
                <a:avLst/>
                <a:gdLst>
                  <a:gd name="T0" fmla="*/ 0 w 2043"/>
                  <a:gd name="T1" fmla="*/ 0 h 163"/>
                  <a:gd name="T2" fmla="*/ 0 w 2043"/>
                  <a:gd name="T3" fmla="*/ 0 h 163"/>
                  <a:gd name="T4" fmla="*/ 0 w 2043"/>
                  <a:gd name="T5" fmla="*/ 0 h 163"/>
                  <a:gd name="T6" fmla="*/ 0 w 2043"/>
                  <a:gd name="T7" fmla="*/ 0 h 163"/>
                  <a:gd name="T8" fmla="*/ 0 w 2043"/>
                  <a:gd name="T9" fmla="*/ 0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0" y="163"/>
                    </a:moveTo>
                    <a:lnTo>
                      <a:pt x="0" y="69"/>
                    </a:lnTo>
                    <a:lnTo>
                      <a:pt x="2043" y="0"/>
                    </a:lnTo>
                    <a:lnTo>
                      <a:pt x="2043" y="95"/>
                    </a:lnTo>
                    <a:lnTo>
                      <a:pt x="0" y="163"/>
                    </a:lnTo>
                    <a:close/>
                  </a:path>
                </a:pathLst>
              </a:custGeom>
              <a:solidFill>
                <a:schemeClr val="tx1"/>
              </a:solidFill>
              <a:ln w="6350">
                <a:solidFill>
                  <a:schemeClr val="bg1"/>
                </a:solidFill>
                <a:miter lim="800000"/>
                <a:headEnd/>
                <a:tailEnd/>
              </a:ln>
            </p:spPr>
            <p:txBody>
              <a:bodyPr/>
              <a:lstStyle/>
              <a:p>
                <a:endParaRPr lang="nl-NL"/>
              </a:p>
            </p:txBody>
          </p:sp>
          <p:sp>
            <p:nvSpPr>
              <p:cNvPr id="792" name="Freeform 15"/>
              <p:cNvSpPr>
                <a:spLocks/>
              </p:cNvSpPr>
              <p:nvPr/>
            </p:nvSpPr>
            <p:spPr bwMode="gray">
              <a:xfrm>
                <a:off x="3083" y="1949"/>
                <a:ext cx="214" cy="73"/>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4"/>
                    </a:lnTo>
                    <a:lnTo>
                      <a:pt x="1344" y="456"/>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793" name="Freeform 16"/>
              <p:cNvSpPr>
                <a:spLocks/>
              </p:cNvSpPr>
              <p:nvPr/>
            </p:nvSpPr>
            <p:spPr bwMode="gray">
              <a:xfrm>
                <a:off x="3083" y="1892"/>
                <a:ext cx="499" cy="134"/>
              </a:xfrm>
              <a:custGeom>
                <a:avLst/>
                <a:gdLst>
                  <a:gd name="T0" fmla="*/ 0 w 3134"/>
                  <a:gd name="T1" fmla="*/ 0 h 841"/>
                  <a:gd name="T2" fmla="*/ 0 w 3134"/>
                  <a:gd name="T3" fmla="*/ 0 h 841"/>
                  <a:gd name="T4" fmla="*/ 0 w 3134"/>
                  <a:gd name="T5" fmla="*/ 0 h 841"/>
                  <a:gd name="T6" fmla="*/ 0 w 3134"/>
                  <a:gd name="T7" fmla="*/ 0 h 841"/>
                  <a:gd name="T8" fmla="*/ 0 w 3134"/>
                  <a:gd name="T9" fmla="*/ 0 h 841"/>
                  <a:gd name="T10" fmla="*/ 0 w 3134"/>
                  <a:gd name="T11" fmla="*/ 0 h 841"/>
                  <a:gd name="T12" fmla="*/ 0 w 3134"/>
                  <a:gd name="T13" fmla="*/ 0 h 841"/>
                  <a:gd name="T14" fmla="*/ 0 w 3134"/>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2938" y="772"/>
                    </a:moveTo>
                    <a:lnTo>
                      <a:pt x="3134" y="238"/>
                    </a:lnTo>
                    <a:lnTo>
                      <a:pt x="2688" y="359"/>
                    </a:lnTo>
                    <a:lnTo>
                      <a:pt x="1344" y="0"/>
                    </a:lnTo>
                    <a:lnTo>
                      <a:pt x="0" y="359"/>
                    </a:lnTo>
                    <a:lnTo>
                      <a:pt x="1344" y="720"/>
                    </a:lnTo>
                    <a:lnTo>
                      <a:pt x="895" y="841"/>
                    </a:lnTo>
                    <a:lnTo>
                      <a:pt x="2938" y="772"/>
                    </a:lnTo>
                    <a:close/>
                  </a:path>
                </a:pathLst>
              </a:custGeom>
              <a:solidFill>
                <a:srgbClr val="808080"/>
              </a:solidFill>
              <a:ln w="6350">
                <a:solidFill>
                  <a:schemeClr val="bg1"/>
                </a:solidFill>
                <a:miter lim="800000"/>
                <a:headEnd/>
                <a:tailEnd/>
              </a:ln>
            </p:spPr>
            <p:txBody>
              <a:bodyPr/>
              <a:lstStyle/>
              <a:p>
                <a:endParaRPr lang="nl-NL"/>
              </a:p>
            </p:txBody>
          </p:sp>
          <p:sp>
            <p:nvSpPr>
              <p:cNvPr id="794" name="Freeform 17"/>
              <p:cNvSpPr>
                <a:spLocks/>
              </p:cNvSpPr>
              <p:nvPr/>
            </p:nvSpPr>
            <p:spPr bwMode="gray">
              <a:xfrm>
                <a:off x="2369" y="1911"/>
                <a:ext cx="214" cy="72"/>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6"/>
                    </a:lnTo>
                    <a:lnTo>
                      <a:pt x="1344" y="456"/>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795" name="Freeform 18"/>
              <p:cNvSpPr>
                <a:spLocks/>
              </p:cNvSpPr>
              <p:nvPr/>
            </p:nvSpPr>
            <p:spPr bwMode="gray">
              <a:xfrm>
                <a:off x="2583" y="1949"/>
                <a:ext cx="72" cy="34"/>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796" name="Freeform 19"/>
              <p:cNvSpPr>
                <a:spLocks/>
              </p:cNvSpPr>
              <p:nvPr/>
            </p:nvSpPr>
            <p:spPr bwMode="gray">
              <a:xfrm>
                <a:off x="2369" y="1891"/>
                <a:ext cx="286" cy="77"/>
              </a:xfrm>
              <a:custGeom>
                <a:avLst/>
                <a:gdLst>
                  <a:gd name="T0" fmla="*/ 0 w 1791"/>
                  <a:gd name="T1" fmla="*/ 0 h 480"/>
                  <a:gd name="T2" fmla="*/ 0 w 1791"/>
                  <a:gd name="T3" fmla="*/ 0 h 480"/>
                  <a:gd name="T4" fmla="*/ 0 w 1791"/>
                  <a:gd name="T5" fmla="*/ 0 h 480"/>
                  <a:gd name="T6" fmla="*/ 0 w 1791"/>
                  <a:gd name="T7" fmla="*/ 0 h 480"/>
                  <a:gd name="T8" fmla="*/ 0 w 1791"/>
                  <a:gd name="T9" fmla="*/ 0 h 480"/>
                  <a:gd name="T10" fmla="*/ 0 60000 65536"/>
                  <a:gd name="T11" fmla="*/ 0 60000 65536"/>
                  <a:gd name="T12" fmla="*/ 0 60000 65536"/>
                  <a:gd name="T13" fmla="*/ 0 60000 65536"/>
                  <a:gd name="T14" fmla="*/ 0 60000 65536"/>
                  <a:gd name="T15" fmla="*/ 0 w 1791"/>
                  <a:gd name="T16" fmla="*/ 0 h 480"/>
                  <a:gd name="T17" fmla="*/ 1791 w 1791"/>
                  <a:gd name="T18" fmla="*/ 480 h 480"/>
                </a:gdLst>
                <a:ahLst/>
                <a:cxnLst>
                  <a:cxn ang="T10">
                    <a:pos x="T0" y="T1"/>
                  </a:cxn>
                  <a:cxn ang="T11">
                    <a:pos x="T2" y="T3"/>
                  </a:cxn>
                  <a:cxn ang="T12">
                    <a:pos x="T4" y="T5"/>
                  </a:cxn>
                  <a:cxn ang="T13">
                    <a:pos x="T6" y="T7"/>
                  </a:cxn>
                  <a:cxn ang="T14">
                    <a:pos x="T8" y="T9"/>
                  </a:cxn>
                </a:cxnLst>
                <a:rect l="T15" t="T16" r="T17" b="T18"/>
                <a:pathLst>
                  <a:path w="1791" h="480">
                    <a:moveTo>
                      <a:pt x="449" y="0"/>
                    </a:moveTo>
                    <a:lnTo>
                      <a:pt x="1791" y="359"/>
                    </a:lnTo>
                    <a:lnTo>
                      <a:pt x="1344" y="480"/>
                    </a:lnTo>
                    <a:lnTo>
                      <a:pt x="0" y="121"/>
                    </a:lnTo>
                    <a:lnTo>
                      <a:pt x="449" y="0"/>
                    </a:lnTo>
                    <a:close/>
                  </a:path>
                </a:pathLst>
              </a:custGeom>
              <a:solidFill>
                <a:srgbClr val="808080"/>
              </a:solidFill>
              <a:ln w="6350">
                <a:solidFill>
                  <a:schemeClr val="bg1"/>
                </a:solidFill>
                <a:miter lim="800000"/>
                <a:headEnd/>
                <a:tailEnd/>
              </a:ln>
            </p:spPr>
            <p:txBody>
              <a:bodyPr/>
              <a:lstStyle/>
              <a:p>
                <a:endParaRPr lang="nl-NL"/>
              </a:p>
            </p:txBody>
          </p:sp>
          <p:sp>
            <p:nvSpPr>
              <p:cNvPr id="797" name="Freeform 20"/>
              <p:cNvSpPr>
                <a:spLocks/>
              </p:cNvSpPr>
              <p:nvPr/>
            </p:nvSpPr>
            <p:spPr bwMode="gray">
              <a:xfrm>
                <a:off x="2512"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798" name="Freeform 21"/>
              <p:cNvSpPr>
                <a:spLocks/>
              </p:cNvSpPr>
              <p:nvPr/>
            </p:nvSpPr>
            <p:spPr bwMode="gray">
              <a:xfrm>
                <a:off x="2726" y="1911"/>
                <a:ext cx="72" cy="34"/>
              </a:xfrm>
              <a:custGeom>
                <a:avLst/>
                <a:gdLst>
                  <a:gd name="T0" fmla="*/ 0 w 448"/>
                  <a:gd name="T1" fmla="*/ 0 h 217"/>
                  <a:gd name="T2" fmla="*/ 0 w 448"/>
                  <a:gd name="T3" fmla="*/ 0 h 217"/>
                  <a:gd name="T4" fmla="*/ 0 w 448"/>
                  <a:gd name="T5" fmla="*/ 0 h 217"/>
                  <a:gd name="T6" fmla="*/ 0 w 448"/>
                  <a:gd name="T7" fmla="*/ 0 h 217"/>
                  <a:gd name="T8" fmla="*/ 0 w 448"/>
                  <a:gd name="T9" fmla="*/ 0 h 217"/>
                  <a:gd name="T10" fmla="*/ 0 60000 65536"/>
                  <a:gd name="T11" fmla="*/ 0 60000 65536"/>
                  <a:gd name="T12" fmla="*/ 0 60000 65536"/>
                  <a:gd name="T13" fmla="*/ 0 60000 65536"/>
                  <a:gd name="T14" fmla="*/ 0 60000 65536"/>
                  <a:gd name="T15" fmla="*/ 0 w 448"/>
                  <a:gd name="T16" fmla="*/ 0 h 217"/>
                  <a:gd name="T17" fmla="*/ 448 w 448"/>
                  <a:gd name="T18" fmla="*/ 217 h 217"/>
                </a:gdLst>
                <a:ahLst/>
                <a:cxnLst>
                  <a:cxn ang="T10">
                    <a:pos x="T0" y="T1"/>
                  </a:cxn>
                  <a:cxn ang="T11">
                    <a:pos x="T2" y="T3"/>
                  </a:cxn>
                  <a:cxn ang="T12">
                    <a:pos x="T4" y="T5"/>
                  </a:cxn>
                  <a:cxn ang="T13">
                    <a:pos x="T6" y="T7"/>
                  </a:cxn>
                  <a:cxn ang="T14">
                    <a:pos x="T8" y="T9"/>
                  </a:cxn>
                </a:cxnLst>
                <a:rect l="T15" t="T16" r="T17" b="T18"/>
                <a:pathLst>
                  <a:path w="448" h="217">
                    <a:moveTo>
                      <a:pt x="0" y="217"/>
                    </a:moveTo>
                    <a:lnTo>
                      <a:pt x="0" y="118"/>
                    </a:lnTo>
                    <a:lnTo>
                      <a:pt x="448" y="0"/>
                    </a:lnTo>
                    <a:lnTo>
                      <a:pt x="448" y="96"/>
                    </a:lnTo>
                    <a:lnTo>
                      <a:pt x="0" y="217"/>
                    </a:lnTo>
                    <a:close/>
                  </a:path>
                </a:pathLst>
              </a:custGeom>
              <a:solidFill>
                <a:schemeClr val="tx1"/>
              </a:solidFill>
              <a:ln w="6350">
                <a:solidFill>
                  <a:schemeClr val="bg1"/>
                </a:solidFill>
                <a:miter lim="800000"/>
                <a:headEnd/>
                <a:tailEnd/>
              </a:ln>
            </p:spPr>
            <p:txBody>
              <a:bodyPr/>
              <a:lstStyle/>
              <a:p>
                <a:endParaRPr lang="nl-NL"/>
              </a:p>
            </p:txBody>
          </p:sp>
          <p:sp>
            <p:nvSpPr>
              <p:cNvPr id="799" name="Freeform 22"/>
              <p:cNvSpPr>
                <a:spLocks/>
              </p:cNvSpPr>
              <p:nvPr/>
            </p:nvSpPr>
            <p:spPr bwMode="gray">
              <a:xfrm>
                <a:off x="2512" y="1853"/>
                <a:ext cx="286" cy="76"/>
              </a:xfrm>
              <a:custGeom>
                <a:avLst/>
                <a:gdLst>
                  <a:gd name="T0" fmla="*/ 0 w 1792"/>
                  <a:gd name="T1" fmla="*/ 0 h 480"/>
                  <a:gd name="T2" fmla="*/ 0 w 1792"/>
                  <a:gd name="T3" fmla="*/ 0 h 480"/>
                  <a:gd name="T4" fmla="*/ 0 w 1792"/>
                  <a:gd name="T5" fmla="*/ 0 h 480"/>
                  <a:gd name="T6" fmla="*/ 0 w 1792"/>
                  <a:gd name="T7" fmla="*/ 0 h 480"/>
                  <a:gd name="T8" fmla="*/ 0 w 1792"/>
                  <a:gd name="T9" fmla="*/ 0 h 480"/>
                  <a:gd name="T10" fmla="*/ 0 60000 65536"/>
                  <a:gd name="T11" fmla="*/ 0 60000 65536"/>
                  <a:gd name="T12" fmla="*/ 0 60000 65536"/>
                  <a:gd name="T13" fmla="*/ 0 60000 65536"/>
                  <a:gd name="T14" fmla="*/ 0 60000 65536"/>
                  <a:gd name="T15" fmla="*/ 0 w 1792"/>
                  <a:gd name="T16" fmla="*/ 0 h 480"/>
                  <a:gd name="T17" fmla="*/ 1792 w 1792"/>
                  <a:gd name="T18" fmla="*/ 480 h 480"/>
                </a:gdLst>
                <a:ahLst/>
                <a:cxnLst>
                  <a:cxn ang="T10">
                    <a:pos x="T0" y="T1"/>
                  </a:cxn>
                  <a:cxn ang="T11">
                    <a:pos x="T2" y="T3"/>
                  </a:cxn>
                  <a:cxn ang="T12">
                    <a:pos x="T4" y="T5"/>
                  </a:cxn>
                  <a:cxn ang="T13">
                    <a:pos x="T6" y="T7"/>
                  </a:cxn>
                  <a:cxn ang="T14">
                    <a:pos x="T8" y="T9"/>
                  </a:cxn>
                </a:cxnLst>
                <a:rect l="T15" t="T16" r="T17" b="T18"/>
                <a:pathLst>
                  <a:path w="1792" h="480">
                    <a:moveTo>
                      <a:pt x="448" y="0"/>
                    </a:moveTo>
                    <a:lnTo>
                      <a:pt x="1792" y="362"/>
                    </a:lnTo>
                    <a:lnTo>
                      <a:pt x="1344" y="480"/>
                    </a:lnTo>
                    <a:lnTo>
                      <a:pt x="0" y="121"/>
                    </a:lnTo>
                    <a:lnTo>
                      <a:pt x="448" y="0"/>
                    </a:lnTo>
                    <a:close/>
                  </a:path>
                </a:pathLst>
              </a:custGeom>
              <a:solidFill>
                <a:srgbClr val="808080"/>
              </a:solidFill>
              <a:ln w="6350">
                <a:solidFill>
                  <a:schemeClr val="bg1"/>
                </a:solidFill>
                <a:miter lim="800000"/>
                <a:headEnd/>
                <a:tailEnd/>
              </a:ln>
            </p:spPr>
            <p:txBody>
              <a:bodyPr/>
              <a:lstStyle/>
              <a:p>
                <a:endParaRPr lang="nl-NL"/>
              </a:p>
            </p:txBody>
          </p:sp>
          <p:sp>
            <p:nvSpPr>
              <p:cNvPr id="800" name="Freeform 23"/>
              <p:cNvSpPr>
                <a:spLocks/>
              </p:cNvSpPr>
              <p:nvPr/>
            </p:nvSpPr>
            <p:spPr bwMode="gray">
              <a:xfrm>
                <a:off x="3011"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59"/>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801" name="Freeform 24"/>
              <p:cNvSpPr>
                <a:spLocks/>
              </p:cNvSpPr>
              <p:nvPr/>
            </p:nvSpPr>
            <p:spPr bwMode="gray">
              <a:xfrm>
                <a:off x="2940" y="1911"/>
                <a:ext cx="71" cy="34"/>
              </a:xfrm>
              <a:custGeom>
                <a:avLst/>
                <a:gdLst>
                  <a:gd name="T0" fmla="*/ 0 w 446"/>
                  <a:gd name="T1" fmla="*/ 0 h 217"/>
                  <a:gd name="T2" fmla="*/ 0 w 446"/>
                  <a:gd name="T3" fmla="*/ 0 h 217"/>
                  <a:gd name="T4" fmla="*/ 0 w 446"/>
                  <a:gd name="T5" fmla="*/ 0 h 217"/>
                  <a:gd name="T6" fmla="*/ 0 w 446"/>
                  <a:gd name="T7" fmla="*/ 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446" y="217"/>
                    </a:moveTo>
                    <a:lnTo>
                      <a:pt x="446" y="118"/>
                    </a:lnTo>
                    <a:lnTo>
                      <a:pt x="0" y="0"/>
                    </a:lnTo>
                    <a:lnTo>
                      <a:pt x="0" y="96"/>
                    </a:lnTo>
                    <a:lnTo>
                      <a:pt x="446" y="217"/>
                    </a:lnTo>
                    <a:close/>
                  </a:path>
                </a:pathLst>
              </a:custGeom>
              <a:solidFill>
                <a:schemeClr val="tx1"/>
              </a:solidFill>
              <a:ln w="6350">
                <a:solidFill>
                  <a:schemeClr val="bg1"/>
                </a:solidFill>
                <a:miter lim="800000"/>
                <a:headEnd/>
                <a:tailEnd/>
              </a:ln>
            </p:spPr>
            <p:txBody>
              <a:bodyPr/>
              <a:lstStyle/>
              <a:p>
                <a:endParaRPr lang="nl-NL"/>
              </a:p>
            </p:txBody>
          </p:sp>
          <p:sp>
            <p:nvSpPr>
              <p:cNvPr id="802" name="Freeform 25"/>
              <p:cNvSpPr>
                <a:spLocks/>
              </p:cNvSpPr>
              <p:nvPr/>
            </p:nvSpPr>
            <p:spPr bwMode="gray">
              <a:xfrm>
                <a:off x="2940" y="1853"/>
                <a:ext cx="285" cy="76"/>
              </a:xfrm>
              <a:custGeom>
                <a:avLst/>
                <a:gdLst>
                  <a:gd name="T0" fmla="*/ 0 w 1790"/>
                  <a:gd name="T1" fmla="*/ 0 h 480"/>
                  <a:gd name="T2" fmla="*/ 0 w 1790"/>
                  <a:gd name="T3" fmla="*/ 0 h 480"/>
                  <a:gd name="T4" fmla="*/ 0 w 1790"/>
                  <a:gd name="T5" fmla="*/ 0 h 480"/>
                  <a:gd name="T6" fmla="*/ 0 w 1790"/>
                  <a:gd name="T7" fmla="*/ 0 h 480"/>
                  <a:gd name="T8" fmla="*/ 0 w 1790"/>
                  <a:gd name="T9" fmla="*/ 0 h 480"/>
                  <a:gd name="T10" fmla="*/ 0 60000 65536"/>
                  <a:gd name="T11" fmla="*/ 0 60000 65536"/>
                  <a:gd name="T12" fmla="*/ 0 60000 65536"/>
                  <a:gd name="T13" fmla="*/ 0 60000 65536"/>
                  <a:gd name="T14" fmla="*/ 0 60000 65536"/>
                  <a:gd name="T15" fmla="*/ 0 w 1790"/>
                  <a:gd name="T16" fmla="*/ 0 h 480"/>
                  <a:gd name="T17" fmla="*/ 1790 w 1790"/>
                  <a:gd name="T18" fmla="*/ 480 h 480"/>
                </a:gdLst>
                <a:ahLst/>
                <a:cxnLst>
                  <a:cxn ang="T10">
                    <a:pos x="T0" y="T1"/>
                  </a:cxn>
                  <a:cxn ang="T11">
                    <a:pos x="T2" y="T3"/>
                  </a:cxn>
                  <a:cxn ang="T12">
                    <a:pos x="T4" y="T5"/>
                  </a:cxn>
                  <a:cxn ang="T13">
                    <a:pos x="T6" y="T7"/>
                  </a:cxn>
                  <a:cxn ang="T14">
                    <a:pos x="T8" y="T9"/>
                  </a:cxn>
                </a:cxnLst>
                <a:rect l="T15" t="T16" r="T17" b="T18"/>
                <a:pathLst>
                  <a:path w="1790" h="480">
                    <a:moveTo>
                      <a:pt x="1344" y="0"/>
                    </a:moveTo>
                    <a:lnTo>
                      <a:pt x="0" y="362"/>
                    </a:lnTo>
                    <a:lnTo>
                      <a:pt x="446" y="480"/>
                    </a:lnTo>
                    <a:lnTo>
                      <a:pt x="1790" y="121"/>
                    </a:lnTo>
                    <a:lnTo>
                      <a:pt x="1344" y="0"/>
                    </a:lnTo>
                    <a:close/>
                  </a:path>
                </a:pathLst>
              </a:custGeom>
              <a:solidFill>
                <a:srgbClr val="808080"/>
              </a:solidFill>
              <a:ln w="6350">
                <a:solidFill>
                  <a:schemeClr val="bg1"/>
                </a:solidFill>
                <a:miter lim="800000"/>
                <a:headEnd/>
                <a:tailEnd/>
              </a:ln>
            </p:spPr>
            <p:txBody>
              <a:bodyPr/>
              <a:lstStyle/>
              <a:p>
                <a:endParaRPr lang="nl-NL"/>
              </a:p>
            </p:txBody>
          </p:sp>
          <p:sp>
            <p:nvSpPr>
              <p:cNvPr id="803" name="Freeform 26"/>
              <p:cNvSpPr>
                <a:spLocks/>
              </p:cNvSpPr>
              <p:nvPr/>
            </p:nvSpPr>
            <p:spPr bwMode="gray">
              <a:xfrm>
                <a:off x="2869"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61"/>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804" name="Freeform 27"/>
              <p:cNvSpPr>
                <a:spLocks/>
              </p:cNvSpPr>
              <p:nvPr/>
            </p:nvSpPr>
            <p:spPr bwMode="gray">
              <a:xfrm>
                <a:off x="2655"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458"/>
                    </a:moveTo>
                    <a:lnTo>
                      <a:pt x="1344" y="361"/>
                    </a:lnTo>
                    <a:lnTo>
                      <a:pt x="0" y="0"/>
                    </a:lnTo>
                    <a:lnTo>
                      <a:pt x="0" y="97"/>
                    </a:lnTo>
                    <a:lnTo>
                      <a:pt x="1344" y="458"/>
                    </a:lnTo>
                    <a:close/>
                  </a:path>
                </a:pathLst>
              </a:custGeom>
              <a:solidFill>
                <a:schemeClr val="tx1"/>
              </a:solidFill>
              <a:ln w="6350">
                <a:solidFill>
                  <a:schemeClr val="bg1"/>
                </a:solidFill>
                <a:miter lim="800000"/>
                <a:headEnd/>
                <a:tailEnd/>
              </a:ln>
            </p:spPr>
            <p:txBody>
              <a:bodyPr/>
              <a:lstStyle/>
              <a:p>
                <a:endParaRPr lang="nl-NL"/>
              </a:p>
            </p:txBody>
          </p:sp>
          <p:sp>
            <p:nvSpPr>
              <p:cNvPr id="805" name="Freeform 28"/>
              <p:cNvSpPr>
                <a:spLocks/>
              </p:cNvSpPr>
              <p:nvPr/>
            </p:nvSpPr>
            <p:spPr bwMode="gray">
              <a:xfrm>
                <a:off x="2655" y="1834"/>
                <a:ext cx="428" cy="57"/>
              </a:xfrm>
              <a:custGeom>
                <a:avLst/>
                <a:gdLst>
                  <a:gd name="T0" fmla="*/ 0 w 2688"/>
                  <a:gd name="T1" fmla="*/ 0 h 361"/>
                  <a:gd name="T2" fmla="*/ 0 w 2688"/>
                  <a:gd name="T3" fmla="*/ 0 h 361"/>
                  <a:gd name="T4" fmla="*/ 0 w 2688"/>
                  <a:gd name="T5" fmla="*/ 0 h 361"/>
                  <a:gd name="T6" fmla="*/ 0 w 2688"/>
                  <a:gd name="T7" fmla="*/ 0 h 361"/>
                  <a:gd name="T8" fmla="*/ 0 60000 65536"/>
                  <a:gd name="T9" fmla="*/ 0 60000 65536"/>
                  <a:gd name="T10" fmla="*/ 0 60000 65536"/>
                  <a:gd name="T11" fmla="*/ 0 60000 65536"/>
                  <a:gd name="T12" fmla="*/ 0 w 2688"/>
                  <a:gd name="T13" fmla="*/ 0 h 361"/>
                  <a:gd name="T14" fmla="*/ 2688 w 2688"/>
                  <a:gd name="T15" fmla="*/ 361 h 361"/>
                </a:gdLst>
                <a:ahLst/>
                <a:cxnLst>
                  <a:cxn ang="T8">
                    <a:pos x="T0" y="T1"/>
                  </a:cxn>
                  <a:cxn ang="T9">
                    <a:pos x="T2" y="T3"/>
                  </a:cxn>
                  <a:cxn ang="T10">
                    <a:pos x="T4" y="T5"/>
                  </a:cxn>
                  <a:cxn ang="T11">
                    <a:pos x="T6" y="T7"/>
                  </a:cxn>
                </a:cxnLst>
                <a:rect l="T12" t="T13" r="T14" b="T15"/>
                <a:pathLst>
                  <a:path w="2688" h="361">
                    <a:moveTo>
                      <a:pt x="0" y="0"/>
                    </a:moveTo>
                    <a:lnTo>
                      <a:pt x="1344" y="361"/>
                    </a:lnTo>
                    <a:lnTo>
                      <a:pt x="2688" y="0"/>
                    </a:lnTo>
                    <a:lnTo>
                      <a:pt x="0" y="0"/>
                    </a:lnTo>
                    <a:close/>
                  </a:path>
                </a:pathLst>
              </a:custGeom>
              <a:solidFill>
                <a:srgbClr val="808080"/>
              </a:solidFill>
              <a:ln w="6350">
                <a:solidFill>
                  <a:schemeClr val="bg1"/>
                </a:solidFill>
                <a:miter lim="800000"/>
                <a:headEnd/>
                <a:tailEnd/>
              </a:ln>
            </p:spPr>
            <p:txBody>
              <a:bodyPr/>
              <a:lstStyle/>
              <a:p>
                <a:endParaRPr lang="nl-NL"/>
              </a:p>
            </p:txBody>
          </p:sp>
          <p:sp>
            <p:nvSpPr>
              <p:cNvPr id="806" name="Freeform 29"/>
              <p:cNvSpPr>
                <a:spLocks/>
              </p:cNvSpPr>
              <p:nvPr/>
            </p:nvSpPr>
            <p:spPr bwMode="gray">
              <a:xfrm>
                <a:off x="2227" y="1949"/>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807" name="Freeform 30"/>
              <p:cNvSpPr>
                <a:spLocks/>
              </p:cNvSpPr>
              <p:nvPr/>
            </p:nvSpPr>
            <p:spPr bwMode="gray">
              <a:xfrm>
                <a:off x="2441" y="1987"/>
                <a:ext cx="71" cy="35"/>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808" name="Freeform 31"/>
              <p:cNvSpPr>
                <a:spLocks/>
              </p:cNvSpPr>
              <p:nvPr/>
            </p:nvSpPr>
            <p:spPr bwMode="gray">
              <a:xfrm>
                <a:off x="2227" y="1929"/>
                <a:ext cx="285" cy="77"/>
              </a:xfrm>
              <a:custGeom>
                <a:avLst/>
                <a:gdLst>
                  <a:gd name="T0" fmla="*/ 0 w 1791"/>
                  <a:gd name="T1" fmla="*/ 0 h 482"/>
                  <a:gd name="T2" fmla="*/ 0 w 1791"/>
                  <a:gd name="T3" fmla="*/ 0 h 482"/>
                  <a:gd name="T4" fmla="*/ 0 w 1791"/>
                  <a:gd name="T5" fmla="*/ 0 h 482"/>
                  <a:gd name="T6" fmla="*/ 0 w 1791"/>
                  <a:gd name="T7" fmla="*/ 0 h 482"/>
                  <a:gd name="T8" fmla="*/ 0 w 1791"/>
                  <a:gd name="T9" fmla="*/ 0 h 482"/>
                  <a:gd name="T10" fmla="*/ 0 60000 65536"/>
                  <a:gd name="T11" fmla="*/ 0 60000 65536"/>
                  <a:gd name="T12" fmla="*/ 0 60000 65536"/>
                  <a:gd name="T13" fmla="*/ 0 60000 65536"/>
                  <a:gd name="T14" fmla="*/ 0 60000 65536"/>
                  <a:gd name="T15" fmla="*/ 0 w 1791"/>
                  <a:gd name="T16" fmla="*/ 0 h 482"/>
                  <a:gd name="T17" fmla="*/ 1791 w 1791"/>
                  <a:gd name="T18" fmla="*/ 482 h 482"/>
                </a:gdLst>
                <a:ahLst/>
                <a:cxnLst>
                  <a:cxn ang="T10">
                    <a:pos x="T0" y="T1"/>
                  </a:cxn>
                  <a:cxn ang="T11">
                    <a:pos x="T2" y="T3"/>
                  </a:cxn>
                  <a:cxn ang="T12">
                    <a:pos x="T4" y="T5"/>
                  </a:cxn>
                  <a:cxn ang="T13">
                    <a:pos x="T6" y="T7"/>
                  </a:cxn>
                  <a:cxn ang="T14">
                    <a:pos x="T8" y="T9"/>
                  </a:cxn>
                </a:cxnLst>
                <a:rect l="T15" t="T16" r="T17" b="T18"/>
                <a:pathLst>
                  <a:path w="1791" h="482">
                    <a:moveTo>
                      <a:pt x="447" y="0"/>
                    </a:moveTo>
                    <a:lnTo>
                      <a:pt x="1791" y="361"/>
                    </a:lnTo>
                    <a:lnTo>
                      <a:pt x="1344" y="482"/>
                    </a:lnTo>
                    <a:lnTo>
                      <a:pt x="0" y="120"/>
                    </a:lnTo>
                    <a:lnTo>
                      <a:pt x="447" y="0"/>
                    </a:lnTo>
                    <a:close/>
                  </a:path>
                </a:pathLst>
              </a:custGeom>
              <a:solidFill>
                <a:srgbClr val="808080"/>
              </a:solidFill>
              <a:ln w="6350">
                <a:solidFill>
                  <a:schemeClr val="bg1"/>
                </a:solidFill>
                <a:miter lim="800000"/>
                <a:headEnd/>
                <a:tailEnd/>
              </a:ln>
            </p:spPr>
            <p:txBody>
              <a:bodyPr/>
              <a:lstStyle/>
              <a:p>
                <a:endParaRPr lang="nl-NL"/>
              </a:p>
            </p:txBody>
          </p:sp>
          <p:sp>
            <p:nvSpPr>
              <p:cNvPr id="809" name="Freeform 32"/>
              <p:cNvSpPr>
                <a:spLocks/>
              </p:cNvSpPr>
              <p:nvPr/>
            </p:nvSpPr>
            <p:spPr bwMode="gray">
              <a:xfrm>
                <a:off x="2084" y="1987"/>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810" name="Freeform 33"/>
              <p:cNvSpPr>
                <a:spLocks/>
              </p:cNvSpPr>
              <p:nvPr/>
            </p:nvSpPr>
            <p:spPr bwMode="gray">
              <a:xfrm>
                <a:off x="2298" y="2025"/>
                <a:ext cx="71" cy="35"/>
              </a:xfrm>
              <a:custGeom>
                <a:avLst/>
                <a:gdLst>
                  <a:gd name="T0" fmla="*/ 0 w 448"/>
                  <a:gd name="T1" fmla="*/ 0 h 218"/>
                  <a:gd name="T2" fmla="*/ 0 w 448"/>
                  <a:gd name="T3" fmla="*/ 0 h 218"/>
                  <a:gd name="T4" fmla="*/ 0 w 448"/>
                  <a:gd name="T5" fmla="*/ 0 h 218"/>
                  <a:gd name="T6" fmla="*/ 0 w 448"/>
                  <a:gd name="T7" fmla="*/ 0 h 218"/>
                  <a:gd name="T8" fmla="*/ 0 w 448"/>
                  <a:gd name="T9" fmla="*/ 0 h 218"/>
                  <a:gd name="T10" fmla="*/ 0 60000 65536"/>
                  <a:gd name="T11" fmla="*/ 0 60000 65536"/>
                  <a:gd name="T12" fmla="*/ 0 60000 65536"/>
                  <a:gd name="T13" fmla="*/ 0 60000 65536"/>
                  <a:gd name="T14" fmla="*/ 0 60000 65536"/>
                  <a:gd name="T15" fmla="*/ 0 w 448"/>
                  <a:gd name="T16" fmla="*/ 0 h 218"/>
                  <a:gd name="T17" fmla="*/ 448 w 448"/>
                  <a:gd name="T18" fmla="*/ 218 h 218"/>
                </a:gdLst>
                <a:ahLst/>
                <a:cxnLst>
                  <a:cxn ang="T10">
                    <a:pos x="T0" y="T1"/>
                  </a:cxn>
                  <a:cxn ang="T11">
                    <a:pos x="T2" y="T3"/>
                  </a:cxn>
                  <a:cxn ang="T12">
                    <a:pos x="T4" y="T5"/>
                  </a:cxn>
                  <a:cxn ang="T13">
                    <a:pos x="T6" y="T7"/>
                  </a:cxn>
                  <a:cxn ang="T14">
                    <a:pos x="T8" y="T9"/>
                  </a:cxn>
                </a:cxnLst>
                <a:rect l="T15" t="T16" r="T17" b="T18"/>
                <a:pathLst>
                  <a:path w="448" h="218">
                    <a:moveTo>
                      <a:pt x="0" y="218"/>
                    </a:moveTo>
                    <a:lnTo>
                      <a:pt x="0" y="121"/>
                    </a:lnTo>
                    <a:lnTo>
                      <a:pt x="448" y="0"/>
                    </a:lnTo>
                    <a:lnTo>
                      <a:pt x="448"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811" name="Freeform 34"/>
              <p:cNvSpPr>
                <a:spLocks/>
              </p:cNvSpPr>
              <p:nvPr/>
            </p:nvSpPr>
            <p:spPr bwMode="gray">
              <a:xfrm>
                <a:off x="2084" y="1968"/>
                <a:ext cx="285" cy="77"/>
              </a:xfrm>
              <a:custGeom>
                <a:avLst/>
                <a:gdLst>
                  <a:gd name="T0" fmla="*/ 0 w 1792"/>
                  <a:gd name="T1" fmla="*/ 0 h 482"/>
                  <a:gd name="T2" fmla="*/ 0 w 1792"/>
                  <a:gd name="T3" fmla="*/ 0 h 482"/>
                  <a:gd name="T4" fmla="*/ 0 w 1792"/>
                  <a:gd name="T5" fmla="*/ 0 h 482"/>
                  <a:gd name="T6" fmla="*/ 0 w 1792"/>
                  <a:gd name="T7" fmla="*/ 0 h 482"/>
                  <a:gd name="T8" fmla="*/ 0 w 1792"/>
                  <a:gd name="T9" fmla="*/ 0 h 482"/>
                  <a:gd name="T10" fmla="*/ 0 60000 65536"/>
                  <a:gd name="T11" fmla="*/ 0 60000 65536"/>
                  <a:gd name="T12" fmla="*/ 0 60000 65536"/>
                  <a:gd name="T13" fmla="*/ 0 60000 65536"/>
                  <a:gd name="T14" fmla="*/ 0 60000 65536"/>
                  <a:gd name="T15" fmla="*/ 0 w 1792"/>
                  <a:gd name="T16" fmla="*/ 0 h 482"/>
                  <a:gd name="T17" fmla="*/ 1792 w 1792"/>
                  <a:gd name="T18" fmla="*/ 482 h 482"/>
                </a:gdLst>
                <a:ahLst/>
                <a:cxnLst>
                  <a:cxn ang="T10">
                    <a:pos x="T0" y="T1"/>
                  </a:cxn>
                  <a:cxn ang="T11">
                    <a:pos x="T2" y="T3"/>
                  </a:cxn>
                  <a:cxn ang="T12">
                    <a:pos x="T4" y="T5"/>
                  </a:cxn>
                  <a:cxn ang="T13">
                    <a:pos x="T6" y="T7"/>
                  </a:cxn>
                  <a:cxn ang="T14">
                    <a:pos x="T8" y="T9"/>
                  </a:cxn>
                </a:cxnLst>
                <a:rect l="T15" t="T16" r="T17" b="T18"/>
                <a:pathLst>
                  <a:path w="1792" h="482">
                    <a:moveTo>
                      <a:pt x="448" y="0"/>
                    </a:moveTo>
                    <a:lnTo>
                      <a:pt x="1792" y="361"/>
                    </a:lnTo>
                    <a:lnTo>
                      <a:pt x="1344" y="482"/>
                    </a:lnTo>
                    <a:lnTo>
                      <a:pt x="0" y="120"/>
                    </a:lnTo>
                    <a:lnTo>
                      <a:pt x="448" y="0"/>
                    </a:lnTo>
                    <a:close/>
                  </a:path>
                </a:pathLst>
              </a:custGeom>
              <a:solidFill>
                <a:srgbClr val="808080"/>
              </a:solidFill>
              <a:ln w="6350">
                <a:solidFill>
                  <a:schemeClr val="bg1"/>
                </a:solidFill>
                <a:miter lim="800000"/>
                <a:headEnd/>
                <a:tailEnd/>
              </a:ln>
            </p:spPr>
            <p:txBody>
              <a:bodyPr/>
              <a:lstStyle/>
              <a:p>
                <a:endParaRPr lang="nl-NL"/>
              </a:p>
            </p:txBody>
          </p:sp>
        </p:grpSp>
        <p:grpSp>
          <p:nvGrpSpPr>
            <p:cNvPr id="812" name="Group 297"/>
            <p:cNvGrpSpPr>
              <a:grpSpLocks/>
            </p:cNvGrpSpPr>
            <p:nvPr/>
          </p:nvGrpSpPr>
          <p:grpSpPr bwMode="auto">
            <a:xfrm>
              <a:off x="2143126" y="798616"/>
              <a:ext cx="2044700" cy="896938"/>
              <a:chOff x="1263" y="2113"/>
              <a:chExt cx="1288" cy="565"/>
            </a:xfrm>
          </p:grpSpPr>
          <p:grpSp>
            <p:nvGrpSpPr>
              <p:cNvPr id="813" name="Group 35"/>
              <p:cNvGrpSpPr>
                <a:grpSpLocks noChangeAspect="1"/>
              </p:cNvGrpSpPr>
              <p:nvPr/>
            </p:nvGrpSpPr>
            <p:grpSpPr bwMode="auto">
              <a:xfrm>
                <a:off x="1397" y="2113"/>
                <a:ext cx="282" cy="269"/>
                <a:chOff x="5875" y="-4975"/>
                <a:chExt cx="1345" cy="1285"/>
              </a:xfrm>
            </p:grpSpPr>
            <p:sp>
              <p:nvSpPr>
                <p:cNvPr id="857" name="Freeform 36"/>
                <p:cNvSpPr>
                  <a:spLocks noChangeAspect="1"/>
                </p:cNvSpPr>
                <p:nvPr/>
              </p:nvSpPr>
              <p:spPr bwMode="gray">
                <a:xfrm>
                  <a:off x="5875" y="-4975"/>
                  <a:ext cx="1345" cy="1285"/>
                </a:xfrm>
                <a:custGeom>
                  <a:avLst/>
                  <a:gdLst>
                    <a:gd name="T0" fmla="*/ 0 w 1345"/>
                    <a:gd name="T1" fmla="*/ 362 h 1285"/>
                    <a:gd name="T2" fmla="*/ 0 w 1345"/>
                    <a:gd name="T3" fmla="*/ 1285 h 1285"/>
                    <a:gd name="T4" fmla="*/ 1345 w 1345"/>
                    <a:gd name="T5" fmla="*/ 924 h 1285"/>
                    <a:gd name="T6" fmla="*/ 1345 w 1345"/>
                    <a:gd name="T7" fmla="*/ 0 h 1285"/>
                    <a:gd name="T8" fmla="*/ 0 w 1345"/>
                    <a:gd name="T9" fmla="*/ 362 h 1285"/>
                    <a:gd name="T10" fmla="*/ 0 60000 65536"/>
                    <a:gd name="T11" fmla="*/ 0 60000 65536"/>
                    <a:gd name="T12" fmla="*/ 0 60000 65536"/>
                    <a:gd name="T13" fmla="*/ 0 60000 65536"/>
                    <a:gd name="T14" fmla="*/ 0 60000 65536"/>
                    <a:gd name="T15" fmla="*/ 0 w 1345"/>
                    <a:gd name="T16" fmla="*/ 0 h 1285"/>
                    <a:gd name="T17" fmla="*/ 1345 w 1345"/>
                    <a:gd name="T18" fmla="*/ 1285 h 1285"/>
                  </a:gdLst>
                  <a:ahLst/>
                  <a:cxnLst>
                    <a:cxn ang="T10">
                      <a:pos x="T0" y="T1"/>
                    </a:cxn>
                    <a:cxn ang="T11">
                      <a:pos x="T2" y="T3"/>
                    </a:cxn>
                    <a:cxn ang="T12">
                      <a:pos x="T4" y="T5"/>
                    </a:cxn>
                    <a:cxn ang="T13">
                      <a:pos x="T6" y="T7"/>
                    </a:cxn>
                    <a:cxn ang="T14">
                      <a:pos x="T8" y="T9"/>
                    </a:cxn>
                  </a:cxnLst>
                  <a:rect l="T15" t="T16" r="T17" b="T18"/>
                  <a:pathLst>
                    <a:path w="1345" h="1285">
                      <a:moveTo>
                        <a:pt x="0" y="362"/>
                      </a:moveTo>
                      <a:lnTo>
                        <a:pt x="0" y="1285"/>
                      </a:lnTo>
                      <a:lnTo>
                        <a:pt x="1345" y="924"/>
                      </a:lnTo>
                      <a:lnTo>
                        <a:pt x="1345"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858" name="Freeform 37"/>
                <p:cNvSpPr>
                  <a:spLocks noChangeAspect="1"/>
                </p:cNvSpPr>
                <p:nvPr/>
              </p:nvSpPr>
              <p:spPr bwMode="gray">
                <a:xfrm>
                  <a:off x="5965" y="-4207"/>
                  <a:ext cx="312" cy="139"/>
                </a:xfrm>
                <a:custGeom>
                  <a:avLst/>
                  <a:gdLst>
                    <a:gd name="T0" fmla="*/ 0 w 312"/>
                    <a:gd name="T1" fmla="*/ 139 h 139"/>
                    <a:gd name="T2" fmla="*/ 0 w 312"/>
                    <a:gd name="T3" fmla="*/ 83 h 139"/>
                    <a:gd name="T4" fmla="*/ 312 w 312"/>
                    <a:gd name="T5" fmla="*/ 0 h 139"/>
                    <a:gd name="T6" fmla="*/ 312 w 312"/>
                    <a:gd name="T7" fmla="*/ 54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3"/>
                      </a:lnTo>
                      <a:lnTo>
                        <a:pt x="312" y="0"/>
                      </a:lnTo>
                      <a:lnTo>
                        <a:pt x="312" y="54"/>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59" name="Freeform 38"/>
                <p:cNvSpPr>
                  <a:spLocks noChangeAspect="1"/>
                </p:cNvSpPr>
                <p:nvPr/>
              </p:nvSpPr>
              <p:spPr bwMode="gray">
                <a:xfrm>
                  <a:off x="5965" y="-4098"/>
                  <a:ext cx="312" cy="139"/>
                </a:xfrm>
                <a:custGeom>
                  <a:avLst/>
                  <a:gdLst>
                    <a:gd name="T0" fmla="*/ 0 w 312"/>
                    <a:gd name="T1" fmla="*/ 139 h 139"/>
                    <a:gd name="T2" fmla="*/ 0 w 312"/>
                    <a:gd name="T3" fmla="*/ 82 h 139"/>
                    <a:gd name="T4" fmla="*/ 312 w 312"/>
                    <a:gd name="T5" fmla="*/ 0 h 139"/>
                    <a:gd name="T6" fmla="*/ 312 w 312"/>
                    <a:gd name="T7" fmla="*/ 56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2"/>
                      </a:lnTo>
                      <a:lnTo>
                        <a:pt x="312" y="0"/>
                      </a:lnTo>
                      <a:lnTo>
                        <a:pt x="312"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60" name="Freeform 39"/>
                <p:cNvSpPr>
                  <a:spLocks noChangeAspect="1"/>
                </p:cNvSpPr>
                <p:nvPr/>
              </p:nvSpPr>
              <p:spPr bwMode="gray">
                <a:xfrm>
                  <a:off x="6395" y="-4325"/>
                  <a:ext cx="310" cy="139"/>
                </a:xfrm>
                <a:custGeom>
                  <a:avLst/>
                  <a:gdLst>
                    <a:gd name="T0" fmla="*/ 0 w 310"/>
                    <a:gd name="T1" fmla="*/ 139 h 139"/>
                    <a:gd name="T2" fmla="*/ 0 w 310"/>
                    <a:gd name="T3" fmla="*/ 82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2"/>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61" name="Freeform 40"/>
                <p:cNvSpPr>
                  <a:spLocks noChangeAspect="1"/>
                </p:cNvSpPr>
                <p:nvPr/>
              </p:nvSpPr>
              <p:spPr bwMode="gray">
                <a:xfrm>
                  <a:off x="6818" y="-4439"/>
                  <a:ext cx="309" cy="140"/>
                </a:xfrm>
                <a:custGeom>
                  <a:avLst/>
                  <a:gdLst>
                    <a:gd name="T0" fmla="*/ 0 w 309"/>
                    <a:gd name="T1" fmla="*/ 140 h 140"/>
                    <a:gd name="T2" fmla="*/ 0 w 309"/>
                    <a:gd name="T3" fmla="*/ 83 h 140"/>
                    <a:gd name="T4" fmla="*/ 309 w 309"/>
                    <a:gd name="T5" fmla="*/ 0 h 140"/>
                    <a:gd name="T6" fmla="*/ 309 w 309"/>
                    <a:gd name="T7" fmla="*/ 57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7"/>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62" name="Freeform 41"/>
                <p:cNvSpPr>
                  <a:spLocks noChangeAspect="1"/>
                </p:cNvSpPr>
                <p:nvPr/>
              </p:nvSpPr>
              <p:spPr bwMode="gray">
                <a:xfrm>
                  <a:off x="6818" y="-4328"/>
                  <a:ext cx="309" cy="140"/>
                </a:xfrm>
                <a:custGeom>
                  <a:avLst/>
                  <a:gdLst>
                    <a:gd name="T0" fmla="*/ 0 w 309"/>
                    <a:gd name="T1" fmla="*/ 140 h 140"/>
                    <a:gd name="T2" fmla="*/ 0 w 309"/>
                    <a:gd name="T3" fmla="*/ 83 h 140"/>
                    <a:gd name="T4" fmla="*/ 309 w 309"/>
                    <a:gd name="T5" fmla="*/ 0 h 140"/>
                    <a:gd name="T6" fmla="*/ 309 w 309"/>
                    <a:gd name="T7" fmla="*/ 55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5"/>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63" name="Freeform 42"/>
                <p:cNvSpPr>
                  <a:spLocks noChangeAspect="1"/>
                </p:cNvSpPr>
                <p:nvPr/>
              </p:nvSpPr>
              <p:spPr bwMode="gray">
                <a:xfrm>
                  <a:off x="6820" y="-4221"/>
                  <a:ext cx="310" cy="139"/>
                </a:xfrm>
                <a:custGeom>
                  <a:avLst/>
                  <a:gdLst>
                    <a:gd name="T0" fmla="*/ 0 w 310"/>
                    <a:gd name="T1" fmla="*/ 139 h 139"/>
                    <a:gd name="T2" fmla="*/ 0 w 310"/>
                    <a:gd name="T3" fmla="*/ 85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5"/>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864" name="Freeform 43"/>
                <p:cNvSpPr>
                  <a:spLocks noChangeAspect="1"/>
                </p:cNvSpPr>
                <p:nvPr/>
              </p:nvSpPr>
              <p:spPr bwMode="gray">
                <a:xfrm>
                  <a:off x="5968" y="-4628"/>
                  <a:ext cx="311" cy="404"/>
                </a:xfrm>
                <a:custGeom>
                  <a:avLst/>
                  <a:gdLst>
                    <a:gd name="T0" fmla="*/ 0 w 311"/>
                    <a:gd name="T1" fmla="*/ 404 h 404"/>
                    <a:gd name="T2" fmla="*/ 0 w 311"/>
                    <a:gd name="T3" fmla="*/ 85 h 404"/>
                    <a:gd name="T4" fmla="*/ 311 w 311"/>
                    <a:gd name="T5" fmla="*/ 0 h 404"/>
                    <a:gd name="T6" fmla="*/ 311 w 311"/>
                    <a:gd name="T7" fmla="*/ 322 h 404"/>
                    <a:gd name="T8" fmla="*/ 0 w 311"/>
                    <a:gd name="T9" fmla="*/ 404 h 404"/>
                    <a:gd name="T10" fmla="*/ 0 60000 65536"/>
                    <a:gd name="T11" fmla="*/ 0 60000 65536"/>
                    <a:gd name="T12" fmla="*/ 0 60000 65536"/>
                    <a:gd name="T13" fmla="*/ 0 60000 65536"/>
                    <a:gd name="T14" fmla="*/ 0 60000 65536"/>
                    <a:gd name="T15" fmla="*/ 0 w 311"/>
                    <a:gd name="T16" fmla="*/ 0 h 404"/>
                    <a:gd name="T17" fmla="*/ 311 w 311"/>
                    <a:gd name="T18" fmla="*/ 404 h 404"/>
                  </a:gdLst>
                  <a:ahLst/>
                  <a:cxnLst>
                    <a:cxn ang="T10">
                      <a:pos x="T0" y="T1"/>
                    </a:cxn>
                    <a:cxn ang="T11">
                      <a:pos x="T2" y="T3"/>
                    </a:cxn>
                    <a:cxn ang="T12">
                      <a:pos x="T4" y="T5"/>
                    </a:cxn>
                    <a:cxn ang="T13">
                      <a:pos x="T6" y="T7"/>
                    </a:cxn>
                    <a:cxn ang="T14">
                      <a:pos x="T8" y="T9"/>
                    </a:cxn>
                  </a:cxnLst>
                  <a:rect l="T15" t="T16" r="T17" b="T18"/>
                  <a:pathLst>
                    <a:path w="311" h="404">
                      <a:moveTo>
                        <a:pt x="0" y="404"/>
                      </a:moveTo>
                      <a:lnTo>
                        <a:pt x="0" y="85"/>
                      </a:lnTo>
                      <a:lnTo>
                        <a:pt x="311" y="0"/>
                      </a:lnTo>
                      <a:lnTo>
                        <a:pt x="311" y="322"/>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865" name="Freeform 44"/>
                <p:cNvSpPr>
                  <a:spLocks noChangeAspect="1" noEditPoints="1"/>
                </p:cNvSpPr>
                <p:nvPr/>
              </p:nvSpPr>
              <p:spPr bwMode="gray">
                <a:xfrm>
                  <a:off x="6012" y="-4547"/>
                  <a:ext cx="223" cy="269"/>
                </a:xfrm>
                <a:custGeom>
                  <a:avLst/>
                  <a:gdLst>
                    <a:gd name="T0" fmla="*/ 0 w 94"/>
                    <a:gd name="T1" fmla="*/ 3397482 h 114"/>
                    <a:gd name="T2" fmla="*/ 1247154 w 94"/>
                    <a:gd name="T3" fmla="*/ 113251 h 114"/>
                    <a:gd name="T4" fmla="*/ 1687488 w 94"/>
                    <a:gd name="T5" fmla="*/ 0 h 114"/>
                    <a:gd name="T6" fmla="*/ 2986442 w 94"/>
                    <a:gd name="T7" fmla="*/ 2675753 h 114"/>
                    <a:gd name="T8" fmla="*/ 2506013 w 94"/>
                    <a:gd name="T9" fmla="*/ 2803483 h 114"/>
                    <a:gd name="T10" fmla="*/ 2128098 w 94"/>
                    <a:gd name="T11" fmla="*/ 1968502 h 114"/>
                    <a:gd name="T12" fmla="*/ 790435 w 94"/>
                    <a:gd name="T13" fmla="*/ 2295261 h 114"/>
                    <a:gd name="T14" fmla="*/ 440335 w 94"/>
                    <a:gd name="T15" fmla="*/ 3306119 h 114"/>
                    <a:gd name="T16" fmla="*/ 0 w 94"/>
                    <a:gd name="T17" fmla="*/ 3397482 h 114"/>
                    <a:gd name="T18" fmla="*/ 926064 w 94"/>
                    <a:gd name="T19" fmla="*/ 1968502 h 114"/>
                    <a:gd name="T20" fmla="*/ 1992249 w 94"/>
                    <a:gd name="T21" fmla="*/ 1707834 h 114"/>
                    <a:gd name="T22" fmla="*/ 1687488 w 94"/>
                    <a:gd name="T23" fmla="*/ 957159 h 114"/>
                    <a:gd name="T24" fmla="*/ 1435731 w 94"/>
                    <a:gd name="T25" fmla="*/ 390291 h 114"/>
                    <a:gd name="T26" fmla="*/ 1271186 w 94"/>
                    <a:gd name="T27" fmla="*/ 984068 h 114"/>
                    <a:gd name="T28" fmla="*/ 926064 w 94"/>
                    <a:gd name="T29" fmla="*/ 1968502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14"/>
                    <a:gd name="T47" fmla="*/ 94 w 94"/>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14">
                      <a:moveTo>
                        <a:pt x="0" y="114"/>
                      </a:moveTo>
                      <a:cubicBezTo>
                        <a:pt x="39" y="4"/>
                        <a:pt x="39" y="4"/>
                        <a:pt x="39" y="4"/>
                      </a:cubicBezTo>
                      <a:cubicBezTo>
                        <a:pt x="53" y="0"/>
                        <a:pt x="53" y="0"/>
                        <a:pt x="53" y="0"/>
                      </a:cubicBezTo>
                      <a:cubicBezTo>
                        <a:pt x="94" y="90"/>
                        <a:pt x="94" y="90"/>
                        <a:pt x="94" y="90"/>
                      </a:cubicBezTo>
                      <a:cubicBezTo>
                        <a:pt x="79" y="94"/>
                        <a:pt x="79" y="94"/>
                        <a:pt x="79" y="94"/>
                      </a:cubicBezTo>
                      <a:cubicBezTo>
                        <a:pt x="67" y="66"/>
                        <a:pt x="67" y="66"/>
                        <a:pt x="67" y="66"/>
                      </a:cubicBezTo>
                      <a:cubicBezTo>
                        <a:pt x="25" y="77"/>
                        <a:pt x="25" y="77"/>
                        <a:pt x="25" y="77"/>
                      </a:cubicBezTo>
                      <a:cubicBezTo>
                        <a:pt x="14" y="111"/>
                        <a:pt x="14" y="111"/>
                        <a:pt x="14" y="111"/>
                      </a:cubicBezTo>
                      <a:lnTo>
                        <a:pt x="0" y="114"/>
                      </a:lnTo>
                      <a:close/>
                      <a:moveTo>
                        <a:pt x="29" y="66"/>
                      </a:moveTo>
                      <a:cubicBezTo>
                        <a:pt x="63" y="57"/>
                        <a:pt x="63" y="57"/>
                        <a:pt x="63" y="57"/>
                      </a:cubicBezTo>
                      <a:cubicBezTo>
                        <a:pt x="53" y="32"/>
                        <a:pt x="53" y="32"/>
                        <a:pt x="53" y="32"/>
                      </a:cubicBezTo>
                      <a:cubicBezTo>
                        <a:pt x="49" y="24"/>
                        <a:pt x="47" y="18"/>
                        <a:pt x="45" y="13"/>
                      </a:cubicBezTo>
                      <a:cubicBezTo>
                        <a:pt x="44" y="20"/>
                        <a:pt x="42" y="26"/>
                        <a:pt x="40" y="33"/>
                      </a:cubicBezTo>
                      <a:lnTo>
                        <a:pt x="29" y="66"/>
                      </a:lnTo>
                      <a:close/>
                    </a:path>
                  </a:pathLst>
                </a:custGeom>
                <a:solidFill>
                  <a:srgbClr val="000000"/>
                </a:solidFill>
                <a:ln w="6350">
                  <a:solidFill>
                    <a:srgbClr val="000000"/>
                  </a:solidFill>
                  <a:round/>
                  <a:headEnd/>
                  <a:tailEnd/>
                </a:ln>
              </p:spPr>
              <p:txBody>
                <a:bodyPr/>
                <a:lstStyle/>
                <a:p>
                  <a:endParaRPr lang="nl-NL"/>
                </a:p>
              </p:txBody>
            </p:sp>
            <p:sp>
              <p:nvSpPr>
                <p:cNvPr id="866" name="Freeform 45"/>
                <p:cNvSpPr>
                  <a:spLocks noChangeAspect="1"/>
                </p:cNvSpPr>
                <p:nvPr/>
              </p:nvSpPr>
              <p:spPr bwMode="gray">
                <a:xfrm>
                  <a:off x="6395" y="-4741"/>
                  <a:ext cx="310" cy="404"/>
                </a:xfrm>
                <a:custGeom>
                  <a:avLst/>
                  <a:gdLst>
                    <a:gd name="T0" fmla="*/ 0 w 310"/>
                    <a:gd name="T1" fmla="*/ 404 h 404"/>
                    <a:gd name="T2" fmla="*/ 0 w 310"/>
                    <a:gd name="T3" fmla="*/ 83 h 404"/>
                    <a:gd name="T4" fmla="*/ 310 w 310"/>
                    <a:gd name="T5" fmla="*/ 0 h 404"/>
                    <a:gd name="T6" fmla="*/ 310 w 310"/>
                    <a:gd name="T7" fmla="*/ 321 h 404"/>
                    <a:gd name="T8" fmla="*/ 0 w 310"/>
                    <a:gd name="T9" fmla="*/ 404 h 404"/>
                    <a:gd name="T10" fmla="*/ 0 60000 65536"/>
                    <a:gd name="T11" fmla="*/ 0 60000 65536"/>
                    <a:gd name="T12" fmla="*/ 0 60000 65536"/>
                    <a:gd name="T13" fmla="*/ 0 60000 65536"/>
                    <a:gd name="T14" fmla="*/ 0 60000 65536"/>
                    <a:gd name="T15" fmla="*/ 0 w 310"/>
                    <a:gd name="T16" fmla="*/ 0 h 404"/>
                    <a:gd name="T17" fmla="*/ 310 w 310"/>
                    <a:gd name="T18" fmla="*/ 404 h 404"/>
                  </a:gdLst>
                  <a:ahLst/>
                  <a:cxnLst>
                    <a:cxn ang="T10">
                      <a:pos x="T0" y="T1"/>
                    </a:cxn>
                    <a:cxn ang="T11">
                      <a:pos x="T2" y="T3"/>
                    </a:cxn>
                    <a:cxn ang="T12">
                      <a:pos x="T4" y="T5"/>
                    </a:cxn>
                    <a:cxn ang="T13">
                      <a:pos x="T6" y="T7"/>
                    </a:cxn>
                    <a:cxn ang="T14">
                      <a:pos x="T8" y="T9"/>
                    </a:cxn>
                  </a:cxnLst>
                  <a:rect l="T15" t="T16" r="T17" b="T18"/>
                  <a:pathLst>
                    <a:path w="310" h="404">
                      <a:moveTo>
                        <a:pt x="0" y="404"/>
                      </a:moveTo>
                      <a:lnTo>
                        <a:pt x="0" y="83"/>
                      </a:lnTo>
                      <a:lnTo>
                        <a:pt x="310" y="0"/>
                      </a:lnTo>
                      <a:lnTo>
                        <a:pt x="310"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867" name="Freeform 46"/>
                <p:cNvSpPr>
                  <a:spLocks noChangeAspect="1" noEditPoints="1"/>
                </p:cNvSpPr>
                <p:nvPr/>
              </p:nvSpPr>
              <p:spPr bwMode="gray">
                <a:xfrm>
                  <a:off x="6461" y="-4663"/>
                  <a:ext cx="180" cy="267"/>
                </a:xfrm>
                <a:custGeom>
                  <a:avLst/>
                  <a:gdLst>
                    <a:gd name="T0" fmla="*/ 0 w 76"/>
                    <a:gd name="T1" fmla="*/ 3422609 h 113"/>
                    <a:gd name="T2" fmla="*/ 0 w 76"/>
                    <a:gd name="T3" fmla="*/ 394326 h 113"/>
                    <a:gd name="T4" fmla="*/ 1156303 w 76"/>
                    <a:gd name="T5" fmla="*/ 92080 h 113"/>
                    <a:gd name="T6" fmla="*/ 1749522 w 76"/>
                    <a:gd name="T7" fmla="*/ 27173 h 113"/>
                    <a:gd name="T8" fmla="*/ 2093907 w 76"/>
                    <a:gd name="T9" fmla="*/ 217570 h 113"/>
                    <a:gd name="T10" fmla="*/ 2211058 w 76"/>
                    <a:gd name="T11" fmla="*/ 601577 h 113"/>
                    <a:gd name="T12" fmla="*/ 2093907 w 76"/>
                    <a:gd name="T13" fmla="*/ 998672 h 113"/>
                    <a:gd name="T14" fmla="*/ 1777024 w 76"/>
                    <a:gd name="T15" fmla="*/ 1356467 h 113"/>
                    <a:gd name="T16" fmla="*/ 2211058 w 76"/>
                    <a:gd name="T17" fmla="*/ 1512751 h 113"/>
                    <a:gd name="T18" fmla="*/ 2366590 w 76"/>
                    <a:gd name="T19" fmla="*/ 1937035 h 113"/>
                    <a:gd name="T20" fmla="*/ 2277075 w 76"/>
                    <a:gd name="T21" fmla="*/ 2359694 h 113"/>
                    <a:gd name="T22" fmla="*/ 2025689 w 76"/>
                    <a:gd name="T23" fmla="*/ 2690314 h 113"/>
                    <a:gd name="T24" fmla="*/ 1684160 w 76"/>
                    <a:gd name="T25" fmla="*/ 2934151 h 113"/>
                    <a:gd name="T26" fmla="*/ 1182256 w 76"/>
                    <a:gd name="T27" fmla="*/ 3113067 h 113"/>
                    <a:gd name="T28" fmla="*/ 0 w 76"/>
                    <a:gd name="T29" fmla="*/ 3422609 h 113"/>
                    <a:gd name="T30" fmla="*/ 405938 w 76"/>
                    <a:gd name="T31" fmla="*/ 1551402 h 113"/>
                    <a:gd name="T32" fmla="*/ 1094812 w 76"/>
                    <a:gd name="T33" fmla="*/ 1399988 h 113"/>
                    <a:gd name="T34" fmla="*/ 1497787 w 76"/>
                    <a:gd name="T35" fmla="*/ 1241794 h 113"/>
                    <a:gd name="T36" fmla="*/ 1709813 w 76"/>
                    <a:gd name="T37" fmla="*/ 1025861 h 113"/>
                    <a:gd name="T38" fmla="*/ 1798799 w 76"/>
                    <a:gd name="T39" fmla="*/ 752831 h 113"/>
                    <a:gd name="T40" fmla="*/ 1709813 w 76"/>
                    <a:gd name="T41" fmla="*/ 488801 h 113"/>
                    <a:gd name="T42" fmla="*/ 1497787 w 76"/>
                    <a:gd name="T43" fmla="*/ 394326 h 113"/>
                    <a:gd name="T44" fmla="*/ 1026725 w 76"/>
                    <a:gd name="T45" fmla="*/ 488801 h 113"/>
                    <a:gd name="T46" fmla="*/ 405938 w 76"/>
                    <a:gd name="T47" fmla="*/ 640228 h 113"/>
                    <a:gd name="T48" fmla="*/ 405938 w 76"/>
                    <a:gd name="T49" fmla="*/ 1551402 h 113"/>
                    <a:gd name="T50" fmla="*/ 405938 w 76"/>
                    <a:gd name="T51" fmla="*/ 2972733 h 113"/>
                    <a:gd name="T52" fmla="*/ 1182256 w 76"/>
                    <a:gd name="T53" fmla="*/ 2754517 h 113"/>
                    <a:gd name="T54" fmla="*/ 1461484 w 76"/>
                    <a:gd name="T55" fmla="*/ 2663191 h 113"/>
                    <a:gd name="T56" fmla="*/ 1709813 w 76"/>
                    <a:gd name="T57" fmla="*/ 2538573 h 113"/>
                    <a:gd name="T58" fmla="*/ 1866157 w 76"/>
                    <a:gd name="T59" fmla="*/ 2332517 h 113"/>
                    <a:gd name="T60" fmla="*/ 1932556 w 76"/>
                    <a:gd name="T61" fmla="*/ 2061564 h 113"/>
                    <a:gd name="T62" fmla="*/ 1843569 w 76"/>
                    <a:gd name="T63" fmla="*/ 1778813 h 113"/>
                    <a:gd name="T64" fmla="*/ 1595240 w 76"/>
                    <a:gd name="T65" fmla="*/ 1664452 h 113"/>
                    <a:gd name="T66" fmla="*/ 1115701 w 76"/>
                    <a:gd name="T67" fmla="*/ 1731464 h 113"/>
                    <a:gd name="T68" fmla="*/ 405938 w 76"/>
                    <a:gd name="T69" fmla="*/ 1909858 h 113"/>
                    <a:gd name="T70" fmla="*/ 405938 w 76"/>
                    <a:gd name="T71" fmla="*/ 2972733 h 1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113"/>
                    <a:gd name="T110" fmla="*/ 76 w 76"/>
                    <a:gd name="T111" fmla="*/ 113 h 1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113">
                      <a:moveTo>
                        <a:pt x="0" y="113"/>
                      </a:moveTo>
                      <a:cubicBezTo>
                        <a:pt x="0" y="13"/>
                        <a:pt x="0" y="13"/>
                        <a:pt x="0" y="13"/>
                      </a:cubicBezTo>
                      <a:cubicBezTo>
                        <a:pt x="37" y="3"/>
                        <a:pt x="37" y="3"/>
                        <a:pt x="37" y="3"/>
                      </a:cubicBezTo>
                      <a:cubicBezTo>
                        <a:pt x="45" y="1"/>
                        <a:pt x="51" y="0"/>
                        <a:pt x="56" y="1"/>
                      </a:cubicBezTo>
                      <a:cubicBezTo>
                        <a:pt x="61" y="2"/>
                        <a:pt x="64" y="4"/>
                        <a:pt x="67" y="7"/>
                      </a:cubicBezTo>
                      <a:cubicBezTo>
                        <a:pt x="69" y="11"/>
                        <a:pt x="71" y="15"/>
                        <a:pt x="71" y="20"/>
                      </a:cubicBezTo>
                      <a:cubicBezTo>
                        <a:pt x="71" y="24"/>
                        <a:pt x="70" y="28"/>
                        <a:pt x="67" y="33"/>
                      </a:cubicBezTo>
                      <a:cubicBezTo>
                        <a:pt x="65" y="37"/>
                        <a:pt x="61" y="41"/>
                        <a:pt x="57" y="45"/>
                      </a:cubicBezTo>
                      <a:cubicBezTo>
                        <a:pt x="63" y="45"/>
                        <a:pt x="68" y="47"/>
                        <a:pt x="71" y="50"/>
                      </a:cubicBezTo>
                      <a:cubicBezTo>
                        <a:pt x="74" y="54"/>
                        <a:pt x="76" y="58"/>
                        <a:pt x="76" y="64"/>
                      </a:cubicBezTo>
                      <a:cubicBezTo>
                        <a:pt x="76" y="69"/>
                        <a:pt x="75" y="73"/>
                        <a:pt x="73" y="78"/>
                      </a:cubicBezTo>
                      <a:cubicBezTo>
                        <a:pt x="71" y="83"/>
                        <a:pt x="68" y="86"/>
                        <a:pt x="65" y="89"/>
                      </a:cubicBezTo>
                      <a:cubicBezTo>
                        <a:pt x="62" y="92"/>
                        <a:pt x="59" y="95"/>
                        <a:pt x="54" y="97"/>
                      </a:cubicBezTo>
                      <a:cubicBezTo>
                        <a:pt x="50" y="100"/>
                        <a:pt x="44" y="101"/>
                        <a:pt x="38" y="103"/>
                      </a:cubicBezTo>
                      <a:lnTo>
                        <a:pt x="0" y="113"/>
                      </a:lnTo>
                      <a:close/>
                      <a:moveTo>
                        <a:pt x="13" y="51"/>
                      </a:moveTo>
                      <a:cubicBezTo>
                        <a:pt x="35" y="46"/>
                        <a:pt x="35" y="46"/>
                        <a:pt x="35" y="46"/>
                      </a:cubicBezTo>
                      <a:cubicBezTo>
                        <a:pt x="41" y="44"/>
                        <a:pt x="45" y="43"/>
                        <a:pt x="48" y="41"/>
                      </a:cubicBezTo>
                      <a:cubicBezTo>
                        <a:pt x="51" y="39"/>
                        <a:pt x="53" y="37"/>
                        <a:pt x="55" y="34"/>
                      </a:cubicBezTo>
                      <a:cubicBezTo>
                        <a:pt x="57" y="31"/>
                        <a:pt x="58" y="28"/>
                        <a:pt x="58" y="25"/>
                      </a:cubicBezTo>
                      <a:cubicBezTo>
                        <a:pt x="58" y="21"/>
                        <a:pt x="57" y="19"/>
                        <a:pt x="55" y="16"/>
                      </a:cubicBezTo>
                      <a:cubicBezTo>
                        <a:pt x="54" y="14"/>
                        <a:pt x="51" y="13"/>
                        <a:pt x="48" y="13"/>
                      </a:cubicBezTo>
                      <a:cubicBezTo>
                        <a:pt x="45" y="13"/>
                        <a:pt x="40" y="14"/>
                        <a:pt x="33" y="16"/>
                      </a:cubicBezTo>
                      <a:cubicBezTo>
                        <a:pt x="13" y="21"/>
                        <a:pt x="13" y="21"/>
                        <a:pt x="13" y="21"/>
                      </a:cubicBezTo>
                      <a:lnTo>
                        <a:pt x="13" y="51"/>
                      </a:lnTo>
                      <a:close/>
                      <a:moveTo>
                        <a:pt x="13" y="98"/>
                      </a:moveTo>
                      <a:cubicBezTo>
                        <a:pt x="38" y="91"/>
                        <a:pt x="38" y="91"/>
                        <a:pt x="38" y="91"/>
                      </a:cubicBezTo>
                      <a:cubicBezTo>
                        <a:pt x="42" y="90"/>
                        <a:pt x="45" y="89"/>
                        <a:pt x="47" y="88"/>
                      </a:cubicBezTo>
                      <a:cubicBezTo>
                        <a:pt x="50" y="87"/>
                        <a:pt x="53" y="85"/>
                        <a:pt x="55" y="84"/>
                      </a:cubicBezTo>
                      <a:cubicBezTo>
                        <a:pt x="57" y="82"/>
                        <a:pt x="59" y="80"/>
                        <a:pt x="60" y="77"/>
                      </a:cubicBezTo>
                      <a:cubicBezTo>
                        <a:pt x="61" y="74"/>
                        <a:pt x="62" y="71"/>
                        <a:pt x="62" y="68"/>
                      </a:cubicBezTo>
                      <a:cubicBezTo>
                        <a:pt x="62" y="64"/>
                        <a:pt x="61" y="61"/>
                        <a:pt x="59" y="59"/>
                      </a:cubicBezTo>
                      <a:cubicBezTo>
                        <a:pt x="57" y="56"/>
                        <a:pt x="54" y="55"/>
                        <a:pt x="51" y="55"/>
                      </a:cubicBezTo>
                      <a:cubicBezTo>
                        <a:pt x="48" y="55"/>
                        <a:pt x="43" y="55"/>
                        <a:pt x="36" y="57"/>
                      </a:cubicBezTo>
                      <a:cubicBezTo>
                        <a:pt x="13" y="63"/>
                        <a:pt x="13" y="63"/>
                        <a:pt x="13" y="63"/>
                      </a:cubicBezTo>
                      <a:lnTo>
                        <a:pt x="13" y="98"/>
                      </a:lnTo>
                      <a:close/>
                    </a:path>
                  </a:pathLst>
                </a:custGeom>
                <a:solidFill>
                  <a:srgbClr val="000000"/>
                </a:solidFill>
                <a:ln w="6350">
                  <a:solidFill>
                    <a:srgbClr val="000000"/>
                  </a:solidFill>
                  <a:round/>
                  <a:headEnd/>
                  <a:tailEnd/>
                </a:ln>
              </p:spPr>
              <p:txBody>
                <a:bodyPr/>
                <a:lstStyle/>
                <a:p>
                  <a:endParaRPr lang="nl-NL"/>
                </a:p>
              </p:txBody>
            </p:sp>
            <p:sp>
              <p:nvSpPr>
                <p:cNvPr id="868" name="Freeform 47"/>
                <p:cNvSpPr>
                  <a:spLocks noChangeAspect="1"/>
                </p:cNvSpPr>
                <p:nvPr/>
              </p:nvSpPr>
              <p:spPr bwMode="gray">
                <a:xfrm>
                  <a:off x="6818" y="-4854"/>
                  <a:ext cx="309" cy="404"/>
                </a:xfrm>
                <a:custGeom>
                  <a:avLst/>
                  <a:gdLst>
                    <a:gd name="T0" fmla="*/ 0 w 309"/>
                    <a:gd name="T1" fmla="*/ 404 h 404"/>
                    <a:gd name="T2" fmla="*/ 0 w 309"/>
                    <a:gd name="T3" fmla="*/ 82 h 404"/>
                    <a:gd name="T4" fmla="*/ 309 w 309"/>
                    <a:gd name="T5" fmla="*/ 0 h 404"/>
                    <a:gd name="T6" fmla="*/ 309 w 309"/>
                    <a:gd name="T7" fmla="*/ 321 h 404"/>
                    <a:gd name="T8" fmla="*/ 0 w 309"/>
                    <a:gd name="T9" fmla="*/ 404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0" y="404"/>
                      </a:moveTo>
                      <a:lnTo>
                        <a:pt x="0" y="82"/>
                      </a:lnTo>
                      <a:lnTo>
                        <a:pt x="309" y="0"/>
                      </a:lnTo>
                      <a:lnTo>
                        <a:pt x="309"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869" name="Freeform 48"/>
                <p:cNvSpPr>
                  <a:spLocks noChangeAspect="1"/>
                </p:cNvSpPr>
                <p:nvPr/>
              </p:nvSpPr>
              <p:spPr bwMode="gray">
                <a:xfrm>
                  <a:off x="6868" y="-4784"/>
                  <a:ext cx="212" cy="263"/>
                </a:xfrm>
                <a:custGeom>
                  <a:avLst/>
                  <a:gdLst>
                    <a:gd name="T0" fmla="*/ 2218879 w 90"/>
                    <a:gd name="T1" fmla="*/ 1967799 h 111"/>
                    <a:gd name="T2" fmla="*/ 2623609 w 90"/>
                    <a:gd name="T3" fmla="*/ 1967799 h 111"/>
                    <a:gd name="T4" fmla="*/ 2192252 w 90"/>
                    <a:gd name="T5" fmla="*/ 2882514 h 111"/>
                    <a:gd name="T6" fmla="*/ 1399966 w 90"/>
                    <a:gd name="T7" fmla="*/ 3383964 h 111"/>
                    <a:gd name="T8" fmla="*/ 604758 w 90"/>
                    <a:gd name="T9" fmla="*/ 3383964 h 111"/>
                    <a:gd name="T10" fmla="*/ 146923 w 90"/>
                    <a:gd name="T11" fmla="*/ 2904262 h 111"/>
                    <a:gd name="T12" fmla="*/ 0 w 90"/>
                    <a:gd name="T13" fmla="*/ 2101894 h 111"/>
                    <a:gd name="T14" fmla="*/ 174250 w 90"/>
                    <a:gd name="T15" fmla="*/ 1164898 h 111"/>
                    <a:gd name="T16" fmla="*/ 667258 w 90"/>
                    <a:gd name="T17" fmla="*/ 472893 h 111"/>
                    <a:gd name="T18" fmla="*/ 1399966 w 90"/>
                    <a:gd name="T19" fmla="*/ 65496 h 111"/>
                    <a:gd name="T20" fmla="*/ 2156351 w 90"/>
                    <a:gd name="T21" fmla="*/ 94336 h 111"/>
                    <a:gd name="T22" fmla="*/ 2567707 w 90"/>
                    <a:gd name="T23" fmla="*/ 658528 h 111"/>
                    <a:gd name="T24" fmla="*/ 2192252 w 90"/>
                    <a:gd name="T25" fmla="*/ 871189 h 111"/>
                    <a:gd name="T26" fmla="*/ 1893612 w 90"/>
                    <a:gd name="T27" fmla="*/ 435049 h 111"/>
                    <a:gd name="T28" fmla="*/ 1399966 w 90"/>
                    <a:gd name="T29" fmla="*/ 435049 h 111"/>
                    <a:gd name="T30" fmla="*/ 815222 w 90"/>
                    <a:gd name="T31" fmla="*/ 781816 h 111"/>
                    <a:gd name="T32" fmla="*/ 493734 w 90"/>
                    <a:gd name="T33" fmla="*/ 1349046 h 111"/>
                    <a:gd name="T34" fmla="*/ 410456 w 90"/>
                    <a:gd name="T35" fmla="*/ 1967799 h 111"/>
                    <a:gd name="T36" fmla="*/ 493734 w 90"/>
                    <a:gd name="T37" fmla="*/ 2654779 h 111"/>
                    <a:gd name="T38" fmla="*/ 841824 w 90"/>
                    <a:gd name="T39" fmla="*/ 3000738 h 111"/>
                    <a:gd name="T40" fmla="*/ 1335558 w 90"/>
                    <a:gd name="T41" fmla="*/ 3038368 h 111"/>
                    <a:gd name="T42" fmla="*/ 1920301 w 90"/>
                    <a:gd name="T43" fmla="*/ 2654779 h 111"/>
                    <a:gd name="T44" fmla="*/ 2218879 w 90"/>
                    <a:gd name="T45" fmla="*/ 1967799 h 1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0"/>
                    <a:gd name="T70" fmla="*/ 0 h 111"/>
                    <a:gd name="T71" fmla="*/ 90 w 90"/>
                    <a:gd name="T72" fmla="*/ 111 h 1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0" h="111">
                      <a:moveTo>
                        <a:pt x="76" y="63"/>
                      </a:moveTo>
                      <a:cubicBezTo>
                        <a:pt x="90" y="63"/>
                        <a:pt x="90" y="63"/>
                        <a:pt x="90" y="63"/>
                      </a:cubicBezTo>
                      <a:cubicBezTo>
                        <a:pt x="87" y="75"/>
                        <a:pt x="82" y="84"/>
                        <a:pt x="75" y="92"/>
                      </a:cubicBezTo>
                      <a:cubicBezTo>
                        <a:pt x="67" y="100"/>
                        <a:pt x="58" y="105"/>
                        <a:pt x="48" y="108"/>
                      </a:cubicBezTo>
                      <a:cubicBezTo>
                        <a:pt x="37" y="111"/>
                        <a:pt x="28" y="111"/>
                        <a:pt x="21" y="108"/>
                      </a:cubicBezTo>
                      <a:cubicBezTo>
                        <a:pt x="14" y="106"/>
                        <a:pt x="9" y="100"/>
                        <a:pt x="5" y="93"/>
                      </a:cubicBezTo>
                      <a:cubicBezTo>
                        <a:pt x="1" y="85"/>
                        <a:pt x="0" y="77"/>
                        <a:pt x="0" y="67"/>
                      </a:cubicBezTo>
                      <a:cubicBezTo>
                        <a:pt x="0" y="56"/>
                        <a:pt x="2" y="46"/>
                        <a:pt x="6" y="37"/>
                      </a:cubicBezTo>
                      <a:cubicBezTo>
                        <a:pt x="10" y="28"/>
                        <a:pt x="16" y="21"/>
                        <a:pt x="23" y="15"/>
                      </a:cubicBezTo>
                      <a:cubicBezTo>
                        <a:pt x="31" y="9"/>
                        <a:pt x="39" y="5"/>
                        <a:pt x="48" y="2"/>
                      </a:cubicBezTo>
                      <a:cubicBezTo>
                        <a:pt x="58" y="0"/>
                        <a:pt x="67" y="0"/>
                        <a:pt x="74" y="3"/>
                      </a:cubicBezTo>
                      <a:cubicBezTo>
                        <a:pt x="81" y="7"/>
                        <a:pt x="85" y="13"/>
                        <a:pt x="88" y="21"/>
                      </a:cubicBezTo>
                      <a:cubicBezTo>
                        <a:pt x="75" y="28"/>
                        <a:pt x="75" y="28"/>
                        <a:pt x="75" y="28"/>
                      </a:cubicBezTo>
                      <a:cubicBezTo>
                        <a:pt x="72" y="21"/>
                        <a:pt x="69" y="17"/>
                        <a:pt x="65" y="14"/>
                      </a:cubicBezTo>
                      <a:cubicBezTo>
                        <a:pt x="60" y="12"/>
                        <a:pt x="54" y="12"/>
                        <a:pt x="48" y="14"/>
                      </a:cubicBezTo>
                      <a:cubicBezTo>
                        <a:pt x="40" y="16"/>
                        <a:pt x="33" y="20"/>
                        <a:pt x="28" y="25"/>
                      </a:cubicBezTo>
                      <a:cubicBezTo>
                        <a:pt x="23" y="30"/>
                        <a:pt x="19" y="36"/>
                        <a:pt x="17" y="43"/>
                      </a:cubicBezTo>
                      <a:cubicBezTo>
                        <a:pt x="15" y="50"/>
                        <a:pt x="14" y="56"/>
                        <a:pt x="14" y="63"/>
                      </a:cubicBezTo>
                      <a:cubicBezTo>
                        <a:pt x="14" y="72"/>
                        <a:pt x="15" y="79"/>
                        <a:pt x="17" y="85"/>
                      </a:cubicBezTo>
                      <a:cubicBezTo>
                        <a:pt x="20" y="91"/>
                        <a:pt x="24" y="95"/>
                        <a:pt x="29" y="96"/>
                      </a:cubicBezTo>
                      <a:cubicBezTo>
                        <a:pt x="34" y="98"/>
                        <a:pt x="40" y="98"/>
                        <a:pt x="46" y="97"/>
                      </a:cubicBezTo>
                      <a:cubicBezTo>
                        <a:pt x="54" y="95"/>
                        <a:pt x="60" y="91"/>
                        <a:pt x="66" y="85"/>
                      </a:cubicBezTo>
                      <a:cubicBezTo>
                        <a:pt x="71" y="79"/>
                        <a:pt x="74" y="72"/>
                        <a:pt x="76" y="63"/>
                      </a:cubicBezTo>
                      <a:close/>
                    </a:path>
                  </a:pathLst>
                </a:custGeom>
                <a:solidFill>
                  <a:srgbClr val="000000"/>
                </a:solidFill>
                <a:ln w="6350">
                  <a:solidFill>
                    <a:srgbClr val="000000"/>
                  </a:solidFill>
                  <a:round/>
                  <a:headEnd/>
                  <a:tailEnd/>
                </a:ln>
              </p:spPr>
              <p:txBody>
                <a:bodyPr/>
                <a:lstStyle/>
                <a:p>
                  <a:endParaRPr lang="nl-NL"/>
                </a:p>
              </p:txBody>
            </p:sp>
          </p:grpSp>
          <p:sp>
            <p:nvSpPr>
              <p:cNvPr id="814" name="Freeform 49"/>
              <p:cNvSpPr>
                <a:spLocks noChangeAspect="1"/>
              </p:cNvSpPr>
              <p:nvPr/>
            </p:nvSpPr>
            <p:spPr bwMode="gray">
              <a:xfrm>
                <a:off x="1263" y="2333"/>
                <a:ext cx="1288" cy="345"/>
              </a:xfrm>
              <a:custGeom>
                <a:avLst/>
                <a:gdLst>
                  <a:gd name="T0" fmla="*/ 0 w 161"/>
                  <a:gd name="T1" fmla="*/ 10632 h 44"/>
                  <a:gd name="T2" fmla="*/ 41472 w 161"/>
                  <a:gd name="T3" fmla="*/ 0 h 44"/>
                  <a:gd name="T4" fmla="*/ 82432 w 161"/>
                  <a:gd name="T5" fmla="*/ 10632 h 44"/>
                  <a:gd name="T6" fmla="*/ 41472 w 161"/>
                  <a:gd name="T7" fmla="*/ 21210 h 44"/>
                  <a:gd name="T8" fmla="*/ 0 w 161"/>
                  <a:gd name="T9" fmla="*/ 10632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815" name="Group 50"/>
              <p:cNvGrpSpPr>
                <a:grpSpLocks/>
              </p:cNvGrpSpPr>
              <p:nvPr/>
            </p:nvGrpSpPr>
            <p:grpSpPr bwMode="auto">
              <a:xfrm>
                <a:off x="1659" y="2161"/>
                <a:ext cx="452" cy="410"/>
                <a:chOff x="1616" y="1772"/>
                <a:chExt cx="452" cy="410"/>
              </a:xfrm>
            </p:grpSpPr>
            <p:grpSp>
              <p:nvGrpSpPr>
                <p:cNvPr id="816" name="Group 51"/>
                <p:cNvGrpSpPr>
                  <a:grpSpLocks/>
                </p:cNvGrpSpPr>
                <p:nvPr/>
              </p:nvGrpSpPr>
              <p:grpSpPr bwMode="auto">
                <a:xfrm>
                  <a:off x="1616" y="1772"/>
                  <a:ext cx="132" cy="314"/>
                  <a:chOff x="1616" y="1772"/>
                  <a:chExt cx="132" cy="314"/>
                </a:xfrm>
              </p:grpSpPr>
              <p:sp>
                <p:nvSpPr>
                  <p:cNvPr id="852" name="Freeform 52"/>
                  <p:cNvSpPr>
                    <a:spLocks noChangeAspect="1"/>
                  </p:cNvSpPr>
                  <p:nvPr/>
                </p:nvSpPr>
                <p:spPr bwMode="gray">
                  <a:xfrm flipH="1">
                    <a:off x="1655" y="1923"/>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53" name="Freeform 53"/>
                  <p:cNvSpPr>
                    <a:spLocks noChangeAspect="1"/>
                  </p:cNvSpPr>
                  <p:nvPr/>
                </p:nvSpPr>
                <p:spPr bwMode="gray">
                  <a:xfrm flipH="1">
                    <a:off x="1616" y="1815"/>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54" name="Freeform 54"/>
                  <p:cNvSpPr>
                    <a:spLocks noChangeAspect="1"/>
                  </p:cNvSpPr>
                  <p:nvPr/>
                </p:nvSpPr>
                <p:spPr bwMode="gray">
                  <a:xfrm flipH="1">
                    <a:off x="1662" y="1806"/>
                    <a:ext cx="43"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855" name="Oval 55"/>
                  <p:cNvSpPr>
                    <a:spLocks noChangeAspect="1" noChangeArrowheads="1"/>
                  </p:cNvSpPr>
                  <p:nvPr/>
                </p:nvSpPr>
                <p:spPr bwMode="gray">
                  <a:xfrm>
                    <a:off x="1659" y="1772"/>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856" name="Freeform 56"/>
                  <p:cNvSpPr>
                    <a:spLocks noChangeAspect="1"/>
                  </p:cNvSpPr>
                  <p:nvPr/>
                </p:nvSpPr>
                <p:spPr bwMode="gray">
                  <a:xfrm flipH="1">
                    <a:off x="1680" y="1839"/>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817" name="Group 57"/>
                <p:cNvGrpSpPr>
                  <a:grpSpLocks noChangeAspect="1"/>
                </p:cNvGrpSpPr>
                <p:nvPr/>
              </p:nvGrpSpPr>
              <p:grpSpPr bwMode="auto">
                <a:xfrm>
                  <a:off x="1885" y="1851"/>
                  <a:ext cx="155" cy="263"/>
                  <a:chOff x="2191" y="2591"/>
                  <a:chExt cx="312" cy="532"/>
                </a:xfrm>
              </p:grpSpPr>
              <p:sp>
                <p:nvSpPr>
                  <p:cNvPr id="846" name="Freeform 58"/>
                  <p:cNvSpPr>
                    <a:spLocks noChangeAspect="1" noEditPoints="1"/>
                  </p:cNvSpPr>
                  <p:nvPr/>
                </p:nvSpPr>
                <p:spPr bwMode="gray">
                  <a:xfrm>
                    <a:off x="2191" y="2678"/>
                    <a:ext cx="312" cy="245"/>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47" name="Freeform 59"/>
                  <p:cNvSpPr>
                    <a:spLocks noChangeAspect="1"/>
                  </p:cNvSpPr>
                  <p:nvPr/>
                </p:nvSpPr>
                <p:spPr bwMode="gray">
                  <a:xfrm>
                    <a:off x="2346" y="2662"/>
                    <a:ext cx="87" cy="54"/>
                  </a:xfrm>
                  <a:custGeom>
                    <a:avLst/>
                    <a:gdLst>
                      <a:gd name="T0" fmla="*/ 836 w 66"/>
                      <a:gd name="T1" fmla="*/ 1052 h 41"/>
                      <a:gd name="T2" fmla="*/ 264 w 66"/>
                      <a:gd name="T3" fmla="*/ 628 h 41"/>
                      <a:gd name="T4" fmla="*/ 448 w 66"/>
                      <a:gd name="T5" fmla="*/ 345 h 41"/>
                      <a:gd name="T6" fmla="*/ 1487 w 66"/>
                      <a:gd name="T7" fmla="*/ 448 h 41"/>
                      <a:gd name="T8" fmla="*/ 1555 w 66"/>
                      <a:gd name="T9" fmla="*/ 788 h 41"/>
                      <a:gd name="T10" fmla="*/ 836 w 66"/>
                      <a:gd name="T11" fmla="*/ 1052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848" name="Freeform 60"/>
                  <p:cNvSpPr>
                    <a:spLocks noChangeAspect="1"/>
                  </p:cNvSpPr>
                  <p:nvPr/>
                </p:nvSpPr>
                <p:spPr bwMode="gray">
                  <a:xfrm>
                    <a:off x="2239" y="2886"/>
                    <a:ext cx="209" cy="237"/>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49" name="Oval 61"/>
                  <p:cNvSpPr>
                    <a:spLocks noChangeAspect="1" noChangeArrowheads="1"/>
                  </p:cNvSpPr>
                  <p:nvPr/>
                </p:nvSpPr>
                <p:spPr bwMode="gray">
                  <a:xfrm flipH="1">
                    <a:off x="2336" y="2591"/>
                    <a:ext cx="105"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850" name="Freeform 62"/>
                  <p:cNvSpPr>
                    <a:spLocks noChangeAspect="1"/>
                  </p:cNvSpPr>
                  <p:nvPr/>
                </p:nvSpPr>
                <p:spPr bwMode="gray">
                  <a:xfrm>
                    <a:off x="2356" y="2721"/>
                    <a:ext cx="35" cy="165"/>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851" name="Freeform 63"/>
                  <p:cNvSpPr>
                    <a:spLocks noChangeAspect="1"/>
                  </p:cNvSpPr>
                  <p:nvPr/>
                </p:nvSpPr>
                <p:spPr bwMode="gray">
                  <a:xfrm>
                    <a:off x="2356" y="2840"/>
                    <a:ext cx="119" cy="71"/>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818" name="Group 64"/>
                <p:cNvGrpSpPr>
                  <a:grpSpLocks noChangeAspect="1"/>
                </p:cNvGrpSpPr>
                <p:nvPr/>
              </p:nvGrpSpPr>
              <p:grpSpPr bwMode="auto">
                <a:xfrm flipH="1">
                  <a:off x="1621" y="1953"/>
                  <a:ext cx="447" cy="229"/>
                  <a:chOff x="786" y="2382"/>
                  <a:chExt cx="1190" cy="634"/>
                </a:xfrm>
              </p:grpSpPr>
              <p:sp>
                <p:nvSpPr>
                  <p:cNvPr id="834" name="Freeform 65"/>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835" name="Freeform 66"/>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836" name="Freeform 67"/>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837" name="Freeform 68"/>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838" name="Freeform 69"/>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839" name="Freeform 70"/>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840" name="Freeform 71"/>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841" name="Freeform 72"/>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842" name="Freeform 73"/>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843" name="Freeform 74"/>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844" name="Freeform 75"/>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845" name="Freeform 76"/>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819" name="Group 77"/>
                <p:cNvGrpSpPr>
                  <a:grpSpLocks noChangeAspect="1"/>
                </p:cNvGrpSpPr>
                <p:nvPr/>
              </p:nvGrpSpPr>
              <p:grpSpPr bwMode="auto">
                <a:xfrm>
                  <a:off x="1772" y="1916"/>
                  <a:ext cx="191" cy="108"/>
                  <a:chOff x="347" y="3532"/>
                  <a:chExt cx="907" cy="516"/>
                </a:xfrm>
              </p:grpSpPr>
              <p:sp>
                <p:nvSpPr>
                  <p:cNvPr id="826" name="Freeform 78"/>
                  <p:cNvSpPr>
                    <a:spLocks noChangeAspect="1"/>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827" name="Freeform 79"/>
                  <p:cNvSpPr>
                    <a:spLocks noChangeAspect="1"/>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828" name="Freeform 80"/>
                  <p:cNvSpPr>
                    <a:spLocks noChangeAspect="1"/>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829" name="Freeform 81"/>
                  <p:cNvSpPr>
                    <a:spLocks noChangeAspect="1"/>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830" name="Freeform 82"/>
                  <p:cNvSpPr>
                    <a:spLocks noChangeAspect="1"/>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831" name="Freeform 83"/>
                  <p:cNvSpPr>
                    <a:spLocks noChangeAspect="1"/>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832" name="Freeform 84"/>
                  <p:cNvSpPr>
                    <a:spLocks noChangeAspect="1"/>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833" name="Freeform 85"/>
                  <p:cNvSpPr>
                    <a:spLocks noChangeAspect="1"/>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nvGrpSpPr>
                <p:cNvPr id="820" name="Group 86"/>
                <p:cNvGrpSpPr>
                  <a:grpSpLocks noChangeAspect="1"/>
                </p:cNvGrpSpPr>
                <p:nvPr/>
              </p:nvGrpSpPr>
              <p:grpSpPr bwMode="auto">
                <a:xfrm>
                  <a:off x="1840" y="1892"/>
                  <a:ext cx="55" cy="44"/>
                  <a:chOff x="1315" y="1508"/>
                  <a:chExt cx="596" cy="469"/>
                </a:xfrm>
              </p:grpSpPr>
              <p:sp>
                <p:nvSpPr>
                  <p:cNvPr id="823" name="Freeform 87"/>
                  <p:cNvSpPr>
                    <a:spLocks noChangeAspect="1"/>
                  </p:cNvSpPr>
                  <p:nvPr/>
                </p:nvSpPr>
                <p:spPr bwMode="gray">
                  <a:xfrm>
                    <a:off x="1315" y="1508"/>
                    <a:ext cx="596" cy="161"/>
                  </a:xfrm>
                  <a:custGeom>
                    <a:avLst/>
                    <a:gdLst>
                      <a:gd name="T0" fmla="*/ 0 w 904"/>
                      <a:gd name="T1" fmla="*/ 1 h 244"/>
                      <a:gd name="T2" fmla="*/ 3 w 904"/>
                      <a:gd name="T3" fmla="*/ 0 h 244"/>
                      <a:gd name="T4" fmla="*/ 6 w 904"/>
                      <a:gd name="T5" fmla="*/ 1 h 244"/>
                      <a:gd name="T6" fmla="*/ 3 w 904"/>
                      <a:gd name="T7" fmla="*/ 2 h 244"/>
                      <a:gd name="T8" fmla="*/ 0 w 904"/>
                      <a:gd name="T9" fmla="*/ 1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2A79D0"/>
                  </a:solidFill>
                  <a:ln w="6350">
                    <a:solidFill>
                      <a:srgbClr val="000000"/>
                    </a:solidFill>
                    <a:miter lim="800000"/>
                    <a:headEnd/>
                    <a:tailEnd/>
                  </a:ln>
                </p:spPr>
                <p:txBody>
                  <a:bodyPr/>
                  <a:lstStyle/>
                  <a:p>
                    <a:endParaRPr lang="nl-NL"/>
                  </a:p>
                </p:txBody>
              </p:sp>
              <p:sp>
                <p:nvSpPr>
                  <p:cNvPr id="824" name="Freeform 88"/>
                  <p:cNvSpPr>
                    <a:spLocks noChangeAspect="1"/>
                  </p:cNvSpPr>
                  <p:nvPr/>
                </p:nvSpPr>
                <p:spPr bwMode="gray">
                  <a:xfrm>
                    <a:off x="1612" y="1589"/>
                    <a:ext cx="299" cy="388"/>
                  </a:xfrm>
                  <a:custGeom>
                    <a:avLst/>
                    <a:gdLst>
                      <a:gd name="T0" fmla="*/ 0 w 453"/>
                      <a:gd name="T1" fmla="*/ 4 h 589"/>
                      <a:gd name="T2" fmla="*/ 0 w 453"/>
                      <a:gd name="T3" fmla="*/ 1 h 589"/>
                      <a:gd name="T4" fmla="*/ 3 w 453"/>
                      <a:gd name="T5" fmla="*/ 0 h 589"/>
                      <a:gd name="T6" fmla="*/ 3 w 453"/>
                      <a:gd name="T7" fmla="*/ 3 h 589"/>
                      <a:gd name="T8" fmla="*/ 0 w 453"/>
                      <a:gd name="T9" fmla="*/ 4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2A79D0"/>
                  </a:solidFill>
                  <a:ln w="6350">
                    <a:solidFill>
                      <a:srgbClr val="000000"/>
                    </a:solidFill>
                    <a:miter lim="800000"/>
                    <a:headEnd/>
                    <a:tailEnd/>
                  </a:ln>
                </p:spPr>
                <p:txBody>
                  <a:bodyPr/>
                  <a:lstStyle/>
                  <a:p>
                    <a:endParaRPr lang="nl-NL"/>
                  </a:p>
                </p:txBody>
              </p:sp>
              <p:sp>
                <p:nvSpPr>
                  <p:cNvPr id="825" name="Freeform 89"/>
                  <p:cNvSpPr>
                    <a:spLocks noChangeAspect="1"/>
                  </p:cNvSpPr>
                  <p:nvPr/>
                </p:nvSpPr>
                <p:spPr bwMode="gray">
                  <a:xfrm>
                    <a:off x="1315" y="1589"/>
                    <a:ext cx="297" cy="388"/>
                  </a:xfrm>
                  <a:custGeom>
                    <a:avLst/>
                    <a:gdLst>
                      <a:gd name="T0" fmla="*/ 0 w 451"/>
                      <a:gd name="T1" fmla="*/ 0 h 589"/>
                      <a:gd name="T2" fmla="*/ 0 w 451"/>
                      <a:gd name="T3" fmla="*/ 3 h 589"/>
                      <a:gd name="T4" fmla="*/ 3 w 451"/>
                      <a:gd name="T5" fmla="*/ 4 h 589"/>
                      <a:gd name="T6" fmla="*/ 3 w 451"/>
                      <a:gd name="T7" fmla="*/ 1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2A79D0"/>
                  </a:solidFill>
                  <a:ln w="6350">
                    <a:solidFill>
                      <a:srgbClr val="000000"/>
                    </a:solidFill>
                    <a:miter lim="800000"/>
                    <a:headEnd/>
                    <a:tailEnd/>
                  </a:ln>
                </p:spPr>
                <p:txBody>
                  <a:bodyPr/>
                  <a:lstStyle/>
                  <a:p>
                    <a:endParaRPr lang="nl-NL"/>
                  </a:p>
                </p:txBody>
              </p:sp>
            </p:grpSp>
            <p:sp>
              <p:nvSpPr>
                <p:cNvPr id="821" name="Freeform 90"/>
                <p:cNvSpPr>
                  <a:spLocks noChangeAspect="1"/>
                </p:cNvSpPr>
                <p:nvPr/>
              </p:nvSpPr>
              <p:spPr bwMode="gray">
                <a:xfrm>
                  <a:off x="1902" y="2014"/>
                  <a:ext cx="135" cy="35"/>
                </a:xfrm>
                <a:custGeom>
                  <a:avLst/>
                  <a:gdLst>
                    <a:gd name="T0" fmla="*/ 0 w 668"/>
                    <a:gd name="T1" fmla="*/ 0 h 177"/>
                    <a:gd name="T2" fmla="*/ 0 w 668"/>
                    <a:gd name="T3" fmla="*/ 0 h 177"/>
                    <a:gd name="T4" fmla="*/ 0 w 668"/>
                    <a:gd name="T5" fmla="*/ 0 h 177"/>
                    <a:gd name="T6" fmla="*/ 0 w 668"/>
                    <a:gd name="T7" fmla="*/ 0 h 177"/>
                    <a:gd name="T8" fmla="*/ 0 w 668"/>
                    <a:gd name="T9" fmla="*/ 0 h 177"/>
                    <a:gd name="T10" fmla="*/ 0 60000 65536"/>
                    <a:gd name="T11" fmla="*/ 0 60000 65536"/>
                    <a:gd name="T12" fmla="*/ 0 60000 65536"/>
                    <a:gd name="T13" fmla="*/ 0 60000 65536"/>
                    <a:gd name="T14" fmla="*/ 0 60000 65536"/>
                    <a:gd name="T15" fmla="*/ 0 w 668"/>
                    <a:gd name="T16" fmla="*/ 0 h 177"/>
                    <a:gd name="T17" fmla="*/ 668 w 668"/>
                    <a:gd name="T18" fmla="*/ 177 h 177"/>
                  </a:gdLst>
                  <a:ahLst/>
                  <a:cxnLst>
                    <a:cxn ang="T10">
                      <a:pos x="T0" y="T1"/>
                    </a:cxn>
                    <a:cxn ang="T11">
                      <a:pos x="T2" y="T3"/>
                    </a:cxn>
                    <a:cxn ang="T12">
                      <a:pos x="T4" y="T5"/>
                    </a:cxn>
                    <a:cxn ang="T13">
                      <a:pos x="T6" y="T7"/>
                    </a:cxn>
                    <a:cxn ang="T14">
                      <a:pos x="T8" y="T9"/>
                    </a:cxn>
                  </a:cxnLst>
                  <a:rect l="T15" t="T16" r="T17" b="T18"/>
                  <a:pathLst>
                    <a:path w="668" h="177">
                      <a:moveTo>
                        <a:pt x="668" y="76"/>
                      </a:moveTo>
                      <a:lnTo>
                        <a:pt x="377" y="0"/>
                      </a:lnTo>
                      <a:lnTo>
                        <a:pt x="0" y="102"/>
                      </a:lnTo>
                      <a:lnTo>
                        <a:pt x="288" y="177"/>
                      </a:lnTo>
                      <a:lnTo>
                        <a:pt x="668" y="76"/>
                      </a:lnTo>
                      <a:close/>
                    </a:path>
                  </a:pathLst>
                </a:custGeom>
                <a:solidFill>
                  <a:srgbClr val="FFFFFF"/>
                </a:solidFill>
                <a:ln w="6350">
                  <a:solidFill>
                    <a:srgbClr val="000000"/>
                  </a:solidFill>
                  <a:miter lim="800000"/>
                  <a:headEnd/>
                  <a:tailEnd/>
                </a:ln>
              </p:spPr>
              <p:txBody>
                <a:bodyPr/>
                <a:lstStyle/>
                <a:p>
                  <a:endParaRPr lang="nl-NL"/>
                </a:p>
              </p:txBody>
            </p:sp>
            <p:sp>
              <p:nvSpPr>
                <p:cNvPr id="822" name="Freeform 95"/>
                <p:cNvSpPr>
                  <a:spLocks noChangeAspect="1"/>
                </p:cNvSpPr>
                <p:nvPr/>
              </p:nvSpPr>
              <p:spPr bwMode="gray">
                <a:xfrm>
                  <a:off x="1699" y="1940"/>
                  <a:ext cx="44"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grpSp>
        </p:grpSp>
        <p:grpSp>
          <p:nvGrpSpPr>
            <p:cNvPr id="870" name="Group 97"/>
            <p:cNvGrpSpPr>
              <a:grpSpLocks/>
            </p:cNvGrpSpPr>
            <p:nvPr/>
          </p:nvGrpSpPr>
          <p:grpSpPr bwMode="auto">
            <a:xfrm>
              <a:off x="1992314" y="1563791"/>
              <a:ext cx="654050" cy="196850"/>
              <a:chOff x="-240" y="-1656"/>
              <a:chExt cx="3137" cy="940"/>
            </a:xfrm>
          </p:grpSpPr>
          <p:sp>
            <p:nvSpPr>
              <p:cNvPr id="871" name="Freeform 98"/>
              <p:cNvSpPr>
                <a:spLocks/>
              </p:cNvSpPr>
              <p:nvPr/>
            </p:nvSpPr>
            <p:spPr bwMode="gray">
              <a:xfrm>
                <a:off x="658" y="-1656"/>
                <a:ext cx="446" cy="217"/>
              </a:xfrm>
              <a:custGeom>
                <a:avLst/>
                <a:gdLst>
                  <a:gd name="T0" fmla="*/ 0 w 446"/>
                  <a:gd name="T1" fmla="*/ 0 h 217"/>
                  <a:gd name="T2" fmla="*/ 0 w 446"/>
                  <a:gd name="T3" fmla="*/ 97 h 217"/>
                  <a:gd name="T4" fmla="*/ 446 w 446"/>
                  <a:gd name="T5" fmla="*/ 217 h 217"/>
                  <a:gd name="T6" fmla="*/ 446 w 446"/>
                  <a:gd name="T7" fmla="*/ 12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0" y="0"/>
                    </a:moveTo>
                    <a:lnTo>
                      <a:pt x="0" y="97"/>
                    </a:lnTo>
                    <a:lnTo>
                      <a:pt x="446" y="217"/>
                    </a:lnTo>
                    <a:lnTo>
                      <a:pt x="446"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872" name="Freeform 99"/>
              <p:cNvSpPr>
                <a:spLocks/>
              </p:cNvSpPr>
              <p:nvPr/>
            </p:nvSpPr>
            <p:spPr bwMode="gray">
              <a:xfrm>
                <a:off x="-240" y="-1656"/>
                <a:ext cx="3137" cy="843"/>
              </a:xfrm>
              <a:custGeom>
                <a:avLst/>
                <a:gdLst>
                  <a:gd name="T0" fmla="*/ 2887 w 3137"/>
                  <a:gd name="T1" fmla="*/ 54 h 843"/>
                  <a:gd name="T2" fmla="*/ 898 w 3137"/>
                  <a:gd name="T3" fmla="*/ 0 h 843"/>
                  <a:gd name="T4" fmla="*/ 1344 w 3137"/>
                  <a:gd name="T5" fmla="*/ 120 h 843"/>
                  <a:gd name="T6" fmla="*/ 0 w 3137"/>
                  <a:gd name="T7" fmla="*/ 482 h 843"/>
                  <a:gd name="T8" fmla="*/ 1344 w 3137"/>
                  <a:gd name="T9" fmla="*/ 843 h 843"/>
                  <a:gd name="T10" fmla="*/ 2688 w 3137"/>
                  <a:gd name="T11" fmla="*/ 482 h 843"/>
                  <a:gd name="T12" fmla="*/ 3137 w 3137"/>
                  <a:gd name="T13" fmla="*/ 602 h 843"/>
                  <a:gd name="T14" fmla="*/ 2887 w 3137"/>
                  <a:gd name="T15" fmla="*/ 54 h 843"/>
                  <a:gd name="T16" fmla="*/ 0 60000 65536"/>
                  <a:gd name="T17" fmla="*/ 0 60000 65536"/>
                  <a:gd name="T18" fmla="*/ 0 60000 65536"/>
                  <a:gd name="T19" fmla="*/ 0 60000 65536"/>
                  <a:gd name="T20" fmla="*/ 0 60000 65536"/>
                  <a:gd name="T21" fmla="*/ 0 60000 65536"/>
                  <a:gd name="T22" fmla="*/ 0 60000 65536"/>
                  <a:gd name="T23" fmla="*/ 0 60000 65536"/>
                  <a:gd name="T24" fmla="*/ 0 w 3137"/>
                  <a:gd name="T25" fmla="*/ 0 h 843"/>
                  <a:gd name="T26" fmla="*/ 3137 w 3137"/>
                  <a:gd name="T27" fmla="*/ 843 h 8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7" h="843">
                    <a:moveTo>
                      <a:pt x="2887" y="54"/>
                    </a:moveTo>
                    <a:lnTo>
                      <a:pt x="898" y="0"/>
                    </a:lnTo>
                    <a:lnTo>
                      <a:pt x="1344" y="120"/>
                    </a:lnTo>
                    <a:lnTo>
                      <a:pt x="0" y="482"/>
                    </a:lnTo>
                    <a:lnTo>
                      <a:pt x="1344" y="843"/>
                    </a:lnTo>
                    <a:lnTo>
                      <a:pt x="2688" y="482"/>
                    </a:lnTo>
                    <a:lnTo>
                      <a:pt x="3137" y="602"/>
                    </a:lnTo>
                    <a:lnTo>
                      <a:pt x="2887" y="54"/>
                    </a:lnTo>
                    <a:close/>
                  </a:path>
                </a:pathLst>
              </a:custGeom>
              <a:solidFill>
                <a:srgbClr val="808080"/>
              </a:solidFill>
              <a:ln w="6350">
                <a:solidFill>
                  <a:schemeClr val="bg1"/>
                </a:solidFill>
                <a:miter lim="800000"/>
                <a:headEnd/>
                <a:tailEnd/>
              </a:ln>
            </p:spPr>
            <p:txBody>
              <a:bodyPr/>
              <a:lstStyle/>
              <a:p>
                <a:endParaRPr lang="nl-NL"/>
              </a:p>
            </p:txBody>
          </p:sp>
          <p:sp>
            <p:nvSpPr>
              <p:cNvPr id="873" name="Freeform 100"/>
              <p:cNvSpPr>
                <a:spLocks/>
              </p:cNvSpPr>
              <p:nvPr/>
            </p:nvSpPr>
            <p:spPr bwMode="gray">
              <a:xfrm>
                <a:off x="-240" y="-1174"/>
                <a:ext cx="1344" cy="458"/>
              </a:xfrm>
              <a:custGeom>
                <a:avLst/>
                <a:gdLst>
                  <a:gd name="T0" fmla="*/ 0 w 1344"/>
                  <a:gd name="T1" fmla="*/ 0 h 458"/>
                  <a:gd name="T2" fmla="*/ 0 w 1344"/>
                  <a:gd name="T3" fmla="*/ 97 h 458"/>
                  <a:gd name="T4" fmla="*/ 1344 w 1344"/>
                  <a:gd name="T5" fmla="*/ 458 h 458"/>
                  <a:gd name="T6" fmla="*/ 1344 w 1344"/>
                  <a:gd name="T7" fmla="*/ 361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874" name="Freeform 101"/>
              <p:cNvSpPr>
                <a:spLocks/>
              </p:cNvSpPr>
              <p:nvPr/>
            </p:nvSpPr>
            <p:spPr bwMode="gray">
              <a:xfrm>
                <a:off x="2448" y="-1174"/>
                <a:ext cx="449" cy="217"/>
              </a:xfrm>
              <a:custGeom>
                <a:avLst/>
                <a:gdLst>
                  <a:gd name="T0" fmla="*/ 0 w 449"/>
                  <a:gd name="T1" fmla="*/ 0 h 217"/>
                  <a:gd name="T2" fmla="*/ 0 w 449"/>
                  <a:gd name="T3" fmla="*/ 97 h 217"/>
                  <a:gd name="T4" fmla="*/ 449 w 449"/>
                  <a:gd name="T5" fmla="*/ 217 h 217"/>
                  <a:gd name="T6" fmla="*/ 449 w 449"/>
                  <a:gd name="T7" fmla="*/ 120 h 217"/>
                  <a:gd name="T8" fmla="*/ 0 w 449"/>
                  <a:gd name="T9" fmla="*/ 0 h 217"/>
                  <a:gd name="T10" fmla="*/ 0 60000 65536"/>
                  <a:gd name="T11" fmla="*/ 0 60000 65536"/>
                  <a:gd name="T12" fmla="*/ 0 60000 65536"/>
                  <a:gd name="T13" fmla="*/ 0 60000 65536"/>
                  <a:gd name="T14" fmla="*/ 0 60000 65536"/>
                  <a:gd name="T15" fmla="*/ 0 w 449"/>
                  <a:gd name="T16" fmla="*/ 0 h 217"/>
                  <a:gd name="T17" fmla="*/ 449 w 449"/>
                  <a:gd name="T18" fmla="*/ 217 h 217"/>
                </a:gdLst>
                <a:ahLst/>
                <a:cxnLst>
                  <a:cxn ang="T10">
                    <a:pos x="T0" y="T1"/>
                  </a:cxn>
                  <a:cxn ang="T11">
                    <a:pos x="T2" y="T3"/>
                  </a:cxn>
                  <a:cxn ang="T12">
                    <a:pos x="T4" y="T5"/>
                  </a:cxn>
                  <a:cxn ang="T13">
                    <a:pos x="T6" y="T7"/>
                  </a:cxn>
                  <a:cxn ang="T14">
                    <a:pos x="T8" y="T9"/>
                  </a:cxn>
                </a:cxnLst>
                <a:rect l="T15" t="T16" r="T17" b="T18"/>
                <a:pathLst>
                  <a:path w="449" h="217">
                    <a:moveTo>
                      <a:pt x="0" y="0"/>
                    </a:moveTo>
                    <a:lnTo>
                      <a:pt x="0" y="97"/>
                    </a:lnTo>
                    <a:lnTo>
                      <a:pt x="449" y="217"/>
                    </a:lnTo>
                    <a:lnTo>
                      <a:pt x="449"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875" name="Freeform 102"/>
              <p:cNvSpPr>
                <a:spLocks/>
              </p:cNvSpPr>
              <p:nvPr/>
            </p:nvSpPr>
            <p:spPr bwMode="gray">
              <a:xfrm>
                <a:off x="1104" y="-1174"/>
                <a:ext cx="1344" cy="458"/>
              </a:xfrm>
              <a:custGeom>
                <a:avLst/>
                <a:gdLst>
                  <a:gd name="T0" fmla="*/ 0 w 1344"/>
                  <a:gd name="T1" fmla="*/ 458 h 458"/>
                  <a:gd name="T2" fmla="*/ 0 w 1344"/>
                  <a:gd name="T3" fmla="*/ 361 h 458"/>
                  <a:gd name="T4" fmla="*/ 1344 w 1344"/>
                  <a:gd name="T5" fmla="*/ 0 h 458"/>
                  <a:gd name="T6" fmla="*/ 1344 w 1344"/>
                  <a:gd name="T7" fmla="*/ 97 h 458"/>
                  <a:gd name="T8" fmla="*/ 0 w 1344"/>
                  <a:gd name="T9" fmla="*/ 458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458"/>
                    </a:moveTo>
                    <a:lnTo>
                      <a:pt x="0" y="361"/>
                    </a:lnTo>
                    <a:lnTo>
                      <a:pt x="1344" y="0"/>
                    </a:lnTo>
                    <a:lnTo>
                      <a:pt x="1344" y="97"/>
                    </a:lnTo>
                    <a:lnTo>
                      <a:pt x="0" y="458"/>
                    </a:lnTo>
                    <a:close/>
                  </a:path>
                </a:pathLst>
              </a:custGeom>
              <a:solidFill>
                <a:schemeClr val="tx1"/>
              </a:solidFill>
              <a:ln w="6350">
                <a:solidFill>
                  <a:schemeClr val="bg1"/>
                </a:solidFill>
                <a:miter lim="800000"/>
                <a:headEnd/>
                <a:tailEnd/>
              </a:ln>
            </p:spPr>
            <p:txBody>
              <a:bodyPr/>
              <a:lstStyle/>
              <a:p>
                <a:endParaRPr lang="nl-NL"/>
              </a:p>
            </p:txBody>
          </p:sp>
        </p:grpSp>
        <p:grpSp>
          <p:nvGrpSpPr>
            <p:cNvPr id="876" name="Groep 231"/>
            <p:cNvGrpSpPr>
              <a:grpSpLocks/>
            </p:cNvGrpSpPr>
            <p:nvPr/>
          </p:nvGrpSpPr>
          <p:grpSpPr bwMode="auto">
            <a:xfrm>
              <a:off x="517526" y="1381229"/>
              <a:ext cx="2044700" cy="814387"/>
              <a:chOff x="-96007" y="3671795"/>
              <a:chExt cx="2044700" cy="814457"/>
            </a:xfrm>
          </p:grpSpPr>
          <p:sp>
            <p:nvSpPr>
              <p:cNvPr id="877" name="Freeform 49"/>
              <p:cNvSpPr>
                <a:spLocks noChangeAspect="1"/>
              </p:cNvSpPr>
              <p:nvPr/>
            </p:nvSpPr>
            <p:spPr bwMode="gray">
              <a:xfrm>
                <a:off x="-96007" y="3938518"/>
                <a:ext cx="2044700" cy="547734"/>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878" name="Group 104"/>
              <p:cNvGrpSpPr>
                <a:grpSpLocks noChangeAspect="1"/>
              </p:cNvGrpSpPr>
              <p:nvPr/>
            </p:nvGrpSpPr>
            <p:grpSpPr bwMode="auto">
              <a:xfrm>
                <a:off x="611320" y="3671795"/>
                <a:ext cx="468313" cy="500062"/>
                <a:chOff x="1658" y="2536"/>
                <a:chExt cx="596" cy="637"/>
              </a:xfrm>
            </p:grpSpPr>
            <p:grpSp>
              <p:nvGrpSpPr>
                <p:cNvPr id="879" name="Group 105"/>
                <p:cNvGrpSpPr>
                  <a:grpSpLocks noChangeAspect="1"/>
                </p:cNvGrpSpPr>
                <p:nvPr/>
              </p:nvGrpSpPr>
              <p:grpSpPr bwMode="auto">
                <a:xfrm>
                  <a:off x="1876" y="2536"/>
                  <a:ext cx="378" cy="637"/>
                  <a:chOff x="1876" y="2536"/>
                  <a:chExt cx="378" cy="637"/>
                </a:xfrm>
              </p:grpSpPr>
              <p:grpSp>
                <p:nvGrpSpPr>
                  <p:cNvPr id="885" name="Group 106"/>
                  <p:cNvGrpSpPr>
                    <a:grpSpLocks noChangeAspect="1"/>
                  </p:cNvGrpSpPr>
                  <p:nvPr/>
                </p:nvGrpSpPr>
                <p:grpSpPr bwMode="auto">
                  <a:xfrm>
                    <a:off x="1876" y="2536"/>
                    <a:ext cx="343" cy="637"/>
                    <a:chOff x="4178" y="782"/>
                    <a:chExt cx="343" cy="637"/>
                  </a:xfrm>
                </p:grpSpPr>
                <p:sp>
                  <p:nvSpPr>
                    <p:cNvPr id="895" name="Freeform 107"/>
                    <p:cNvSpPr>
                      <a:spLocks noChangeAspect="1"/>
                    </p:cNvSpPr>
                    <p:nvPr/>
                  </p:nvSpPr>
                  <p:spPr bwMode="gray">
                    <a:xfrm>
                      <a:off x="4333" y="1087"/>
                      <a:ext cx="121" cy="332"/>
                    </a:xfrm>
                    <a:custGeom>
                      <a:avLst/>
                      <a:gdLst/>
                      <a:ahLst/>
                      <a:cxnLst>
                        <a:cxn ang="0">
                          <a:pos x="89" y="156"/>
                        </a:cxn>
                        <a:cxn ang="0">
                          <a:pos x="89" y="7"/>
                        </a:cxn>
                        <a:cxn ang="0">
                          <a:pos x="89" y="5"/>
                        </a:cxn>
                        <a:cxn ang="0">
                          <a:pos x="63" y="20"/>
                        </a:cxn>
                        <a:cxn ang="0">
                          <a:pos x="12" y="11"/>
                        </a:cxn>
                        <a:cxn ang="0">
                          <a:pos x="3" y="0"/>
                        </a:cxn>
                        <a:cxn ang="0">
                          <a:pos x="3" y="36"/>
                        </a:cxn>
                        <a:cxn ang="0">
                          <a:pos x="2" y="205"/>
                        </a:cxn>
                        <a:cxn ang="0">
                          <a:pos x="43" y="205"/>
                        </a:cxn>
                        <a:cxn ang="0">
                          <a:pos x="45" y="51"/>
                        </a:cxn>
                        <a:cxn ang="0">
                          <a:pos x="36" y="40"/>
                        </a:cxn>
                        <a:cxn ang="0">
                          <a:pos x="45" y="51"/>
                        </a:cxn>
                        <a:cxn ang="0">
                          <a:pos x="43" y="205"/>
                        </a:cxn>
                        <a:cxn ang="0">
                          <a:pos x="44" y="211"/>
                        </a:cxn>
                        <a:cxn ang="0">
                          <a:pos x="88" y="218"/>
                        </a:cxn>
                        <a:cxn ang="0">
                          <a:pos x="89" y="156"/>
                        </a:cxn>
                      </a:cxnLst>
                      <a:rect l="0" t="0" r="r" b="b"/>
                      <a:pathLst>
                        <a:path w="90" h="245">
                          <a:moveTo>
                            <a:pt x="89" y="156"/>
                          </a:moveTo>
                          <a:cubicBezTo>
                            <a:pt x="89" y="141"/>
                            <a:pt x="90" y="47"/>
                            <a:pt x="89" y="7"/>
                          </a:cubicBezTo>
                          <a:cubicBezTo>
                            <a:pt x="89" y="6"/>
                            <a:pt x="89" y="6"/>
                            <a:pt x="89"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3" y="225"/>
                            <a:pt x="43" y="205"/>
                          </a:cubicBezTo>
                          <a:cubicBezTo>
                            <a:pt x="43" y="171"/>
                            <a:pt x="46" y="55"/>
                            <a:pt x="45" y="51"/>
                          </a:cubicBezTo>
                          <a:cubicBezTo>
                            <a:pt x="45" y="47"/>
                            <a:pt x="36" y="47"/>
                            <a:pt x="36" y="40"/>
                          </a:cubicBezTo>
                          <a:cubicBezTo>
                            <a:pt x="36" y="47"/>
                            <a:pt x="45" y="47"/>
                            <a:pt x="45" y="51"/>
                          </a:cubicBezTo>
                          <a:cubicBezTo>
                            <a:pt x="46" y="55"/>
                            <a:pt x="43" y="171"/>
                            <a:pt x="43" y="205"/>
                          </a:cubicBezTo>
                          <a:cubicBezTo>
                            <a:pt x="44" y="207"/>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96" name="Freeform 108"/>
                    <p:cNvSpPr>
                      <a:spLocks noChangeAspect="1"/>
                    </p:cNvSpPr>
                    <p:nvPr/>
                  </p:nvSpPr>
                  <p:spPr bwMode="gray">
                    <a:xfrm>
                      <a:off x="4179" y="867"/>
                      <a:ext cx="343" cy="313"/>
                    </a:xfrm>
                    <a:custGeom>
                      <a:avLst/>
                      <a:gdLst/>
                      <a:ahLst/>
                      <a:cxnLst>
                        <a:cxn ang="0">
                          <a:pos x="248" y="194"/>
                        </a:cxn>
                        <a:cxn ang="0">
                          <a:pos x="225" y="49"/>
                        </a:cxn>
                        <a:cxn ang="0">
                          <a:pos x="199" y="24"/>
                        </a:cxn>
                        <a:cxn ang="0">
                          <a:pos x="156" y="13"/>
                        </a:cxn>
                        <a:cxn ang="0">
                          <a:pos x="116" y="2"/>
                        </a:cxn>
                        <a:cxn ang="0">
                          <a:pos x="86" y="12"/>
                        </a:cxn>
                        <a:cxn ang="0">
                          <a:pos x="73" y="86"/>
                        </a:cxn>
                        <a:cxn ang="0">
                          <a:pos x="73" y="86"/>
                        </a:cxn>
                        <a:cxn ang="0">
                          <a:pos x="72" y="91"/>
                        </a:cxn>
                        <a:cxn ang="0">
                          <a:pos x="21" y="104"/>
                        </a:cxn>
                        <a:cxn ang="0">
                          <a:pos x="26" y="135"/>
                        </a:cxn>
                        <a:cxn ang="0">
                          <a:pos x="80" y="122"/>
                        </a:cxn>
                        <a:cxn ang="0">
                          <a:pos x="80" y="122"/>
                        </a:cxn>
                        <a:cxn ang="0">
                          <a:pos x="86" y="120"/>
                        </a:cxn>
                        <a:cxn ang="0">
                          <a:pos x="99" y="113"/>
                        </a:cxn>
                        <a:cxn ang="0">
                          <a:pos x="104" y="92"/>
                        </a:cxn>
                        <a:cxn ang="0">
                          <a:pos x="104" y="92"/>
                        </a:cxn>
                        <a:cxn ang="0">
                          <a:pos x="110" y="47"/>
                        </a:cxn>
                        <a:cxn ang="0">
                          <a:pos x="110" y="47"/>
                        </a:cxn>
                        <a:cxn ang="0">
                          <a:pos x="109" y="164"/>
                        </a:cxn>
                        <a:cxn ang="0">
                          <a:pos x="118" y="175"/>
                        </a:cxn>
                        <a:cxn ang="0">
                          <a:pos x="169" y="189"/>
                        </a:cxn>
                        <a:cxn ang="0">
                          <a:pos x="196" y="169"/>
                        </a:cxn>
                        <a:cxn ang="0">
                          <a:pos x="194" y="88"/>
                        </a:cxn>
                        <a:cxn ang="0">
                          <a:pos x="192" y="75"/>
                        </a:cxn>
                        <a:cxn ang="0">
                          <a:pos x="194" y="88"/>
                        </a:cxn>
                        <a:cxn ang="0">
                          <a:pos x="215" y="204"/>
                        </a:cxn>
                        <a:cxn ang="0">
                          <a:pos x="248" y="194"/>
                        </a:cxn>
                      </a:cxnLst>
                      <a:rect l="0" t="0" r="r" b="b"/>
                      <a:pathLst>
                        <a:path w="254" h="232">
                          <a:moveTo>
                            <a:pt x="248" y="194"/>
                          </a:moveTo>
                          <a:cubicBezTo>
                            <a:pt x="245" y="184"/>
                            <a:pt x="228" y="67"/>
                            <a:pt x="225" y="49"/>
                          </a:cubicBezTo>
                          <a:cubicBezTo>
                            <a:pt x="222" y="32"/>
                            <a:pt x="207" y="27"/>
                            <a:pt x="199" y="24"/>
                          </a:cubicBezTo>
                          <a:cubicBezTo>
                            <a:pt x="191" y="21"/>
                            <a:pt x="169" y="16"/>
                            <a:pt x="156" y="13"/>
                          </a:cubicBezTo>
                          <a:cubicBezTo>
                            <a:pt x="144" y="10"/>
                            <a:pt x="125" y="4"/>
                            <a:pt x="116" y="2"/>
                          </a:cubicBezTo>
                          <a:cubicBezTo>
                            <a:pt x="107" y="0"/>
                            <a:pt x="89" y="4"/>
                            <a:pt x="86" y="12"/>
                          </a:cubicBezTo>
                          <a:cubicBezTo>
                            <a:pt x="85" y="15"/>
                            <a:pt x="79" y="50"/>
                            <a:pt x="73" y="86"/>
                          </a:cubicBezTo>
                          <a:cubicBezTo>
                            <a:pt x="73" y="86"/>
                            <a:pt x="73" y="86"/>
                            <a:pt x="73" y="86"/>
                          </a:cubicBezTo>
                          <a:cubicBezTo>
                            <a:pt x="72" y="91"/>
                            <a:pt x="72" y="91"/>
                            <a:pt x="72" y="91"/>
                          </a:cubicBezTo>
                          <a:cubicBezTo>
                            <a:pt x="49" y="96"/>
                            <a:pt x="28" y="103"/>
                            <a:pt x="21" y="104"/>
                          </a:cubicBezTo>
                          <a:cubicBezTo>
                            <a:pt x="0" y="109"/>
                            <a:pt x="9" y="137"/>
                            <a:pt x="26" y="135"/>
                          </a:cubicBezTo>
                          <a:cubicBezTo>
                            <a:pt x="30" y="135"/>
                            <a:pt x="55" y="129"/>
                            <a:pt x="80" y="122"/>
                          </a:cubicBezTo>
                          <a:cubicBezTo>
                            <a:pt x="80" y="122"/>
                            <a:pt x="80" y="122"/>
                            <a:pt x="80" y="122"/>
                          </a:cubicBezTo>
                          <a:cubicBezTo>
                            <a:pt x="86" y="120"/>
                            <a:pt x="86" y="120"/>
                            <a:pt x="86" y="120"/>
                          </a:cubicBezTo>
                          <a:cubicBezTo>
                            <a:pt x="92" y="119"/>
                            <a:pt x="96" y="116"/>
                            <a:pt x="99" y="113"/>
                          </a:cubicBezTo>
                          <a:cubicBezTo>
                            <a:pt x="102" y="108"/>
                            <a:pt x="104" y="102"/>
                            <a:pt x="104" y="92"/>
                          </a:cubicBezTo>
                          <a:cubicBezTo>
                            <a:pt x="104" y="92"/>
                            <a:pt x="104" y="92"/>
                            <a:pt x="104" y="92"/>
                          </a:cubicBezTo>
                          <a:cubicBezTo>
                            <a:pt x="107" y="69"/>
                            <a:pt x="109" y="49"/>
                            <a:pt x="110" y="47"/>
                          </a:cubicBezTo>
                          <a:cubicBezTo>
                            <a:pt x="110" y="47"/>
                            <a:pt x="110" y="47"/>
                            <a:pt x="110" y="47"/>
                          </a:cubicBezTo>
                          <a:cubicBezTo>
                            <a:pt x="110" y="53"/>
                            <a:pt x="109" y="122"/>
                            <a:pt x="109" y="164"/>
                          </a:cubicBezTo>
                          <a:cubicBezTo>
                            <a:pt x="110" y="169"/>
                            <a:pt x="112" y="174"/>
                            <a:pt x="118" y="175"/>
                          </a:cubicBezTo>
                          <a:cubicBezTo>
                            <a:pt x="130" y="177"/>
                            <a:pt x="162" y="187"/>
                            <a:pt x="169" y="189"/>
                          </a:cubicBezTo>
                          <a:cubicBezTo>
                            <a:pt x="177" y="190"/>
                            <a:pt x="193" y="181"/>
                            <a:pt x="196" y="169"/>
                          </a:cubicBezTo>
                          <a:cubicBezTo>
                            <a:pt x="196" y="141"/>
                            <a:pt x="196" y="111"/>
                            <a:pt x="194" y="88"/>
                          </a:cubicBezTo>
                          <a:cubicBezTo>
                            <a:pt x="193" y="82"/>
                            <a:pt x="193" y="78"/>
                            <a:pt x="192" y="75"/>
                          </a:cubicBezTo>
                          <a:cubicBezTo>
                            <a:pt x="193" y="79"/>
                            <a:pt x="194" y="83"/>
                            <a:pt x="194" y="88"/>
                          </a:cubicBezTo>
                          <a:cubicBezTo>
                            <a:pt x="197" y="110"/>
                            <a:pt x="204" y="150"/>
                            <a:pt x="215" y="204"/>
                          </a:cubicBezTo>
                          <a:cubicBezTo>
                            <a:pt x="221" y="232"/>
                            <a:pt x="254" y="218"/>
                            <a:pt x="248" y="194"/>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97" name="Freeform 109"/>
                    <p:cNvSpPr>
                      <a:spLocks noChangeAspect="1"/>
                    </p:cNvSpPr>
                    <p:nvPr/>
                  </p:nvSpPr>
                  <p:spPr bwMode="gray">
                    <a:xfrm>
                      <a:off x="4340" y="852"/>
                      <a:ext cx="89" cy="55"/>
                    </a:xfrm>
                    <a:custGeom>
                      <a:avLst/>
                      <a:gdLst>
                        <a:gd name="T0" fmla="*/ 1048 w 66"/>
                        <a:gd name="T1" fmla="*/ 1324 h 41"/>
                        <a:gd name="T2" fmla="*/ 324 w 66"/>
                        <a:gd name="T3" fmla="*/ 755 h 41"/>
                        <a:gd name="T4" fmla="*/ 534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3" y="37"/>
                            <a:pt x="0" y="25"/>
                            <a:pt x="9" y="22"/>
                          </a:cubicBezTo>
                          <a:cubicBezTo>
                            <a:pt x="16" y="21"/>
                            <a:pt x="13" y="15"/>
                            <a:pt x="15"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898" name="Oval 110"/>
                    <p:cNvSpPr>
                      <a:spLocks noChangeAspect="1" noChangeArrowheads="1"/>
                    </p:cNvSpPr>
                    <p:nvPr/>
                  </p:nvSpPr>
                  <p:spPr bwMode="gray">
                    <a:xfrm flipH="1">
                      <a:off x="4331"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886" name="Group 111"/>
                  <p:cNvGrpSpPr>
                    <a:grpSpLocks noChangeAspect="1"/>
                  </p:cNvGrpSpPr>
                  <p:nvPr/>
                </p:nvGrpSpPr>
                <p:grpSpPr bwMode="auto">
                  <a:xfrm>
                    <a:off x="2127" y="2897"/>
                    <a:ext cx="127" cy="137"/>
                    <a:chOff x="2408" y="1629"/>
                    <a:chExt cx="127" cy="137"/>
                  </a:xfrm>
                </p:grpSpPr>
                <p:sp>
                  <p:nvSpPr>
                    <p:cNvPr id="888" name="Freeform 112"/>
                    <p:cNvSpPr>
                      <a:spLocks noChangeAspect="1"/>
                    </p:cNvSpPr>
                    <p:nvPr/>
                  </p:nvSpPr>
                  <p:spPr bwMode="gray">
                    <a:xfrm>
                      <a:off x="2408" y="1645"/>
                      <a:ext cx="127" cy="34"/>
                    </a:xfrm>
                    <a:custGeom>
                      <a:avLst/>
                      <a:gdLst>
                        <a:gd name="T0" fmla="*/ 0 w 227"/>
                        <a:gd name="T1" fmla="*/ 1 h 62"/>
                        <a:gd name="T2" fmla="*/ 1 w 227"/>
                        <a:gd name="T3" fmla="*/ 0 h 62"/>
                        <a:gd name="T4" fmla="*/ 1 w 227"/>
                        <a:gd name="T5" fmla="*/ 1 h 62"/>
                        <a:gd name="T6" fmla="*/ 1 w 227"/>
                        <a:gd name="T7" fmla="*/ 1 h 62"/>
                        <a:gd name="T8" fmla="*/ 0 w 227"/>
                        <a:gd name="T9" fmla="*/ 1 h 62"/>
                        <a:gd name="T10" fmla="*/ 0 60000 65536"/>
                        <a:gd name="T11" fmla="*/ 0 60000 65536"/>
                        <a:gd name="T12" fmla="*/ 0 60000 65536"/>
                        <a:gd name="T13" fmla="*/ 0 60000 65536"/>
                        <a:gd name="T14" fmla="*/ 0 60000 65536"/>
                        <a:gd name="T15" fmla="*/ 0 w 227"/>
                        <a:gd name="T16" fmla="*/ 0 h 62"/>
                        <a:gd name="T17" fmla="*/ 227 w 227"/>
                        <a:gd name="T18" fmla="*/ 62 h 62"/>
                      </a:gdLst>
                      <a:ahLst/>
                      <a:cxnLst>
                        <a:cxn ang="T10">
                          <a:pos x="T0" y="T1"/>
                        </a:cxn>
                        <a:cxn ang="T11">
                          <a:pos x="T2" y="T3"/>
                        </a:cxn>
                        <a:cxn ang="T12">
                          <a:pos x="T4" y="T5"/>
                        </a:cxn>
                        <a:cxn ang="T13">
                          <a:pos x="T6" y="T7"/>
                        </a:cxn>
                        <a:cxn ang="T14">
                          <a:pos x="T8" y="T9"/>
                        </a:cxn>
                      </a:cxnLst>
                      <a:rect l="T15" t="T16" r="T17" b="T18"/>
                      <a:pathLst>
                        <a:path w="227" h="62">
                          <a:moveTo>
                            <a:pt x="0" y="47"/>
                          </a:moveTo>
                          <a:lnTo>
                            <a:pt x="177" y="0"/>
                          </a:lnTo>
                          <a:lnTo>
                            <a:pt x="227" y="12"/>
                          </a:lnTo>
                          <a:lnTo>
                            <a:pt x="47" y="62"/>
                          </a:lnTo>
                          <a:lnTo>
                            <a:pt x="0" y="47"/>
                          </a:lnTo>
                          <a:close/>
                        </a:path>
                      </a:pathLst>
                    </a:custGeom>
                    <a:solidFill>
                      <a:srgbClr val="663300"/>
                    </a:solidFill>
                    <a:ln w="6350">
                      <a:solidFill>
                        <a:srgbClr val="663300"/>
                      </a:solidFill>
                      <a:miter lim="800000"/>
                      <a:headEnd/>
                      <a:tailEnd/>
                    </a:ln>
                  </p:spPr>
                  <p:txBody>
                    <a:bodyPr/>
                    <a:lstStyle/>
                    <a:p>
                      <a:endParaRPr lang="nl-NL"/>
                    </a:p>
                  </p:txBody>
                </p:sp>
                <p:sp>
                  <p:nvSpPr>
                    <p:cNvPr id="889" name="Freeform 113"/>
                    <p:cNvSpPr>
                      <a:spLocks noChangeAspect="1"/>
                    </p:cNvSpPr>
                    <p:nvPr/>
                  </p:nvSpPr>
                  <p:spPr bwMode="gray">
                    <a:xfrm>
                      <a:off x="2434" y="1651"/>
                      <a:ext cx="101" cy="115"/>
                    </a:xfrm>
                    <a:custGeom>
                      <a:avLst/>
                      <a:gdLst>
                        <a:gd name="T0" fmla="*/ 0 w 180"/>
                        <a:gd name="T1" fmla="*/ 1 h 206"/>
                        <a:gd name="T2" fmla="*/ 0 w 180"/>
                        <a:gd name="T3" fmla="*/ 1 h 206"/>
                        <a:gd name="T4" fmla="*/ 1 w 180"/>
                        <a:gd name="T5" fmla="*/ 0 h 206"/>
                        <a:gd name="T6" fmla="*/ 1 w 180"/>
                        <a:gd name="T7" fmla="*/ 1 h 206"/>
                        <a:gd name="T8" fmla="*/ 0 w 180"/>
                        <a:gd name="T9" fmla="*/ 1 h 206"/>
                        <a:gd name="T10" fmla="*/ 0 60000 65536"/>
                        <a:gd name="T11" fmla="*/ 0 60000 65536"/>
                        <a:gd name="T12" fmla="*/ 0 60000 65536"/>
                        <a:gd name="T13" fmla="*/ 0 60000 65536"/>
                        <a:gd name="T14" fmla="*/ 0 60000 65536"/>
                        <a:gd name="T15" fmla="*/ 0 w 180"/>
                        <a:gd name="T16" fmla="*/ 0 h 206"/>
                        <a:gd name="T17" fmla="*/ 180 w 180"/>
                        <a:gd name="T18" fmla="*/ 206 h 206"/>
                      </a:gdLst>
                      <a:ahLst/>
                      <a:cxnLst>
                        <a:cxn ang="T10">
                          <a:pos x="T0" y="T1"/>
                        </a:cxn>
                        <a:cxn ang="T11">
                          <a:pos x="T2" y="T3"/>
                        </a:cxn>
                        <a:cxn ang="T12">
                          <a:pos x="T4" y="T5"/>
                        </a:cxn>
                        <a:cxn ang="T13">
                          <a:pos x="T6" y="T7"/>
                        </a:cxn>
                        <a:cxn ang="T14">
                          <a:pos x="T8" y="T9"/>
                        </a:cxn>
                      </a:cxnLst>
                      <a:rect l="T15" t="T16" r="T17" b="T18"/>
                      <a:pathLst>
                        <a:path w="180" h="206">
                          <a:moveTo>
                            <a:pt x="0" y="206"/>
                          </a:moveTo>
                          <a:lnTo>
                            <a:pt x="0" y="50"/>
                          </a:lnTo>
                          <a:lnTo>
                            <a:pt x="180" y="0"/>
                          </a:lnTo>
                          <a:lnTo>
                            <a:pt x="180" y="158"/>
                          </a:lnTo>
                          <a:lnTo>
                            <a:pt x="0" y="206"/>
                          </a:lnTo>
                          <a:close/>
                        </a:path>
                      </a:pathLst>
                    </a:custGeom>
                    <a:solidFill>
                      <a:srgbClr val="8E4700"/>
                    </a:solidFill>
                    <a:ln w="6350">
                      <a:solidFill>
                        <a:srgbClr val="663300"/>
                      </a:solidFill>
                      <a:miter lim="800000"/>
                      <a:headEnd/>
                      <a:tailEnd/>
                    </a:ln>
                  </p:spPr>
                  <p:txBody>
                    <a:bodyPr/>
                    <a:lstStyle/>
                    <a:p>
                      <a:endParaRPr lang="nl-NL"/>
                    </a:p>
                  </p:txBody>
                </p:sp>
                <p:sp>
                  <p:nvSpPr>
                    <p:cNvPr id="890" name="Freeform 114"/>
                    <p:cNvSpPr>
                      <a:spLocks noChangeAspect="1"/>
                    </p:cNvSpPr>
                    <p:nvPr/>
                  </p:nvSpPr>
                  <p:spPr bwMode="gray">
                    <a:xfrm>
                      <a:off x="2408" y="1671"/>
                      <a:ext cx="26" cy="95"/>
                    </a:xfrm>
                    <a:custGeom>
                      <a:avLst/>
                      <a:gdLst>
                        <a:gd name="T0" fmla="*/ 0 w 47"/>
                        <a:gd name="T1" fmla="*/ 0 h 171"/>
                        <a:gd name="T2" fmla="*/ 0 w 47"/>
                        <a:gd name="T3" fmla="*/ 1 h 171"/>
                        <a:gd name="T4" fmla="*/ 1 w 47"/>
                        <a:gd name="T5" fmla="*/ 1 h 171"/>
                        <a:gd name="T6" fmla="*/ 1 w 47"/>
                        <a:gd name="T7" fmla="*/ 1 h 171"/>
                        <a:gd name="T8" fmla="*/ 0 w 47"/>
                        <a:gd name="T9" fmla="*/ 0 h 171"/>
                        <a:gd name="T10" fmla="*/ 0 60000 65536"/>
                        <a:gd name="T11" fmla="*/ 0 60000 65536"/>
                        <a:gd name="T12" fmla="*/ 0 60000 65536"/>
                        <a:gd name="T13" fmla="*/ 0 60000 65536"/>
                        <a:gd name="T14" fmla="*/ 0 60000 65536"/>
                        <a:gd name="T15" fmla="*/ 0 w 47"/>
                        <a:gd name="T16" fmla="*/ 0 h 171"/>
                        <a:gd name="T17" fmla="*/ 47 w 47"/>
                        <a:gd name="T18" fmla="*/ 171 h 171"/>
                      </a:gdLst>
                      <a:ahLst/>
                      <a:cxnLst>
                        <a:cxn ang="T10">
                          <a:pos x="T0" y="T1"/>
                        </a:cxn>
                        <a:cxn ang="T11">
                          <a:pos x="T2" y="T3"/>
                        </a:cxn>
                        <a:cxn ang="T12">
                          <a:pos x="T4" y="T5"/>
                        </a:cxn>
                        <a:cxn ang="T13">
                          <a:pos x="T6" y="T7"/>
                        </a:cxn>
                        <a:cxn ang="T14">
                          <a:pos x="T8" y="T9"/>
                        </a:cxn>
                      </a:cxnLst>
                      <a:rect l="T15" t="T16" r="T17" b="T18"/>
                      <a:pathLst>
                        <a:path w="47" h="171">
                          <a:moveTo>
                            <a:pt x="0" y="0"/>
                          </a:moveTo>
                          <a:lnTo>
                            <a:pt x="0" y="159"/>
                          </a:lnTo>
                          <a:lnTo>
                            <a:pt x="47" y="171"/>
                          </a:lnTo>
                          <a:lnTo>
                            <a:pt x="47" y="15"/>
                          </a:lnTo>
                          <a:lnTo>
                            <a:pt x="0" y="0"/>
                          </a:lnTo>
                          <a:close/>
                        </a:path>
                      </a:pathLst>
                    </a:custGeom>
                    <a:solidFill>
                      <a:srgbClr val="482400"/>
                    </a:solidFill>
                    <a:ln w="6350">
                      <a:solidFill>
                        <a:srgbClr val="663300"/>
                      </a:solidFill>
                      <a:miter lim="800000"/>
                      <a:headEnd/>
                      <a:tailEnd/>
                    </a:ln>
                  </p:spPr>
                  <p:txBody>
                    <a:bodyPr/>
                    <a:lstStyle/>
                    <a:p>
                      <a:endParaRPr lang="nl-NL"/>
                    </a:p>
                  </p:txBody>
                </p:sp>
                <p:sp>
                  <p:nvSpPr>
                    <p:cNvPr id="891" name="Freeform 115"/>
                    <p:cNvSpPr>
                      <a:spLocks noChangeAspect="1"/>
                    </p:cNvSpPr>
                    <p:nvPr/>
                  </p:nvSpPr>
                  <p:spPr bwMode="gray">
                    <a:xfrm>
                      <a:off x="2487" y="1632"/>
                      <a:ext cx="11" cy="26"/>
                    </a:xfrm>
                    <a:custGeom>
                      <a:avLst/>
                      <a:gdLst>
                        <a:gd name="T0" fmla="*/ 0 w 19"/>
                        <a:gd name="T1" fmla="*/ 0 h 47"/>
                        <a:gd name="T2" fmla="*/ 0 w 19"/>
                        <a:gd name="T3" fmla="*/ 1 h 47"/>
                        <a:gd name="T4" fmla="*/ 1 w 19"/>
                        <a:gd name="T5" fmla="*/ 1 h 47"/>
                        <a:gd name="T6" fmla="*/ 1 w 19"/>
                        <a:gd name="T7" fmla="*/ 1 h 47"/>
                        <a:gd name="T8" fmla="*/ 0 w 19"/>
                        <a:gd name="T9" fmla="*/ 0 h 47"/>
                        <a:gd name="T10" fmla="*/ 0 60000 65536"/>
                        <a:gd name="T11" fmla="*/ 0 60000 65536"/>
                        <a:gd name="T12" fmla="*/ 0 60000 65536"/>
                        <a:gd name="T13" fmla="*/ 0 60000 65536"/>
                        <a:gd name="T14" fmla="*/ 0 60000 65536"/>
                        <a:gd name="T15" fmla="*/ 0 w 19"/>
                        <a:gd name="T16" fmla="*/ 0 h 47"/>
                        <a:gd name="T17" fmla="*/ 19 w 19"/>
                        <a:gd name="T18" fmla="*/ 47 h 47"/>
                      </a:gdLst>
                      <a:ahLst/>
                      <a:cxnLst>
                        <a:cxn ang="T10">
                          <a:pos x="T0" y="T1"/>
                        </a:cxn>
                        <a:cxn ang="T11">
                          <a:pos x="T2" y="T3"/>
                        </a:cxn>
                        <a:cxn ang="T12">
                          <a:pos x="T4" y="T5"/>
                        </a:cxn>
                        <a:cxn ang="T13">
                          <a:pos x="T6" y="T7"/>
                        </a:cxn>
                        <a:cxn ang="T14">
                          <a:pos x="T8" y="T9"/>
                        </a:cxn>
                      </a:cxnLst>
                      <a:rect l="T15" t="T16" r="T17" b="T18"/>
                      <a:pathLst>
                        <a:path w="19" h="47">
                          <a:moveTo>
                            <a:pt x="0" y="0"/>
                          </a:moveTo>
                          <a:lnTo>
                            <a:pt x="0" y="42"/>
                          </a:lnTo>
                          <a:lnTo>
                            <a:pt x="19" y="47"/>
                          </a:lnTo>
                          <a:lnTo>
                            <a:pt x="19" y="4"/>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892" name="Freeform 116"/>
                    <p:cNvSpPr>
                      <a:spLocks noChangeAspect="1"/>
                    </p:cNvSpPr>
                    <p:nvPr/>
                  </p:nvSpPr>
                  <p:spPr bwMode="gray">
                    <a:xfrm>
                      <a:off x="2446" y="1632"/>
                      <a:ext cx="58" cy="40"/>
                    </a:xfrm>
                    <a:custGeom>
                      <a:avLst/>
                      <a:gdLst>
                        <a:gd name="T0" fmla="*/ 1 w 104"/>
                        <a:gd name="T1" fmla="*/ 0 h 73"/>
                        <a:gd name="T2" fmla="*/ 0 w 104"/>
                        <a:gd name="T3" fmla="*/ 1 h 73"/>
                        <a:gd name="T4" fmla="*/ 0 w 104"/>
                        <a:gd name="T5" fmla="*/ 1 h 73"/>
                        <a:gd name="T6" fmla="*/ 1 w 104"/>
                        <a:gd name="T7" fmla="*/ 1 h 73"/>
                        <a:gd name="T8" fmla="*/ 1 w 104"/>
                        <a:gd name="T9" fmla="*/ 1 h 73"/>
                        <a:gd name="T10" fmla="*/ 1 w 104"/>
                        <a:gd name="T11" fmla="*/ 1 h 73"/>
                        <a:gd name="T12" fmla="*/ 1 w 104"/>
                        <a:gd name="T13" fmla="*/ 1 h 73"/>
                        <a:gd name="T14" fmla="*/ 1 w 104"/>
                        <a:gd name="T15" fmla="*/ 1 h 73"/>
                        <a:gd name="T16" fmla="*/ 1 w 104"/>
                        <a:gd name="T17" fmla="*/ 0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73"/>
                        <a:gd name="T29" fmla="*/ 104 w 104"/>
                        <a:gd name="T30" fmla="*/ 73 h 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73">
                          <a:moveTo>
                            <a:pt x="104" y="0"/>
                          </a:moveTo>
                          <a:lnTo>
                            <a:pt x="0" y="28"/>
                          </a:lnTo>
                          <a:lnTo>
                            <a:pt x="0" y="73"/>
                          </a:lnTo>
                          <a:lnTo>
                            <a:pt x="14" y="68"/>
                          </a:lnTo>
                          <a:lnTo>
                            <a:pt x="14" y="37"/>
                          </a:lnTo>
                          <a:lnTo>
                            <a:pt x="92" y="16"/>
                          </a:lnTo>
                          <a:lnTo>
                            <a:pt x="92" y="47"/>
                          </a:lnTo>
                          <a:lnTo>
                            <a:pt x="104" y="45"/>
                          </a:lnTo>
                          <a:lnTo>
                            <a:pt x="104" y="0"/>
                          </a:lnTo>
                          <a:close/>
                        </a:path>
                      </a:pathLst>
                    </a:custGeom>
                    <a:solidFill>
                      <a:srgbClr val="8E4700"/>
                    </a:solidFill>
                    <a:ln w="6350">
                      <a:solidFill>
                        <a:srgbClr val="663300"/>
                      </a:solidFill>
                      <a:miter lim="800000"/>
                      <a:headEnd/>
                      <a:tailEnd/>
                    </a:ln>
                  </p:spPr>
                  <p:txBody>
                    <a:bodyPr/>
                    <a:lstStyle/>
                    <a:p>
                      <a:endParaRPr lang="nl-NL"/>
                    </a:p>
                  </p:txBody>
                </p:sp>
                <p:sp>
                  <p:nvSpPr>
                    <p:cNvPr id="893" name="Freeform 117"/>
                    <p:cNvSpPr>
                      <a:spLocks noChangeAspect="1"/>
                    </p:cNvSpPr>
                    <p:nvPr/>
                  </p:nvSpPr>
                  <p:spPr bwMode="gray">
                    <a:xfrm>
                      <a:off x="2437" y="1645"/>
                      <a:ext cx="9" cy="27"/>
                    </a:xfrm>
                    <a:custGeom>
                      <a:avLst/>
                      <a:gdLst>
                        <a:gd name="T0" fmla="*/ 0 w 16"/>
                        <a:gd name="T1" fmla="*/ 0 h 50"/>
                        <a:gd name="T2" fmla="*/ 0 w 16"/>
                        <a:gd name="T3" fmla="*/ 1 h 50"/>
                        <a:gd name="T4" fmla="*/ 1 w 16"/>
                        <a:gd name="T5" fmla="*/ 1 h 50"/>
                        <a:gd name="T6" fmla="*/ 1 w 16"/>
                        <a:gd name="T7" fmla="*/ 1 h 50"/>
                        <a:gd name="T8" fmla="*/ 0 w 16"/>
                        <a:gd name="T9" fmla="*/ 0 h 50"/>
                        <a:gd name="T10" fmla="*/ 0 60000 65536"/>
                        <a:gd name="T11" fmla="*/ 0 60000 65536"/>
                        <a:gd name="T12" fmla="*/ 0 60000 65536"/>
                        <a:gd name="T13" fmla="*/ 0 60000 65536"/>
                        <a:gd name="T14" fmla="*/ 0 60000 65536"/>
                        <a:gd name="T15" fmla="*/ 0 w 16"/>
                        <a:gd name="T16" fmla="*/ 0 h 50"/>
                        <a:gd name="T17" fmla="*/ 16 w 16"/>
                        <a:gd name="T18" fmla="*/ 50 h 50"/>
                      </a:gdLst>
                      <a:ahLst/>
                      <a:cxnLst>
                        <a:cxn ang="T10">
                          <a:pos x="T0" y="T1"/>
                        </a:cxn>
                        <a:cxn ang="T11">
                          <a:pos x="T2" y="T3"/>
                        </a:cxn>
                        <a:cxn ang="T12">
                          <a:pos x="T4" y="T5"/>
                        </a:cxn>
                        <a:cxn ang="T13">
                          <a:pos x="T6" y="T7"/>
                        </a:cxn>
                        <a:cxn ang="T14">
                          <a:pos x="T8" y="T9"/>
                        </a:cxn>
                      </a:cxnLst>
                      <a:rect l="T15" t="T16" r="T17" b="T18"/>
                      <a:pathLst>
                        <a:path w="16" h="50">
                          <a:moveTo>
                            <a:pt x="0" y="0"/>
                          </a:moveTo>
                          <a:lnTo>
                            <a:pt x="0" y="43"/>
                          </a:lnTo>
                          <a:lnTo>
                            <a:pt x="16" y="50"/>
                          </a:lnTo>
                          <a:lnTo>
                            <a:pt x="16" y="5"/>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894" name="Freeform 118"/>
                    <p:cNvSpPr>
                      <a:spLocks noChangeAspect="1"/>
                    </p:cNvSpPr>
                    <p:nvPr/>
                  </p:nvSpPr>
                  <p:spPr bwMode="gray">
                    <a:xfrm>
                      <a:off x="2437" y="1629"/>
                      <a:ext cx="67" cy="18"/>
                    </a:xfrm>
                    <a:custGeom>
                      <a:avLst/>
                      <a:gdLst>
                        <a:gd name="T0" fmla="*/ 0 w 120"/>
                        <a:gd name="T1" fmla="*/ 1 h 33"/>
                        <a:gd name="T2" fmla="*/ 1 w 120"/>
                        <a:gd name="T3" fmla="*/ 0 h 33"/>
                        <a:gd name="T4" fmla="*/ 1 w 120"/>
                        <a:gd name="T5" fmla="*/ 1 h 33"/>
                        <a:gd name="T6" fmla="*/ 1 w 120"/>
                        <a:gd name="T7" fmla="*/ 1 h 33"/>
                        <a:gd name="T8" fmla="*/ 0 w 120"/>
                        <a:gd name="T9" fmla="*/ 1 h 33"/>
                        <a:gd name="T10" fmla="*/ 0 60000 65536"/>
                        <a:gd name="T11" fmla="*/ 0 60000 65536"/>
                        <a:gd name="T12" fmla="*/ 0 60000 65536"/>
                        <a:gd name="T13" fmla="*/ 0 60000 65536"/>
                        <a:gd name="T14" fmla="*/ 0 60000 65536"/>
                        <a:gd name="T15" fmla="*/ 0 w 120"/>
                        <a:gd name="T16" fmla="*/ 0 h 33"/>
                        <a:gd name="T17" fmla="*/ 120 w 120"/>
                        <a:gd name="T18" fmla="*/ 33 h 33"/>
                      </a:gdLst>
                      <a:ahLst/>
                      <a:cxnLst>
                        <a:cxn ang="T10">
                          <a:pos x="T0" y="T1"/>
                        </a:cxn>
                        <a:cxn ang="T11">
                          <a:pos x="T2" y="T3"/>
                        </a:cxn>
                        <a:cxn ang="T12">
                          <a:pos x="T4" y="T5"/>
                        </a:cxn>
                        <a:cxn ang="T13">
                          <a:pos x="T6" y="T7"/>
                        </a:cxn>
                        <a:cxn ang="T14">
                          <a:pos x="T8" y="T9"/>
                        </a:cxn>
                      </a:cxnLst>
                      <a:rect l="T15" t="T16" r="T17" b="T18"/>
                      <a:pathLst>
                        <a:path w="120" h="33">
                          <a:moveTo>
                            <a:pt x="0" y="28"/>
                          </a:moveTo>
                          <a:lnTo>
                            <a:pt x="101" y="0"/>
                          </a:lnTo>
                          <a:lnTo>
                            <a:pt x="120" y="5"/>
                          </a:lnTo>
                          <a:lnTo>
                            <a:pt x="16" y="33"/>
                          </a:lnTo>
                          <a:lnTo>
                            <a:pt x="0" y="28"/>
                          </a:lnTo>
                          <a:close/>
                        </a:path>
                      </a:pathLst>
                    </a:custGeom>
                    <a:solidFill>
                      <a:srgbClr val="8E4700"/>
                    </a:solidFill>
                    <a:ln w="6350">
                      <a:solidFill>
                        <a:srgbClr val="663300"/>
                      </a:solidFill>
                      <a:miter lim="800000"/>
                      <a:headEnd/>
                      <a:tailEnd/>
                    </a:ln>
                  </p:spPr>
                  <p:txBody>
                    <a:bodyPr/>
                    <a:lstStyle/>
                    <a:p>
                      <a:endParaRPr lang="nl-NL"/>
                    </a:p>
                  </p:txBody>
                </p:sp>
              </p:grpSp>
              <p:sp>
                <p:nvSpPr>
                  <p:cNvPr id="887" name="Freeform 119"/>
                  <p:cNvSpPr>
                    <a:spLocks noChangeAspect="1"/>
                  </p:cNvSpPr>
                  <p:nvPr/>
                </p:nvSpPr>
                <p:spPr bwMode="gray">
                  <a:xfrm>
                    <a:off x="2057" y="2672"/>
                    <a:ext cx="32" cy="153"/>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880" name="Group 120"/>
                <p:cNvGrpSpPr>
                  <a:grpSpLocks noChangeAspect="1"/>
                </p:cNvGrpSpPr>
                <p:nvPr/>
              </p:nvGrpSpPr>
              <p:grpSpPr bwMode="auto">
                <a:xfrm>
                  <a:off x="1658" y="2536"/>
                  <a:ext cx="325" cy="637"/>
                  <a:chOff x="3960" y="782"/>
                  <a:chExt cx="325" cy="637"/>
                </a:xfrm>
              </p:grpSpPr>
              <p:sp>
                <p:nvSpPr>
                  <p:cNvPr id="881" name="Freeform 121"/>
                  <p:cNvSpPr>
                    <a:spLocks noChangeAspect="1"/>
                  </p:cNvSpPr>
                  <p:nvPr/>
                </p:nvSpPr>
                <p:spPr bwMode="gray">
                  <a:xfrm>
                    <a:off x="4040" y="1087"/>
                    <a:ext cx="119" cy="332"/>
                  </a:xfrm>
                  <a:custGeom>
                    <a:avLst/>
                    <a:gdLst/>
                    <a:ahLst/>
                    <a:cxnLst>
                      <a:cxn ang="0">
                        <a:pos x="89" y="156"/>
                      </a:cxn>
                      <a:cxn ang="0">
                        <a:pos x="90" y="7"/>
                      </a:cxn>
                      <a:cxn ang="0">
                        <a:pos x="90" y="5"/>
                      </a:cxn>
                      <a:cxn ang="0">
                        <a:pos x="63" y="20"/>
                      </a:cxn>
                      <a:cxn ang="0">
                        <a:pos x="12" y="11"/>
                      </a:cxn>
                      <a:cxn ang="0">
                        <a:pos x="3" y="0"/>
                      </a:cxn>
                      <a:cxn ang="0">
                        <a:pos x="3" y="36"/>
                      </a:cxn>
                      <a:cxn ang="0">
                        <a:pos x="2" y="205"/>
                      </a:cxn>
                      <a:cxn ang="0">
                        <a:pos x="44" y="205"/>
                      </a:cxn>
                      <a:cxn ang="0">
                        <a:pos x="45" y="51"/>
                      </a:cxn>
                      <a:cxn ang="0">
                        <a:pos x="36" y="40"/>
                      </a:cxn>
                      <a:cxn ang="0">
                        <a:pos x="45" y="51"/>
                      </a:cxn>
                      <a:cxn ang="0">
                        <a:pos x="44" y="205"/>
                      </a:cxn>
                      <a:cxn ang="0">
                        <a:pos x="44" y="211"/>
                      </a:cxn>
                      <a:cxn ang="0">
                        <a:pos x="89" y="218"/>
                      </a:cxn>
                      <a:cxn ang="0">
                        <a:pos x="89" y="156"/>
                      </a:cxn>
                    </a:cxnLst>
                    <a:rect l="0" t="0" r="r" b="b"/>
                    <a:pathLst>
                      <a:path w="90" h="245">
                        <a:moveTo>
                          <a:pt x="89" y="156"/>
                        </a:moveTo>
                        <a:cubicBezTo>
                          <a:pt x="89" y="141"/>
                          <a:pt x="90" y="47"/>
                          <a:pt x="90" y="7"/>
                        </a:cubicBezTo>
                        <a:cubicBezTo>
                          <a:pt x="90" y="6"/>
                          <a:pt x="90" y="6"/>
                          <a:pt x="90"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4" y="225"/>
                          <a:pt x="44" y="205"/>
                        </a:cubicBezTo>
                        <a:cubicBezTo>
                          <a:pt x="43" y="171"/>
                          <a:pt x="46" y="55"/>
                          <a:pt x="45" y="51"/>
                        </a:cubicBezTo>
                        <a:cubicBezTo>
                          <a:pt x="45" y="47"/>
                          <a:pt x="36" y="47"/>
                          <a:pt x="36" y="40"/>
                        </a:cubicBezTo>
                        <a:cubicBezTo>
                          <a:pt x="36" y="47"/>
                          <a:pt x="45" y="47"/>
                          <a:pt x="45" y="51"/>
                        </a:cubicBezTo>
                        <a:cubicBezTo>
                          <a:pt x="46" y="55"/>
                          <a:pt x="43" y="171"/>
                          <a:pt x="44" y="205"/>
                        </a:cubicBezTo>
                        <a:cubicBezTo>
                          <a:pt x="44" y="207"/>
                          <a:pt x="44" y="211"/>
                          <a:pt x="44" y="211"/>
                        </a:cubicBezTo>
                        <a:cubicBezTo>
                          <a:pt x="46" y="245"/>
                          <a:pt x="87" y="235"/>
                          <a:pt x="89" y="218"/>
                        </a:cubicBezTo>
                        <a:cubicBezTo>
                          <a:pt x="90" y="201"/>
                          <a:pt x="89" y="171"/>
                          <a:pt x="89" y="15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82" name="Freeform 122"/>
                  <p:cNvSpPr>
                    <a:spLocks noChangeAspect="1"/>
                  </p:cNvSpPr>
                  <p:nvPr/>
                </p:nvSpPr>
                <p:spPr bwMode="gray">
                  <a:xfrm>
                    <a:off x="3961" y="867"/>
                    <a:ext cx="325" cy="257"/>
                  </a:xfrm>
                  <a:custGeom>
                    <a:avLst/>
                    <a:gdLst/>
                    <a:ahLst/>
                    <a:cxnLst>
                      <a:cxn ang="0">
                        <a:pos x="201" y="107"/>
                      </a:cxn>
                      <a:cxn ang="0">
                        <a:pos x="179" y="113"/>
                      </a:cxn>
                      <a:cxn ang="0">
                        <a:pos x="169" y="49"/>
                      </a:cxn>
                      <a:cxn ang="0">
                        <a:pos x="169" y="49"/>
                      </a:cxn>
                      <a:cxn ang="0">
                        <a:pos x="143" y="24"/>
                      </a:cxn>
                      <a:cxn ang="0">
                        <a:pos x="100" y="13"/>
                      </a:cxn>
                      <a:cxn ang="0">
                        <a:pos x="60" y="2"/>
                      </a:cxn>
                      <a:cxn ang="0">
                        <a:pos x="30" y="12"/>
                      </a:cxn>
                      <a:cxn ang="0">
                        <a:pos x="4" y="159"/>
                      </a:cxn>
                      <a:cxn ang="0">
                        <a:pos x="36" y="168"/>
                      </a:cxn>
                      <a:cxn ang="0">
                        <a:pos x="54" y="47"/>
                      </a:cxn>
                      <a:cxn ang="0">
                        <a:pos x="53" y="164"/>
                      </a:cxn>
                      <a:cxn ang="0">
                        <a:pos x="62" y="175"/>
                      </a:cxn>
                      <a:cxn ang="0">
                        <a:pos x="113" y="189"/>
                      </a:cxn>
                      <a:cxn ang="0">
                        <a:pos x="140" y="169"/>
                      </a:cxn>
                      <a:cxn ang="0">
                        <a:pos x="138" y="88"/>
                      </a:cxn>
                      <a:cxn ang="0">
                        <a:pos x="137" y="75"/>
                      </a:cxn>
                      <a:cxn ang="0">
                        <a:pos x="137" y="76"/>
                      </a:cxn>
                      <a:cxn ang="0">
                        <a:pos x="138" y="80"/>
                      </a:cxn>
                      <a:cxn ang="0">
                        <a:pos x="138" y="82"/>
                      </a:cxn>
                      <a:cxn ang="0">
                        <a:pos x="138" y="87"/>
                      </a:cxn>
                      <a:cxn ang="0">
                        <a:pos x="138" y="88"/>
                      </a:cxn>
                      <a:cxn ang="0">
                        <a:pos x="138" y="88"/>
                      </a:cxn>
                      <a:cxn ang="0">
                        <a:pos x="144" y="121"/>
                      </a:cxn>
                      <a:cxn ang="0">
                        <a:pos x="144" y="123"/>
                      </a:cxn>
                      <a:cxn ang="0">
                        <a:pos x="144" y="123"/>
                      </a:cxn>
                      <a:cxn ang="0">
                        <a:pos x="144" y="127"/>
                      </a:cxn>
                      <a:cxn ang="0">
                        <a:pos x="153" y="147"/>
                      </a:cxn>
                      <a:cxn ang="0">
                        <a:pos x="167" y="153"/>
                      </a:cxn>
                      <a:cxn ang="0">
                        <a:pos x="214" y="139"/>
                      </a:cxn>
                      <a:cxn ang="0">
                        <a:pos x="201" y="107"/>
                      </a:cxn>
                    </a:cxnLst>
                    <a:rect l="0" t="0" r="r" b="b"/>
                    <a:pathLst>
                      <a:path w="241" h="190">
                        <a:moveTo>
                          <a:pt x="201" y="107"/>
                        </a:moveTo>
                        <a:cubicBezTo>
                          <a:pt x="199" y="108"/>
                          <a:pt x="191" y="110"/>
                          <a:pt x="179" y="113"/>
                        </a:cubicBezTo>
                        <a:cubicBezTo>
                          <a:pt x="174" y="85"/>
                          <a:pt x="170" y="58"/>
                          <a:pt x="169" y="49"/>
                        </a:cubicBezTo>
                        <a:cubicBezTo>
                          <a:pt x="169" y="49"/>
                          <a:pt x="169" y="49"/>
                          <a:pt x="169" y="49"/>
                        </a:cubicBezTo>
                        <a:cubicBezTo>
                          <a:pt x="166" y="32"/>
                          <a:pt x="151" y="27"/>
                          <a:pt x="143" y="24"/>
                        </a:cubicBezTo>
                        <a:cubicBezTo>
                          <a:pt x="136" y="21"/>
                          <a:pt x="113" y="16"/>
                          <a:pt x="100" y="13"/>
                        </a:cubicBezTo>
                        <a:cubicBezTo>
                          <a:pt x="89" y="10"/>
                          <a:pt x="69" y="4"/>
                          <a:pt x="60" y="2"/>
                        </a:cubicBezTo>
                        <a:cubicBezTo>
                          <a:pt x="51" y="0"/>
                          <a:pt x="33" y="4"/>
                          <a:pt x="30" y="12"/>
                        </a:cubicBezTo>
                        <a:cubicBezTo>
                          <a:pt x="28" y="17"/>
                          <a:pt x="8" y="139"/>
                          <a:pt x="4" y="159"/>
                        </a:cubicBezTo>
                        <a:cubicBezTo>
                          <a:pt x="0" y="181"/>
                          <a:pt x="31" y="184"/>
                          <a:pt x="36" y="168"/>
                        </a:cubicBezTo>
                        <a:cubicBezTo>
                          <a:pt x="40" y="158"/>
                          <a:pt x="55" y="38"/>
                          <a:pt x="54" y="47"/>
                        </a:cubicBezTo>
                        <a:cubicBezTo>
                          <a:pt x="54" y="53"/>
                          <a:pt x="53" y="122"/>
                          <a:pt x="53" y="164"/>
                        </a:cubicBezTo>
                        <a:cubicBezTo>
                          <a:pt x="54" y="169"/>
                          <a:pt x="56" y="174"/>
                          <a:pt x="62" y="175"/>
                        </a:cubicBezTo>
                        <a:cubicBezTo>
                          <a:pt x="75" y="177"/>
                          <a:pt x="106" y="187"/>
                          <a:pt x="113" y="189"/>
                        </a:cubicBezTo>
                        <a:cubicBezTo>
                          <a:pt x="121" y="190"/>
                          <a:pt x="137" y="181"/>
                          <a:pt x="140" y="169"/>
                        </a:cubicBezTo>
                        <a:cubicBezTo>
                          <a:pt x="140" y="141"/>
                          <a:pt x="140" y="111"/>
                          <a:pt x="138" y="88"/>
                        </a:cubicBezTo>
                        <a:cubicBezTo>
                          <a:pt x="137" y="82"/>
                          <a:pt x="137" y="78"/>
                          <a:pt x="137" y="75"/>
                        </a:cubicBezTo>
                        <a:cubicBezTo>
                          <a:pt x="137" y="75"/>
                          <a:pt x="137" y="75"/>
                          <a:pt x="137" y="76"/>
                        </a:cubicBezTo>
                        <a:cubicBezTo>
                          <a:pt x="137" y="77"/>
                          <a:pt x="137" y="79"/>
                          <a:pt x="138" y="80"/>
                        </a:cubicBezTo>
                        <a:cubicBezTo>
                          <a:pt x="138" y="81"/>
                          <a:pt x="138" y="81"/>
                          <a:pt x="138" y="82"/>
                        </a:cubicBezTo>
                        <a:cubicBezTo>
                          <a:pt x="138" y="84"/>
                          <a:pt x="138" y="85"/>
                          <a:pt x="138" y="87"/>
                        </a:cubicBezTo>
                        <a:cubicBezTo>
                          <a:pt x="138" y="87"/>
                          <a:pt x="138" y="88"/>
                          <a:pt x="138" y="88"/>
                        </a:cubicBezTo>
                        <a:cubicBezTo>
                          <a:pt x="138" y="88"/>
                          <a:pt x="138" y="88"/>
                          <a:pt x="138" y="88"/>
                        </a:cubicBezTo>
                        <a:cubicBezTo>
                          <a:pt x="140" y="96"/>
                          <a:pt x="141" y="108"/>
                          <a:pt x="144" y="121"/>
                        </a:cubicBezTo>
                        <a:cubicBezTo>
                          <a:pt x="144" y="122"/>
                          <a:pt x="144" y="122"/>
                          <a:pt x="144" y="123"/>
                        </a:cubicBezTo>
                        <a:cubicBezTo>
                          <a:pt x="144" y="123"/>
                          <a:pt x="144" y="123"/>
                          <a:pt x="144" y="123"/>
                        </a:cubicBezTo>
                        <a:cubicBezTo>
                          <a:pt x="144" y="127"/>
                          <a:pt x="144" y="127"/>
                          <a:pt x="144" y="127"/>
                        </a:cubicBezTo>
                        <a:cubicBezTo>
                          <a:pt x="146" y="137"/>
                          <a:pt x="149" y="143"/>
                          <a:pt x="153" y="147"/>
                        </a:cubicBezTo>
                        <a:cubicBezTo>
                          <a:pt x="156" y="151"/>
                          <a:pt x="161" y="152"/>
                          <a:pt x="167" y="153"/>
                        </a:cubicBezTo>
                        <a:cubicBezTo>
                          <a:pt x="181" y="149"/>
                          <a:pt x="197" y="144"/>
                          <a:pt x="214" y="139"/>
                        </a:cubicBezTo>
                        <a:cubicBezTo>
                          <a:pt x="241" y="131"/>
                          <a:pt x="225" y="99"/>
                          <a:pt x="201" y="107"/>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883" name="Freeform 123"/>
                  <p:cNvSpPr>
                    <a:spLocks noChangeAspect="1"/>
                  </p:cNvSpPr>
                  <p:nvPr/>
                </p:nvSpPr>
                <p:spPr bwMode="gray">
                  <a:xfrm>
                    <a:off x="4047" y="852"/>
                    <a:ext cx="89" cy="55"/>
                  </a:xfrm>
                  <a:custGeom>
                    <a:avLst/>
                    <a:gdLst>
                      <a:gd name="T0" fmla="*/ 1048 w 66"/>
                      <a:gd name="T1" fmla="*/ 1324 h 41"/>
                      <a:gd name="T2" fmla="*/ 348 w 66"/>
                      <a:gd name="T3" fmla="*/ 755 h 41"/>
                      <a:gd name="T4" fmla="*/ 589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10" y="22"/>
                        </a:cubicBezTo>
                        <a:cubicBezTo>
                          <a:pt x="16" y="21"/>
                          <a:pt x="13" y="15"/>
                          <a:pt x="16"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884" name="Oval 124"/>
                  <p:cNvSpPr>
                    <a:spLocks noChangeAspect="1" noChangeArrowheads="1"/>
                  </p:cNvSpPr>
                  <p:nvPr/>
                </p:nvSpPr>
                <p:spPr bwMode="gray">
                  <a:xfrm flipH="1">
                    <a:off x="4038"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899" name="Group 295"/>
            <p:cNvGrpSpPr>
              <a:grpSpLocks/>
            </p:cNvGrpSpPr>
            <p:nvPr/>
          </p:nvGrpSpPr>
          <p:grpSpPr bwMode="auto">
            <a:xfrm>
              <a:off x="5313364" y="919266"/>
              <a:ext cx="2047875" cy="781050"/>
              <a:chOff x="3260" y="2189"/>
              <a:chExt cx="1290" cy="492"/>
            </a:xfrm>
          </p:grpSpPr>
          <p:sp>
            <p:nvSpPr>
              <p:cNvPr id="900" name="Freeform 127"/>
              <p:cNvSpPr>
                <a:spLocks noChangeAspect="1"/>
              </p:cNvSpPr>
              <p:nvPr/>
            </p:nvSpPr>
            <p:spPr bwMode="gray">
              <a:xfrm>
                <a:off x="3260" y="2335"/>
                <a:ext cx="1290" cy="346"/>
              </a:xfrm>
              <a:custGeom>
                <a:avLst/>
                <a:gdLst>
                  <a:gd name="T0" fmla="*/ 0 w 161"/>
                  <a:gd name="T1" fmla="*/ 10695 h 44"/>
                  <a:gd name="T2" fmla="*/ 41665 w 161"/>
                  <a:gd name="T3" fmla="*/ 0 h 44"/>
                  <a:gd name="T4" fmla="*/ 82816 w 161"/>
                  <a:gd name="T5" fmla="*/ 10695 h 44"/>
                  <a:gd name="T6" fmla="*/ 41665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901" name="Group 128"/>
              <p:cNvGrpSpPr>
                <a:grpSpLocks/>
              </p:cNvGrpSpPr>
              <p:nvPr/>
            </p:nvGrpSpPr>
            <p:grpSpPr bwMode="auto">
              <a:xfrm>
                <a:off x="3760" y="2189"/>
                <a:ext cx="132" cy="315"/>
                <a:chOff x="3717" y="1800"/>
                <a:chExt cx="132" cy="315"/>
              </a:xfrm>
            </p:grpSpPr>
            <p:grpSp>
              <p:nvGrpSpPr>
                <p:cNvPr id="919" name="Group 129"/>
                <p:cNvGrpSpPr>
                  <a:grpSpLocks/>
                </p:cNvGrpSpPr>
                <p:nvPr/>
              </p:nvGrpSpPr>
              <p:grpSpPr bwMode="auto">
                <a:xfrm>
                  <a:off x="3717" y="1800"/>
                  <a:ext cx="132" cy="315"/>
                  <a:chOff x="3717" y="1800"/>
                  <a:chExt cx="132" cy="315"/>
                </a:xfrm>
              </p:grpSpPr>
              <p:sp>
                <p:nvSpPr>
                  <p:cNvPr id="921" name="Freeform 130"/>
                  <p:cNvSpPr>
                    <a:spLocks noChangeAspect="1"/>
                  </p:cNvSpPr>
                  <p:nvPr/>
                </p:nvSpPr>
                <p:spPr bwMode="gray">
                  <a:xfrm flipH="1">
                    <a:off x="3756" y="1952"/>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22" name="Freeform 131"/>
                  <p:cNvSpPr>
                    <a:spLocks noChangeAspect="1"/>
                  </p:cNvSpPr>
                  <p:nvPr/>
                </p:nvSpPr>
                <p:spPr bwMode="gray">
                  <a:xfrm flipH="1">
                    <a:off x="3717" y="1843"/>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23" name="Freeform 132"/>
                  <p:cNvSpPr>
                    <a:spLocks noChangeAspect="1"/>
                  </p:cNvSpPr>
                  <p:nvPr/>
                </p:nvSpPr>
                <p:spPr bwMode="gray">
                  <a:xfrm flipH="1">
                    <a:off x="3763" y="1834"/>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924" name="Oval 133"/>
                  <p:cNvSpPr>
                    <a:spLocks noChangeAspect="1" noChangeArrowheads="1"/>
                  </p:cNvSpPr>
                  <p:nvPr/>
                </p:nvSpPr>
                <p:spPr bwMode="gray">
                  <a:xfrm>
                    <a:off x="3760" y="1800"/>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sp>
              <p:nvSpPr>
                <p:cNvPr id="920" name="Freeform 134"/>
                <p:cNvSpPr>
                  <a:spLocks noChangeAspect="1"/>
                </p:cNvSpPr>
                <p:nvPr/>
              </p:nvSpPr>
              <p:spPr bwMode="gray">
                <a:xfrm flipH="1">
                  <a:off x="3781" y="1870"/>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902" name="Group 135"/>
              <p:cNvGrpSpPr>
                <a:grpSpLocks noChangeAspect="1"/>
              </p:cNvGrpSpPr>
              <p:nvPr/>
            </p:nvGrpSpPr>
            <p:grpSpPr bwMode="auto">
              <a:xfrm>
                <a:off x="3705" y="2338"/>
                <a:ext cx="447" cy="229"/>
                <a:chOff x="786" y="2382"/>
                <a:chExt cx="1190" cy="634"/>
              </a:xfrm>
            </p:grpSpPr>
            <p:sp>
              <p:nvSpPr>
                <p:cNvPr id="907" name="Freeform 136"/>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08" name="Freeform 137"/>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09" name="Freeform 138"/>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10" name="Freeform 139"/>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11" name="Freeform 140"/>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12" name="Freeform 141"/>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913" name="Freeform 142"/>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914" name="Freeform 143"/>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15" name="Freeform 144"/>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16" name="Freeform 145"/>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917" name="Freeform 146"/>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918" name="Freeform 147"/>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903" name="Group 148"/>
              <p:cNvGrpSpPr>
                <a:grpSpLocks noChangeAspect="1"/>
              </p:cNvGrpSpPr>
              <p:nvPr/>
            </p:nvGrpSpPr>
            <p:grpSpPr bwMode="auto">
              <a:xfrm>
                <a:off x="3774" y="2369"/>
                <a:ext cx="228" cy="61"/>
                <a:chOff x="1895" y="2851"/>
                <a:chExt cx="461" cy="124"/>
              </a:xfrm>
            </p:grpSpPr>
            <p:sp>
              <p:nvSpPr>
                <p:cNvPr id="905" name="Freeform 149"/>
                <p:cNvSpPr>
                  <a:spLocks noChangeAspect="1"/>
                </p:cNvSpPr>
                <p:nvPr/>
              </p:nvSpPr>
              <p:spPr bwMode="gray">
                <a:xfrm>
                  <a:off x="1895" y="2889"/>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chemeClr val="bg2"/>
                </a:solidFill>
                <a:ln w="6350">
                  <a:solidFill>
                    <a:srgbClr val="000000"/>
                  </a:solidFill>
                  <a:miter lim="800000"/>
                  <a:headEnd/>
                  <a:tailEnd/>
                </a:ln>
              </p:spPr>
              <p:txBody>
                <a:bodyPr/>
                <a:lstStyle/>
                <a:p>
                  <a:endParaRPr lang="nl-NL"/>
                </a:p>
              </p:txBody>
            </p:sp>
            <p:sp>
              <p:nvSpPr>
                <p:cNvPr id="906" name="Freeform 150"/>
                <p:cNvSpPr>
                  <a:spLocks noChangeAspect="1"/>
                </p:cNvSpPr>
                <p:nvPr/>
              </p:nvSpPr>
              <p:spPr bwMode="gray">
                <a:xfrm>
                  <a:off x="2033" y="2851"/>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FED563"/>
                </a:solidFill>
                <a:ln w="6350">
                  <a:solidFill>
                    <a:srgbClr val="000000"/>
                  </a:solidFill>
                  <a:miter lim="800000"/>
                  <a:headEnd/>
                  <a:tailEnd/>
                </a:ln>
              </p:spPr>
              <p:txBody>
                <a:bodyPr/>
                <a:lstStyle/>
                <a:p>
                  <a:endParaRPr lang="nl-NL"/>
                </a:p>
              </p:txBody>
            </p:sp>
          </p:grpSp>
          <p:sp>
            <p:nvSpPr>
              <p:cNvPr id="904" name="Freeform 154"/>
              <p:cNvSpPr>
                <a:spLocks noChangeAspect="1"/>
              </p:cNvSpPr>
              <p:nvPr/>
            </p:nvSpPr>
            <p:spPr bwMode="gray">
              <a:xfrm flipH="1">
                <a:off x="3974" y="2273"/>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grpSp>
        <p:grpSp>
          <p:nvGrpSpPr>
            <p:cNvPr id="925" name="Group 169"/>
            <p:cNvGrpSpPr>
              <a:grpSpLocks/>
            </p:cNvGrpSpPr>
            <p:nvPr/>
          </p:nvGrpSpPr>
          <p:grpSpPr bwMode="auto">
            <a:xfrm flipH="1">
              <a:off x="6770689" y="1538391"/>
              <a:ext cx="679450" cy="203200"/>
              <a:chOff x="1728" y="-938"/>
              <a:chExt cx="3134" cy="936"/>
            </a:xfrm>
          </p:grpSpPr>
          <p:sp>
            <p:nvSpPr>
              <p:cNvPr id="926" name="Freeform 170"/>
              <p:cNvSpPr>
                <a:spLocks/>
              </p:cNvSpPr>
              <p:nvPr/>
            </p:nvSpPr>
            <p:spPr bwMode="gray">
              <a:xfrm>
                <a:off x="1728" y="-699"/>
                <a:ext cx="196" cy="630"/>
              </a:xfrm>
              <a:custGeom>
                <a:avLst/>
                <a:gdLst>
                  <a:gd name="T0" fmla="*/ 0 w 196"/>
                  <a:gd name="T1" fmla="*/ 0 h 630"/>
                  <a:gd name="T2" fmla="*/ 0 w 196"/>
                  <a:gd name="T3" fmla="*/ 97 h 630"/>
                  <a:gd name="T4" fmla="*/ 196 w 196"/>
                  <a:gd name="T5" fmla="*/ 630 h 630"/>
                  <a:gd name="T6" fmla="*/ 196 w 196"/>
                  <a:gd name="T7" fmla="*/ 534 h 630"/>
                  <a:gd name="T8" fmla="*/ 0 w 196"/>
                  <a:gd name="T9" fmla="*/ 0 h 630"/>
                  <a:gd name="T10" fmla="*/ 0 60000 65536"/>
                  <a:gd name="T11" fmla="*/ 0 60000 65536"/>
                  <a:gd name="T12" fmla="*/ 0 60000 65536"/>
                  <a:gd name="T13" fmla="*/ 0 60000 65536"/>
                  <a:gd name="T14" fmla="*/ 0 60000 65536"/>
                  <a:gd name="T15" fmla="*/ 0 w 196"/>
                  <a:gd name="T16" fmla="*/ 0 h 630"/>
                  <a:gd name="T17" fmla="*/ 196 w 196"/>
                  <a:gd name="T18" fmla="*/ 630 h 630"/>
                </a:gdLst>
                <a:ahLst/>
                <a:cxnLst>
                  <a:cxn ang="T10">
                    <a:pos x="T0" y="T1"/>
                  </a:cxn>
                  <a:cxn ang="T11">
                    <a:pos x="T2" y="T3"/>
                  </a:cxn>
                  <a:cxn ang="T12">
                    <a:pos x="T4" y="T5"/>
                  </a:cxn>
                  <a:cxn ang="T13">
                    <a:pos x="T6" y="T7"/>
                  </a:cxn>
                  <a:cxn ang="T14">
                    <a:pos x="T8" y="T9"/>
                  </a:cxn>
                </a:cxnLst>
                <a:rect l="T15" t="T16" r="T17" b="T18"/>
                <a:pathLst>
                  <a:path w="196" h="630">
                    <a:moveTo>
                      <a:pt x="0" y="0"/>
                    </a:moveTo>
                    <a:lnTo>
                      <a:pt x="0" y="97"/>
                    </a:lnTo>
                    <a:lnTo>
                      <a:pt x="196" y="630"/>
                    </a:lnTo>
                    <a:lnTo>
                      <a:pt x="196" y="534"/>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927" name="Freeform 171"/>
              <p:cNvSpPr>
                <a:spLocks/>
              </p:cNvSpPr>
              <p:nvPr/>
            </p:nvSpPr>
            <p:spPr bwMode="gray">
              <a:xfrm>
                <a:off x="1924" y="-165"/>
                <a:ext cx="2043" cy="163"/>
              </a:xfrm>
              <a:custGeom>
                <a:avLst/>
                <a:gdLst>
                  <a:gd name="T0" fmla="*/ 2043 w 2043"/>
                  <a:gd name="T1" fmla="*/ 163 h 163"/>
                  <a:gd name="T2" fmla="*/ 2043 w 2043"/>
                  <a:gd name="T3" fmla="*/ 68 h 163"/>
                  <a:gd name="T4" fmla="*/ 0 w 2043"/>
                  <a:gd name="T5" fmla="*/ 0 h 163"/>
                  <a:gd name="T6" fmla="*/ 0 w 2043"/>
                  <a:gd name="T7" fmla="*/ 96 h 163"/>
                  <a:gd name="T8" fmla="*/ 2043 w 2043"/>
                  <a:gd name="T9" fmla="*/ 163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2043" y="163"/>
                    </a:moveTo>
                    <a:lnTo>
                      <a:pt x="2043" y="68"/>
                    </a:lnTo>
                    <a:lnTo>
                      <a:pt x="0" y="0"/>
                    </a:lnTo>
                    <a:lnTo>
                      <a:pt x="0" y="96"/>
                    </a:lnTo>
                    <a:lnTo>
                      <a:pt x="2043" y="163"/>
                    </a:lnTo>
                    <a:close/>
                  </a:path>
                </a:pathLst>
              </a:custGeom>
              <a:solidFill>
                <a:schemeClr val="tx1"/>
              </a:solidFill>
              <a:ln w="6350">
                <a:solidFill>
                  <a:schemeClr val="bg1"/>
                </a:solidFill>
                <a:miter lim="800000"/>
                <a:headEnd/>
                <a:tailEnd/>
              </a:ln>
            </p:spPr>
            <p:txBody>
              <a:bodyPr/>
              <a:lstStyle/>
              <a:p>
                <a:endParaRPr lang="nl-NL"/>
              </a:p>
            </p:txBody>
          </p:sp>
          <p:sp>
            <p:nvSpPr>
              <p:cNvPr id="928" name="Freeform 172"/>
              <p:cNvSpPr>
                <a:spLocks/>
              </p:cNvSpPr>
              <p:nvPr/>
            </p:nvSpPr>
            <p:spPr bwMode="gray">
              <a:xfrm>
                <a:off x="3518" y="-579"/>
                <a:ext cx="1344" cy="456"/>
              </a:xfrm>
              <a:custGeom>
                <a:avLst/>
                <a:gdLst>
                  <a:gd name="T0" fmla="*/ 1344 w 1344"/>
                  <a:gd name="T1" fmla="*/ 0 h 456"/>
                  <a:gd name="T2" fmla="*/ 1344 w 1344"/>
                  <a:gd name="T3" fmla="*/ 95 h 456"/>
                  <a:gd name="T4" fmla="*/ 0 w 1344"/>
                  <a:gd name="T5" fmla="*/ 456 h 456"/>
                  <a:gd name="T6" fmla="*/ 0 w 1344"/>
                  <a:gd name="T7" fmla="*/ 362 h 456"/>
                  <a:gd name="T8" fmla="*/ 1344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1344" y="0"/>
                    </a:moveTo>
                    <a:lnTo>
                      <a:pt x="1344" y="95"/>
                    </a:lnTo>
                    <a:lnTo>
                      <a:pt x="0" y="456"/>
                    </a:lnTo>
                    <a:lnTo>
                      <a:pt x="0" y="362"/>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929" name="Freeform 173"/>
              <p:cNvSpPr>
                <a:spLocks/>
              </p:cNvSpPr>
              <p:nvPr/>
            </p:nvSpPr>
            <p:spPr bwMode="gray">
              <a:xfrm>
                <a:off x="1728" y="-938"/>
                <a:ext cx="3134" cy="841"/>
              </a:xfrm>
              <a:custGeom>
                <a:avLst/>
                <a:gdLst>
                  <a:gd name="T0" fmla="*/ 196 w 3134"/>
                  <a:gd name="T1" fmla="*/ 773 h 841"/>
                  <a:gd name="T2" fmla="*/ 0 w 3134"/>
                  <a:gd name="T3" fmla="*/ 239 h 841"/>
                  <a:gd name="T4" fmla="*/ 446 w 3134"/>
                  <a:gd name="T5" fmla="*/ 359 h 841"/>
                  <a:gd name="T6" fmla="*/ 1790 w 3134"/>
                  <a:gd name="T7" fmla="*/ 0 h 841"/>
                  <a:gd name="T8" fmla="*/ 3134 w 3134"/>
                  <a:gd name="T9" fmla="*/ 359 h 841"/>
                  <a:gd name="T10" fmla="*/ 1790 w 3134"/>
                  <a:gd name="T11" fmla="*/ 721 h 841"/>
                  <a:gd name="T12" fmla="*/ 2239 w 3134"/>
                  <a:gd name="T13" fmla="*/ 841 h 841"/>
                  <a:gd name="T14" fmla="*/ 196 w 3134"/>
                  <a:gd name="T15" fmla="*/ 773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196" y="773"/>
                    </a:moveTo>
                    <a:lnTo>
                      <a:pt x="0" y="239"/>
                    </a:lnTo>
                    <a:lnTo>
                      <a:pt x="446" y="359"/>
                    </a:lnTo>
                    <a:lnTo>
                      <a:pt x="1790" y="0"/>
                    </a:lnTo>
                    <a:lnTo>
                      <a:pt x="3134" y="359"/>
                    </a:lnTo>
                    <a:lnTo>
                      <a:pt x="1790" y="721"/>
                    </a:lnTo>
                    <a:lnTo>
                      <a:pt x="2239" y="841"/>
                    </a:lnTo>
                    <a:lnTo>
                      <a:pt x="196" y="773"/>
                    </a:lnTo>
                    <a:close/>
                  </a:path>
                </a:pathLst>
              </a:custGeom>
              <a:solidFill>
                <a:srgbClr val="808080"/>
              </a:solidFill>
              <a:ln w="6350">
                <a:solidFill>
                  <a:schemeClr val="bg1"/>
                </a:solidFill>
                <a:miter lim="800000"/>
                <a:headEnd/>
                <a:tailEnd/>
              </a:ln>
            </p:spPr>
            <p:txBody>
              <a:bodyPr/>
              <a:lstStyle/>
              <a:p>
                <a:endParaRPr lang="nl-NL"/>
              </a:p>
            </p:txBody>
          </p:sp>
        </p:grpSp>
        <p:grpSp>
          <p:nvGrpSpPr>
            <p:cNvPr id="930" name="Group 294"/>
            <p:cNvGrpSpPr>
              <a:grpSpLocks/>
            </p:cNvGrpSpPr>
            <p:nvPr/>
          </p:nvGrpSpPr>
          <p:grpSpPr bwMode="auto">
            <a:xfrm>
              <a:off x="6916739" y="1430441"/>
              <a:ext cx="2044700" cy="698500"/>
              <a:chOff x="4270" y="2511"/>
              <a:chExt cx="1288" cy="440"/>
            </a:xfrm>
          </p:grpSpPr>
          <p:sp>
            <p:nvSpPr>
              <p:cNvPr id="931" name="Freeform 181"/>
              <p:cNvSpPr>
                <a:spLocks/>
              </p:cNvSpPr>
              <p:nvPr/>
            </p:nvSpPr>
            <p:spPr bwMode="gray">
              <a:xfrm>
                <a:off x="4270" y="2605"/>
                <a:ext cx="1288" cy="346"/>
              </a:xfrm>
              <a:custGeom>
                <a:avLst/>
                <a:gdLst>
                  <a:gd name="T0" fmla="*/ 0 w 161"/>
                  <a:gd name="T1" fmla="*/ 10695 h 44"/>
                  <a:gd name="T2" fmla="*/ 41472 w 161"/>
                  <a:gd name="T3" fmla="*/ 0 h 44"/>
                  <a:gd name="T4" fmla="*/ 82432 w 161"/>
                  <a:gd name="T5" fmla="*/ 10695 h 44"/>
                  <a:gd name="T6" fmla="*/ 41472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932" name="Group 182"/>
              <p:cNvGrpSpPr>
                <a:grpSpLocks/>
              </p:cNvGrpSpPr>
              <p:nvPr/>
            </p:nvGrpSpPr>
            <p:grpSpPr bwMode="auto">
              <a:xfrm>
                <a:off x="4723" y="2511"/>
                <a:ext cx="154" cy="264"/>
                <a:chOff x="4680" y="2122"/>
                <a:chExt cx="154" cy="264"/>
              </a:xfrm>
            </p:grpSpPr>
            <p:sp>
              <p:nvSpPr>
                <p:cNvPr id="953" name="Freeform 183"/>
                <p:cNvSpPr>
                  <a:spLocks noChangeAspect="1" noEditPoints="1"/>
                </p:cNvSpPr>
                <p:nvPr/>
              </p:nvSpPr>
              <p:spPr bwMode="gray">
                <a:xfrm flipH="1">
                  <a:off x="4680" y="2165"/>
                  <a:ext cx="154" cy="122"/>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54" name="Freeform 184"/>
                <p:cNvSpPr>
                  <a:spLocks noChangeAspect="1"/>
                </p:cNvSpPr>
                <p:nvPr/>
              </p:nvSpPr>
              <p:spPr bwMode="gray">
                <a:xfrm flipH="1">
                  <a:off x="4715" y="2157"/>
                  <a:ext cx="42"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955" name="Freeform 185"/>
                <p:cNvSpPr>
                  <a:spLocks noChangeAspect="1"/>
                </p:cNvSpPr>
                <p:nvPr/>
              </p:nvSpPr>
              <p:spPr bwMode="gray">
                <a:xfrm flipH="1">
                  <a:off x="4707" y="2268"/>
                  <a:ext cx="103" cy="118"/>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56" name="Oval 186"/>
                <p:cNvSpPr>
                  <a:spLocks noChangeAspect="1" noChangeArrowheads="1"/>
                </p:cNvSpPr>
                <p:nvPr/>
              </p:nvSpPr>
              <p:spPr bwMode="gray">
                <a:xfrm>
                  <a:off x="4711" y="2122"/>
                  <a:ext cx="51"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957" name="Freeform 187"/>
                <p:cNvSpPr>
                  <a:spLocks noChangeAspect="1"/>
                </p:cNvSpPr>
                <p:nvPr/>
              </p:nvSpPr>
              <p:spPr bwMode="gray">
                <a:xfrm flipH="1">
                  <a:off x="4733" y="2196"/>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958" name="Freeform 188"/>
                <p:cNvSpPr>
                  <a:spLocks noChangeAspect="1"/>
                </p:cNvSpPr>
                <p:nvPr/>
              </p:nvSpPr>
              <p:spPr bwMode="gray">
                <a:xfrm flipH="1">
                  <a:off x="4694" y="2246"/>
                  <a:ext cx="59" cy="35"/>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933" name="Group 189"/>
              <p:cNvGrpSpPr>
                <a:grpSpLocks noChangeAspect="1"/>
              </p:cNvGrpSpPr>
              <p:nvPr/>
            </p:nvGrpSpPr>
            <p:grpSpPr bwMode="auto">
              <a:xfrm>
                <a:off x="4701" y="2618"/>
                <a:ext cx="447" cy="229"/>
                <a:chOff x="786" y="2382"/>
                <a:chExt cx="1190" cy="634"/>
              </a:xfrm>
            </p:grpSpPr>
            <p:sp>
              <p:nvSpPr>
                <p:cNvPr id="941" name="Freeform 190"/>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42" name="Freeform 191"/>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43" name="Freeform 192"/>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44" name="Freeform 193"/>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45" name="Freeform 194"/>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46" name="Freeform 195"/>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947" name="Freeform 196"/>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948" name="Freeform 197"/>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49" name="Freeform 198"/>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50" name="Freeform 199"/>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951" name="Freeform 200"/>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952" name="Freeform 201"/>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934" name="Freeform 202"/>
              <p:cNvSpPr>
                <a:spLocks noChangeAspect="1"/>
              </p:cNvSpPr>
              <p:nvPr/>
            </p:nvSpPr>
            <p:spPr bwMode="gray">
              <a:xfrm>
                <a:off x="4841" y="2644"/>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935" name="Group 203"/>
              <p:cNvGrpSpPr>
                <a:grpSpLocks/>
              </p:cNvGrpSpPr>
              <p:nvPr/>
            </p:nvGrpSpPr>
            <p:grpSpPr bwMode="auto">
              <a:xfrm>
                <a:off x="4952" y="2588"/>
                <a:ext cx="156" cy="240"/>
                <a:chOff x="4909" y="2199"/>
                <a:chExt cx="156" cy="240"/>
              </a:xfrm>
            </p:grpSpPr>
            <p:sp>
              <p:nvSpPr>
                <p:cNvPr id="936"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37"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38"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39"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940"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959" name="Groep 958"/>
          <p:cNvGrpSpPr/>
          <p:nvPr/>
        </p:nvGrpSpPr>
        <p:grpSpPr>
          <a:xfrm>
            <a:off x="1803552" y="1325194"/>
            <a:ext cx="8443913" cy="1397000"/>
            <a:chOff x="517526" y="798616"/>
            <a:chExt cx="8443913" cy="1397000"/>
          </a:xfrm>
        </p:grpSpPr>
        <p:grpSp>
          <p:nvGrpSpPr>
            <p:cNvPr id="960" name="Group 12"/>
            <p:cNvGrpSpPr>
              <a:grpSpLocks/>
            </p:cNvGrpSpPr>
            <p:nvPr/>
          </p:nvGrpSpPr>
          <p:grpSpPr bwMode="auto">
            <a:xfrm>
              <a:off x="3683001" y="971654"/>
              <a:ext cx="2065338" cy="314325"/>
              <a:chOff x="2084" y="1834"/>
              <a:chExt cx="1498" cy="226"/>
            </a:xfrm>
          </p:grpSpPr>
          <p:sp>
            <p:nvSpPr>
              <p:cNvPr id="1108" name="Freeform 13"/>
              <p:cNvSpPr>
                <a:spLocks/>
              </p:cNvSpPr>
              <p:nvPr/>
            </p:nvSpPr>
            <p:spPr bwMode="gray">
              <a:xfrm>
                <a:off x="3551" y="1930"/>
                <a:ext cx="31" cy="100"/>
              </a:xfrm>
              <a:custGeom>
                <a:avLst/>
                <a:gdLst>
                  <a:gd name="T0" fmla="*/ 0 w 196"/>
                  <a:gd name="T1" fmla="*/ 0 h 629"/>
                  <a:gd name="T2" fmla="*/ 0 w 196"/>
                  <a:gd name="T3" fmla="*/ 0 h 629"/>
                  <a:gd name="T4" fmla="*/ 0 w 196"/>
                  <a:gd name="T5" fmla="*/ 0 h 629"/>
                  <a:gd name="T6" fmla="*/ 0 w 196"/>
                  <a:gd name="T7" fmla="*/ 0 h 629"/>
                  <a:gd name="T8" fmla="*/ 0 w 196"/>
                  <a:gd name="T9" fmla="*/ 0 h 629"/>
                  <a:gd name="T10" fmla="*/ 0 60000 65536"/>
                  <a:gd name="T11" fmla="*/ 0 60000 65536"/>
                  <a:gd name="T12" fmla="*/ 0 60000 65536"/>
                  <a:gd name="T13" fmla="*/ 0 60000 65536"/>
                  <a:gd name="T14" fmla="*/ 0 60000 65536"/>
                  <a:gd name="T15" fmla="*/ 0 w 196"/>
                  <a:gd name="T16" fmla="*/ 0 h 629"/>
                  <a:gd name="T17" fmla="*/ 196 w 196"/>
                  <a:gd name="T18" fmla="*/ 629 h 629"/>
                </a:gdLst>
                <a:ahLst/>
                <a:cxnLst>
                  <a:cxn ang="T10">
                    <a:pos x="T0" y="T1"/>
                  </a:cxn>
                  <a:cxn ang="T11">
                    <a:pos x="T2" y="T3"/>
                  </a:cxn>
                  <a:cxn ang="T12">
                    <a:pos x="T4" y="T5"/>
                  </a:cxn>
                  <a:cxn ang="T13">
                    <a:pos x="T6" y="T7"/>
                  </a:cxn>
                  <a:cxn ang="T14">
                    <a:pos x="T8" y="T9"/>
                  </a:cxn>
                </a:cxnLst>
                <a:rect l="T15" t="T16" r="T17" b="T18"/>
                <a:pathLst>
                  <a:path w="196" h="629">
                    <a:moveTo>
                      <a:pt x="196" y="0"/>
                    </a:moveTo>
                    <a:lnTo>
                      <a:pt x="196" y="97"/>
                    </a:lnTo>
                    <a:lnTo>
                      <a:pt x="0" y="629"/>
                    </a:lnTo>
                    <a:lnTo>
                      <a:pt x="0" y="534"/>
                    </a:lnTo>
                    <a:lnTo>
                      <a:pt x="196" y="0"/>
                    </a:lnTo>
                    <a:close/>
                  </a:path>
                </a:pathLst>
              </a:custGeom>
              <a:solidFill>
                <a:schemeClr val="tx1"/>
              </a:solidFill>
              <a:ln w="6350">
                <a:solidFill>
                  <a:schemeClr val="bg1"/>
                </a:solidFill>
                <a:miter lim="800000"/>
                <a:headEnd/>
                <a:tailEnd/>
              </a:ln>
            </p:spPr>
            <p:txBody>
              <a:bodyPr/>
              <a:lstStyle/>
              <a:p>
                <a:endParaRPr lang="nl-NL"/>
              </a:p>
            </p:txBody>
          </p:sp>
          <p:sp>
            <p:nvSpPr>
              <p:cNvPr id="1109" name="Freeform 14"/>
              <p:cNvSpPr>
                <a:spLocks/>
              </p:cNvSpPr>
              <p:nvPr/>
            </p:nvSpPr>
            <p:spPr bwMode="gray">
              <a:xfrm>
                <a:off x="3225" y="2015"/>
                <a:ext cx="326" cy="26"/>
              </a:xfrm>
              <a:custGeom>
                <a:avLst/>
                <a:gdLst>
                  <a:gd name="T0" fmla="*/ 0 w 2043"/>
                  <a:gd name="T1" fmla="*/ 0 h 163"/>
                  <a:gd name="T2" fmla="*/ 0 w 2043"/>
                  <a:gd name="T3" fmla="*/ 0 h 163"/>
                  <a:gd name="T4" fmla="*/ 0 w 2043"/>
                  <a:gd name="T5" fmla="*/ 0 h 163"/>
                  <a:gd name="T6" fmla="*/ 0 w 2043"/>
                  <a:gd name="T7" fmla="*/ 0 h 163"/>
                  <a:gd name="T8" fmla="*/ 0 w 2043"/>
                  <a:gd name="T9" fmla="*/ 0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0" y="163"/>
                    </a:moveTo>
                    <a:lnTo>
                      <a:pt x="0" y="69"/>
                    </a:lnTo>
                    <a:lnTo>
                      <a:pt x="2043" y="0"/>
                    </a:lnTo>
                    <a:lnTo>
                      <a:pt x="2043" y="95"/>
                    </a:lnTo>
                    <a:lnTo>
                      <a:pt x="0" y="163"/>
                    </a:lnTo>
                    <a:close/>
                  </a:path>
                </a:pathLst>
              </a:custGeom>
              <a:solidFill>
                <a:schemeClr val="tx1"/>
              </a:solidFill>
              <a:ln w="6350">
                <a:solidFill>
                  <a:schemeClr val="bg1"/>
                </a:solidFill>
                <a:miter lim="800000"/>
                <a:headEnd/>
                <a:tailEnd/>
              </a:ln>
            </p:spPr>
            <p:txBody>
              <a:bodyPr/>
              <a:lstStyle/>
              <a:p>
                <a:endParaRPr lang="nl-NL"/>
              </a:p>
            </p:txBody>
          </p:sp>
          <p:sp>
            <p:nvSpPr>
              <p:cNvPr id="1110" name="Freeform 15"/>
              <p:cNvSpPr>
                <a:spLocks/>
              </p:cNvSpPr>
              <p:nvPr/>
            </p:nvSpPr>
            <p:spPr bwMode="gray">
              <a:xfrm>
                <a:off x="3083" y="1949"/>
                <a:ext cx="214" cy="73"/>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4"/>
                    </a:lnTo>
                    <a:lnTo>
                      <a:pt x="1344" y="456"/>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11" name="Freeform 16"/>
              <p:cNvSpPr>
                <a:spLocks/>
              </p:cNvSpPr>
              <p:nvPr/>
            </p:nvSpPr>
            <p:spPr bwMode="gray">
              <a:xfrm>
                <a:off x="3083" y="1892"/>
                <a:ext cx="499" cy="134"/>
              </a:xfrm>
              <a:custGeom>
                <a:avLst/>
                <a:gdLst>
                  <a:gd name="T0" fmla="*/ 0 w 3134"/>
                  <a:gd name="T1" fmla="*/ 0 h 841"/>
                  <a:gd name="T2" fmla="*/ 0 w 3134"/>
                  <a:gd name="T3" fmla="*/ 0 h 841"/>
                  <a:gd name="T4" fmla="*/ 0 w 3134"/>
                  <a:gd name="T5" fmla="*/ 0 h 841"/>
                  <a:gd name="T6" fmla="*/ 0 w 3134"/>
                  <a:gd name="T7" fmla="*/ 0 h 841"/>
                  <a:gd name="T8" fmla="*/ 0 w 3134"/>
                  <a:gd name="T9" fmla="*/ 0 h 841"/>
                  <a:gd name="T10" fmla="*/ 0 w 3134"/>
                  <a:gd name="T11" fmla="*/ 0 h 841"/>
                  <a:gd name="T12" fmla="*/ 0 w 3134"/>
                  <a:gd name="T13" fmla="*/ 0 h 841"/>
                  <a:gd name="T14" fmla="*/ 0 w 3134"/>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2938" y="772"/>
                    </a:moveTo>
                    <a:lnTo>
                      <a:pt x="3134" y="238"/>
                    </a:lnTo>
                    <a:lnTo>
                      <a:pt x="2688" y="359"/>
                    </a:lnTo>
                    <a:lnTo>
                      <a:pt x="1344" y="0"/>
                    </a:lnTo>
                    <a:lnTo>
                      <a:pt x="0" y="359"/>
                    </a:lnTo>
                    <a:lnTo>
                      <a:pt x="1344" y="720"/>
                    </a:lnTo>
                    <a:lnTo>
                      <a:pt x="895" y="841"/>
                    </a:lnTo>
                    <a:lnTo>
                      <a:pt x="2938" y="772"/>
                    </a:lnTo>
                    <a:close/>
                  </a:path>
                </a:pathLst>
              </a:custGeom>
              <a:solidFill>
                <a:srgbClr val="808080"/>
              </a:solidFill>
              <a:ln w="6350">
                <a:solidFill>
                  <a:schemeClr val="bg1"/>
                </a:solidFill>
                <a:miter lim="800000"/>
                <a:headEnd/>
                <a:tailEnd/>
              </a:ln>
            </p:spPr>
            <p:txBody>
              <a:bodyPr/>
              <a:lstStyle/>
              <a:p>
                <a:endParaRPr lang="nl-NL"/>
              </a:p>
            </p:txBody>
          </p:sp>
          <p:sp>
            <p:nvSpPr>
              <p:cNvPr id="1112" name="Freeform 17"/>
              <p:cNvSpPr>
                <a:spLocks/>
              </p:cNvSpPr>
              <p:nvPr/>
            </p:nvSpPr>
            <p:spPr bwMode="gray">
              <a:xfrm>
                <a:off x="2369" y="1911"/>
                <a:ext cx="214" cy="72"/>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6"/>
                    </a:lnTo>
                    <a:lnTo>
                      <a:pt x="1344" y="456"/>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13" name="Freeform 18"/>
              <p:cNvSpPr>
                <a:spLocks/>
              </p:cNvSpPr>
              <p:nvPr/>
            </p:nvSpPr>
            <p:spPr bwMode="gray">
              <a:xfrm>
                <a:off x="2583" y="1949"/>
                <a:ext cx="72" cy="34"/>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114" name="Freeform 19"/>
              <p:cNvSpPr>
                <a:spLocks/>
              </p:cNvSpPr>
              <p:nvPr/>
            </p:nvSpPr>
            <p:spPr bwMode="gray">
              <a:xfrm>
                <a:off x="2369" y="1891"/>
                <a:ext cx="286" cy="77"/>
              </a:xfrm>
              <a:custGeom>
                <a:avLst/>
                <a:gdLst>
                  <a:gd name="T0" fmla="*/ 0 w 1791"/>
                  <a:gd name="T1" fmla="*/ 0 h 480"/>
                  <a:gd name="T2" fmla="*/ 0 w 1791"/>
                  <a:gd name="T3" fmla="*/ 0 h 480"/>
                  <a:gd name="T4" fmla="*/ 0 w 1791"/>
                  <a:gd name="T5" fmla="*/ 0 h 480"/>
                  <a:gd name="T6" fmla="*/ 0 w 1791"/>
                  <a:gd name="T7" fmla="*/ 0 h 480"/>
                  <a:gd name="T8" fmla="*/ 0 w 1791"/>
                  <a:gd name="T9" fmla="*/ 0 h 480"/>
                  <a:gd name="T10" fmla="*/ 0 60000 65536"/>
                  <a:gd name="T11" fmla="*/ 0 60000 65536"/>
                  <a:gd name="T12" fmla="*/ 0 60000 65536"/>
                  <a:gd name="T13" fmla="*/ 0 60000 65536"/>
                  <a:gd name="T14" fmla="*/ 0 60000 65536"/>
                  <a:gd name="T15" fmla="*/ 0 w 1791"/>
                  <a:gd name="T16" fmla="*/ 0 h 480"/>
                  <a:gd name="T17" fmla="*/ 1791 w 1791"/>
                  <a:gd name="T18" fmla="*/ 480 h 480"/>
                </a:gdLst>
                <a:ahLst/>
                <a:cxnLst>
                  <a:cxn ang="T10">
                    <a:pos x="T0" y="T1"/>
                  </a:cxn>
                  <a:cxn ang="T11">
                    <a:pos x="T2" y="T3"/>
                  </a:cxn>
                  <a:cxn ang="T12">
                    <a:pos x="T4" y="T5"/>
                  </a:cxn>
                  <a:cxn ang="T13">
                    <a:pos x="T6" y="T7"/>
                  </a:cxn>
                  <a:cxn ang="T14">
                    <a:pos x="T8" y="T9"/>
                  </a:cxn>
                </a:cxnLst>
                <a:rect l="T15" t="T16" r="T17" b="T18"/>
                <a:pathLst>
                  <a:path w="1791" h="480">
                    <a:moveTo>
                      <a:pt x="449" y="0"/>
                    </a:moveTo>
                    <a:lnTo>
                      <a:pt x="1791" y="359"/>
                    </a:lnTo>
                    <a:lnTo>
                      <a:pt x="1344" y="480"/>
                    </a:lnTo>
                    <a:lnTo>
                      <a:pt x="0" y="121"/>
                    </a:lnTo>
                    <a:lnTo>
                      <a:pt x="449" y="0"/>
                    </a:lnTo>
                    <a:close/>
                  </a:path>
                </a:pathLst>
              </a:custGeom>
              <a:solidFill>
                <a:srgbClr val="808080"/>
              </a:solidFill>
              <a:ln w="6350">
                <a:solidFill>
                  <a:schemeClr val="bg1"/>
                </a:solidFill>
                <a:miter lim="800000"/>
                <a:headEnd/>
                <a:tailEnd/>
              </a:ln>
            </p:spPr>
            <p:txBody>
              <a:bodyPr/>
              <a:lstStyle/>
              <a:p>
                <a:endParaRPr lang="nl-NL"/>
              </a:p>
            </p:txBody>
          </p:sp>
          <p:sp>
            <p:nvSpPr>
              <p:cNvPr id="1115" name="Freeform 20"/>
              <p:cNvSpPr>
                <a:spLocks/>
              </p:cNvSpPr>
              <p:nvPr/>
            </p:nvSpPr>
            <p:spPr bwMode="gray">
              <a:xfrm>
                <a:off x="2512"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16" name="Freeform 21"/>
              <p:cNvSpPr>
                <a:spLocks/>
              </p:cNvSpPr>
              <p:nvPr/>
            </p:nvSpPr>
            <p:spPr bwMode="gray">
              <a:xfrm>
                <a:off x="2726" y="1911"/>
                <a:ext cx="72" cy="34"/>
              </a:xfrm>
              <a:custGeom>
                <a:avLst/>
                <a:gdLst>
                  <a:gd name="T0" fmla="*/ 0 w 448"/>
                  <a:gd name="T1" fmla="*/ 0 h 217"/>
                  <a:gd name="T2" fmla="*/ 0 w 448"/>
                  <a:gd name="T3" fmla="*/ 0 h 217"/>
                  <a:gd name="T4" fmla="*/ 0 w 448"/>
                  <a:gd name="T5" fmla="*/ 0 h 217"/>
                  <a:gd name="T6" fmla="*/ 0 w 448"/>
                  <a:gd name="T7" fmla="*/ 0 h 217"/>
                  <a:gd name="T8" fmla="*/ 0 w 448"/>
                  <a:gd name="T9" fmla="*/ 0 h 217"/>
                  <a:gd name="T10" fmla="*/ 0 60000 65536"/>
                  <a:gd name="T11" fmla="*/ 0 60000 65536"/>
                  <a:gd name="T12" fmla="*/ 0 60000 65536"/>
                  <a:gd name="T13" fmla="*/ 0 60000 65536"/>
                  <a:gd name="T14" fmla="*/ 0 60000 65536"/>
                  <a:gd name="T15" fmla="*/ 0 w 448"/>
                  <a:gd name="T16" fmla="*/ 0 h 217"/>
                  <a:gd name="T17" fmla="*/ 448 w 448"/>
                  <a:gd name="T18" fmla="*/ 217 h 217"/>
                </a:gdLst>
                <a:ahLst/>
                <a:cxnLst>
                  <a:cxn ang="T10">
                    <a:pos x="T0" y="T1"/>
                  </a:cxn>
                  <a:cxn ang="T11">
                    <a:pos x="T2" y="T3"/>
                  </a:cxn>
                  <a:cxn ang="T12">
                    <a:pos x="T4" y="T5"/>
                  </a:cxn>
                  <a:cxn ang="T13">
                    <a:pos x="T6" y="T7"/>
                  </a:cxn>
                  <a:cxn ang="T14">
                    <a:pos x="T8" y="T9"/>
                  </a:cxn>
                </a:cxnLst>
                <a:rect l="T15" t="T16" r="T17" b="T18"/>
                <a:pathLst>
                  <a:path w="448" h="217">
                    <a:moveTo>
                      <a:pt x="0" y="217"/>
                    </a:moveTo>
                    <a:lnTo>
                      <a:pt x="0" y="118"/>
                    </a:lnTo>
                    <a:lnTo>
                      <a:pt x="448" y="0"/>
                    </a:lnTo>
                    <a:lnTo>
                      <a:pt x="448" y="96"/>
                    </a:lnTo>
                    <a:lnTo>
                      <a:pt x="0" y="217"/>
                    </a:lnTo>
                    <a:close/>
                  </a:path>
                </a:pathLst>
              </a:custGeom>
              <a:solidFill>
                <a:schemeClr val="tx1"/>
              </a:solidFill>
              <a:ln w="6350">
                <a:solidFill>
                  <a:schemeClr val="bg1"/>
                </a:solidFill>
                <a:miter lim="800000"/>
                <a:headEnd/>
                <a:tailEnd/>
              </a:ln>
            </p:spPr>
            <p:txBody>
              <a:bodyPr/>
              <a:lstStyle/>
              <a:p>
                <a:endParaRPr lang="nl-NL"/>
              </a:p>
            </p:txBody>
          </p:sp>
          <p:sp>
            <p:nvSpPr>
              <p:cNvPr id="1117" name="Freeform 22"/>
              <p:cNvSpPr>
                <a:spLocks/>
              </p:cNvSpPr>
              <p:nvPr/>
            </p:nvSpPr>
            <p:spPr bwMode="gray">
              <a:xfrm>
                <a:off x="2512" y="1853"/>
                <a:ext cx="286" cy="76"/>
              </a:xfrm>
              <a:custGeom>
                <a:avLst/>
                <a:gdLst>
                  <a:gd name="T0" fmla="*/ 0 w 1792"/>
                  <a:gd name="T1" fmla="*/ 0 h 480"/>
                  <a:gd name="T2" fmla="*/ 0 w 1792"/>
                  <a:gd name="T3" fmla="*/ 0 h 480"/>
                  <a:gd name="T4" fmla="*/ 0 w 1792"/>
                  <a:gd name="T5" fmla="*/ 0 h 480"/>
                  <a:gd name="T6" fmla="*/ 0 w 1792"/>
                  <a:gd name="T7" fmla="*/ 0 h 480"/>
                  <a:gd name="T8" fmla="*/ 0 w 1792"/>
                  <a:gd name="T9" fmla="*/ 0 h 480"/>
                  <a:gd name="T10" fmla="*/ 0 60000 65536"/>
                  <a:gd name="T11" fmla="*/ 0 60000 65536"/>
                  <a:gd name="T12" fmla="*/ 0 60000 65536"/>
                  <a:gd name="T13" fmla="*/ 0 60000 65536"/>
                  <a:gd name="T14" fmla="*/ 0 60000 65536"/>
                  <a:gd name="T15" fmla="*/ 0 w 1792"/>
                  <a:gd name="T16" fmla="*/ 0 h 480"/>
                  <a:gd name="T17" fmla="*/ 1792 w 1792"/>
                  <a:gd name="T18" fmla="*/ 480 h 480"/>
                </a:gdLst>
                <a:ahLst/>
                <a:cxnLst>
                  <a:cxn ang="T10">
                    <a:pos x="T0" y="T1"/>
                  </a:cxn>
                  <a:cxn ang="T11">
                    <a:pos x="T2" y="T3"/>
                  </a:cxn>
                  <a:cxn ang="T12">
                    <a:pos x="T4" y="T5"/>
                  </a:cxn>
                  <a:cxn ang="T13">
                    <a:pos x="T6" y="T7"/>
                  </a:cxn>
                  <a:cxn ang="T14">
                    <a:pos x="T8" y="T9"/>
                  </a:cxn>
                </a:cxnLst>
                <a:rect l="T15" t="T16" r="T17" b="T18"/>
                <a:pathLst>
                  <a:path w="1792" h="480">
                    <a:moveTo>
                      <a:pt x="448" y="0"/>
                    </a:moveTo>
                    <a:lnTo>
                      <a:pt x="1792" y="362"/>
                    </a:lnTo>
                    <a:lnTo>
                      <a:pt x="1344" y="480"/>
                    </a:lnTo>
                    <a:lnTo>
                      <a:pt x="0" y="121"/>
                    </a:lnTo>
                    <a:lnTo>
                      <a:pt x="448" y="0"/>
                    </a:lnTo>
                    <a:close/>
                  </a:path>
                </a:pathLst>
              </a:custGeom>
              <a:solidFill>
                <a:srgbClr val="808080"/>
              </a:solidFill>
              <a:ln w="6350">
                <a:solidFill>
                  <a:schemeClr val="bg1"/>
                </a:solidFill>
                <a:miter lim="800000"/>
                <a:headEnd/>
                <a:tailEnd/>
              </a:ln>
            </p:spPr>
            <p:txBody>
              <a:bodyPr/>
              <a:lstStyle/>
              <a:p>
                <a:endParaRPr lang="nl-NL"/>
              </a:p>
            </p:txBody>
          </p:sp>
          <p:sp>
            <p:nvSpPr>
              <p:cNvPr id="1118" name="Freeform 23"/>
              <p:cNvSpPr>
                <a:spLocks/>
              </p:cNvSpPr>
              <p:nvPr/>
            </p:nvSpPr>
            <p:spPr bwMode="gray">
              <a:xfrm>
                <a:off x="3011"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59"/>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119" name="Freeform 24"/>
              <p:cNvSpPr>
                <a:spLocks/>
              </p:cNvSpPr>
              <p:nvPr/>
            </p:nvSpPr>
            <p:spPr bwMode="gray">
              <a:xfrm>
                <a:off x="2940" y="1911"/>
                <a:ext cx="71" cy="34"/>
              </a:xfrm>
              <a:custGeom>
                <a:avLst/>
                <a:gdLst>
                  <a:gd name="T0" fmla="*/ 0 w 446"/>
                  <a:gd name="T1" fmla="*/ 0 h 217"/>
                  <a:gd name="T2" fmla="*/ 0 w 446"/>
                  <a:gd name="T3" fmla="*/ 0 h 217"/>
                  <a:gd name="T4" fmla="*/ 0 w 446"/>
                  <a:gd name="T5" fmla="*/ 0 h 217"/>
                  <a:gd name="T6" fmla="*/ 0 w 446"/>
                  <a:gd name="T7" fmla="*/ 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446" y="217"/>
                    </a:moveTo>
                    <a:lnTo>
                      <a:pt x="446" y="118"/>
                    </a:lnTo>
                    <a:lnTo>
                      <a:pt x="0" y="0"/>
                    </a:lnTo>
                    <a:lnTo>
                      <a:pt x="0" y="96"/>
                    </a:lnTo>
                    <a:lnTo>
                      <a:pt x="446" y="217"/>
                    </a:lnTo>
                    <a:close/>
                  </a:path>
                </a:pathLst>
              </a:custGeom>
              <a:solidFill>
                <a:schemeClr val="tx1"/>
              </a:solidFill>
              <a:ln w="6350">
                <a:solidFill>
                  <a:schemeClr val="bg1"/>
                </a:solidFill>
                <a:miter lim="800000"/>
                <a:headEnd/>
                <a:tailEnd/>
              </a:ln>
            </p:spPr>
            <p:txBody>
              <a:bodyPr/>
              <a:lstStyle/>
              <a:p>
                <a:endParaRPr lang="nl-NL"/>
              </a:p>
            </p:txBody>
          </p:sp>
          <p:sp>
            <p:nvSpPr>
              <p:cNvPr id="1120" name="Freeform 25"/>
              <p:cNvSpPr>
                <a:spLocks/>
              </p:cNvSpPr>
              <p:nvPr/>
            </p:nvSpPr>
            <p:spPr bwMode="gray">
              <a:xfrm>
                <a:off x="2940" y="1853"/>
                <a:ext cx="285" cy="76"/>
              </a:xfrm>
              <a:custGeom>
                <a:avLst/>
                <a:gdLst>
                  <a:gd name="T0" fmla="*/ 0 w 1790"/>
                  <a:gd name="T1" fmla="*/ 0 h 480"/>
                  <a:gd name="T2" fmla="*/ 0 w 1790"/>
                  <a:gd name="T3" fmla="*/ 0 h 480"/>
                  <a:gd name="T4" fmla="*/ 0 w 1790"/>
                  <a:gd name="T5" fmla="*/ 0 h 480"/>
                  <a:gd name="T6" fmla="*/ 0 w 1790"/>
                  <a:gd name="T7" fmla="*/ 0 h 480"/>
                  <a:gd name="T8" fmla="*/ 0 w 1790"/>
                  <a:gd name="T9" fmla="*/ 0 h 480"/>
                  <a:gd name="T10" fmla="*/ 0 60000 65536"/>
                  <a:gd name="T11" fmla="*/ 0 60000 65536"/>
                  <a:gd name="T12" fmla="*/ 0 60000 65536"/>
                  <a:gd name="T13" fmla="*/ 0 60000 65536"/>
                  <a:gd name="T14" fmla="*/ 0 60000 65536"/>
                  <a:gd name="T15" fmla="*/ 0 w 1790"/>
                  <a:gd name="T16" fmla="*/ 0 h 480"/>
                  <a:gd name="T17" fmla="*/ 1790 w 1790"/>
                  <a:gd name="T18" fmla="*/ 480 h 480"/>
                </a:gdLst>
                <a:ahLst/>
                <a:cxnLst>
                  <a:cxn ang="T10">
                    <a:pos x="T0" y="T1"/>
                  </a:cxn>
                  <a:cxn ang="T11">
                    <a:pos x="T2" y="T3"/>
                  </a:cxn>
                  <a:cxn ang="T12">
                    <a:pos x="T4" y="T5"/>
                  </a:cxn>
                  <a:cxn ang="T13">
                    <a:pos x="T6" y="T7"/>
                  </a:cxn>
                  <a:cxn ang="T14">
                    <a:pos x="T8" y="T9"/>
                  </a:cxn>
                </a:cxnLst>
                <a:rect l="T15" t="T16" r="T17" b="T18"/>
                <a:pathLst>
                  <a:path w="1790" h="480">
                    <a:moveTo>
                      <a:pt x="1344" y="0"/>
                    </a:moveTo>
                    <a:lnTo>
                      <a:pt x="0" y="362"/>
                    </a:lnTo>
                    <a:lnTo>
                      <a:pt x="446" y="480"/>
                    </a:lnTo>
                    <a:lnTo>
                      <a:pt x="1790" y="121"/>
                    </a:lnTo>
                    <a:lnTo>
                      <a:pt x="1344" y="0"/>
                    </a:lnTo>
                    <a:close/>
                  </a:path>
                </a:pathLst>
              </a:custGeom>
              <a:solidFill>
                <a:srgbClr val="808080"/>
              </a:solidFill>
              <a:ln w="6350">
                <a:solidFill>
                  <a:schemeClr val="bg1"/>
                </a:solidFill>
                <a:miter lim="800000"/>
                <a:headEnd/>
                <a:tailEnd/>
              </a:ln>
            </p:spPr>
            <p:txBody>
              <a:bodyPr/>
              <a:lstStyle/>
              <a:p>
                <a:endParaRPr lang="nl-NL"/>
              </a:p>
            </p:txBody>
          </p:sp>
          <p:sp>
            <p:nvSpPr>
              <p:cNvPr id="1121" name="Freeform 26"/>
              <p:cNvSpPr>
                <a:spLocks/>
              </p:cNvSpPr>
              <p:nvPr/>
            </p:nvSpPr>
            <p:spPr bwMode="gray">
              <a:xfrm>
                <a:off x="2869"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61"/>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122" name="Freeform 27"/>
              <p:cNvSpPr>
                <a:spLocks/>
              </p:cNvSpPr>
              <p:nvPr/>
            </p:nvSpPr>
            <p:spPr bwMode="gray">
              <a:xfrm>
                <a:off x="2655"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458"/>
                    </a:moveTo>
                    <a:lnTo>
                      <a:pt x="1344" y="361"/>
                    </a:lnTo>
                    <a:lnTo>
                      <a:pt x="0" y="0"/>
                    </a:lnTo>
                    <a:lnTo>
                      <a:pt x="0" y="97"/>
                    </a:lnTo>
                    <a:lnTo>
                      <a:pt x="1344" y="458"/>
                    </a:lnTo>
                    <a:close/>
                  </a:path>
                </a:pathLst>
              </a:custGeom>
              <a:solidFill>
                <a:schemeClr val="tx1"/>
              </a:solidFill>
              <a:ln w="6350">
                <a:solidFill>
                  <a:schemeClr val="bg1"/>
                </a:solidFill>
                <a:miter lim="800000"/>
                <a:headEnd/>
                <a:tailEnd/>
              </a:ln>
            </p:spPr>
            <p:txBody>
              <a:bodyPr/>
              <a:lstStyle/>
              <a:p>
                <a:endParaRPr lang="nl-NL"/>
              </a:p>
            </p:txBody>
          </p:sp>
          <p:sp>
            <p:nvSpPr>
              <p:cNvPr id="1123" name="Freeform 28"/>
              <p:cNvSpPr>
                <a:spLocks/>
              </p:cNvSpPr>
              <p:nvPr/>
            </p:nvSpPr>
            <p:spPr bwMode="gray">
              <a:xfrm>
                <a:off x="2655" y="1834"/>
                <a:ext cx="428" cy="57"/>
              </a:xfrm>
              <a:custGeom>
                <a:avLst/>
                <a:gdLst>
                  <a:gd name="T0" fmla="*/ 0 w 2688"/>
                  <a:gd name="T1" fmla="*/ 0 h 361"/>
                  <a:gd name="T2" fmla="*/ 0 w 2688"/>
                  <a:gd name="T3" fmla="*/ 0 h 361"/>
                  <a:gd name="T4" fmla="*/ 0 w 2688"/>
                  <a:gd name="T5" fmla="*/ 0 h 361"/>
                  <a:gd name="T6" fmla="*/ 0 w 2688"/>
                  <a:gd name="T7" fmla="*/ 0 h 361"/>
                  <a:gd name="T8" fmla="*/ 0 60000 65536"/>
                  <a:gd name="T9" fmla="*/ 0 60000 65536"/>
                  <a:gd name="T10" fmla="*/ 0 60000 65536"/>
                  <a:gd name="T11" fmla="*/ 0 60000 65536"/>
                  <a:gd name="T12" fmla="*/ 0 w 2688"/>
                  <a:gd name="T13" fmla="*/ 0 h 361"/>
                  <a:gd name="T14" fmla="*/ 2688 w 2688"/>
                  <a:gd name="T15" fmla="*/ 361 h 361"/>
                </a:gdLst>
                <a:ahLst/>
                <a:cxnLst>
                  <a:cxn ang="T8">
                    <a:pos x="T0" y="T1"/>
                  </a:cxn>
                  <a:cxn ang="T9">
                    <a:pos x="T2" y="T3"/>
                  </a:cxn>
                  <a:cxn ang="T10">
                    <a:pos x="T4" y="T5"/>
                  </a:cxn>
                  <a:cxn ang="T11">
                    <a:pos x="T6" y="T7"/>
                  </a:cxn>
                </a:cxnLst>
                <a:rect l="T12" t="T13" r="T14" b="T15"/>
                <a:pathLst>
                  <a:path w="2688" h="361">
                    <a:moveTo>
                      <a:pt x="0" y="0"/>
                    </a:moveTo>
                    <a:lnTo>
                      <a:pt x="1344" y="361"/>
                    </a:lnTo>
                    <a:lnTo>
                      <a:pt x="2688" y="0"/>
                    </a:lnTo>
                    <a:lnTo>
                      <a:pt x="0" y="0"/>
                    </a:lnTo>
                    <a:close/>
                  </a:path>
                </a:pathLst>
              </a:custGeom>
              <a:solidFill>
                <a:srgbClr val="808080"/>
              </a:solidFill>
              <a:ln w="6350">
                <a:solidFill>
                  <a:schemeClr val="bg1"/>
                </a:solidFill>
                <a:miter lim="800000"/>
                <a:headEnd/>
                <a:tailEnd/>
              </a:ln>
            </p:spPr>
            <p:txBody>
              <a:bodyPr/>
              <a:lstStyle/>
              <a:p>
                <a:endParaRPr lang="nl-NL"/>
              </a:p>
            </p:txBody>
          </p:sp>
          <p:sp>
            <p:nvSpPr>
              <p:cNvPr id="1124" name="Freeform 29"/>
              <p:cNvSpPr>
                <a:spLocks/>
              </p:cNvSpPr>
              <p:nvPr/>
            </p:nvSpPr>
            <p:spPr bwMode="gray">
              <a:xfrm>
                <a:off x="2227" y="1949"/>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25" name="Freeform 30"/>
              <p:cNvSpPr>
                <a:spLocks/>
              </p:cNvSpPr>
              <p:nvPr/>
            </p:nvSpPr>
            <p:spPr bwMode="gray">
              <a:xfrm>
                <a:off x="2441" y="1987"/>
                <a:ext cx="71" cy="35"/>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126" name="Freeform 31"/>
              <p:cNvSpPr>
                <a:spLocks/>
              </p:cNvSpPr>
              <p:nvPr/>
            </p:nvSpPr>
            <p:spPr bwMode="gray">
              <a:xfrm>
                <a:off x="2227" y="1929"/>
                <a:ext cx="285" cy="77"/>
              </a:xfrm>
              <a:custGeom>
                <a:avLst/>
                <a:gdLst>
                  <a:gd name="T0" fmla="*/ 0 w 1791"/>
                  <a:gd name="T1" fmla="*/ 0 h 482"/>
                  <a:gd name="T2" fmla="*/ 0 w 1791"/>
                  <a:gd name="T3" fmla="*/ 0 h 482"/>
                  <a:gd name="T4" fmla="*/ 0 w 1791"/>
                  <a:gd name="T5" fmla="*/ 0 h 482"/>
                  <a:gd name="T6" fmla="*/ 0 w 1791"/>
                  <a:gd name="T7" fmla="*/ 0 h 482"/>
                  <a:gd name="T8" fmla="*/ 0 w 1791"/>
                  <a:gd name="T9" fmla="*/ 0 h 482"/>
                  <a:gd name="T10" fmla="*/ 0 60000 65536"/>
                  <a:gd name="T11" fmla="*/ 0 60000 65536"/>
                  <a:gd name="T12" fmla="*/ 0 60000 65536"/>
                  <a:gd name="T13" fmla="*/ 0 60000 65536"/>
                  <a:gd name="T14" fmla="*/ 0 60000 65536"/>
                  <a:gd name="T15" fmla="*/ 0 w 1791"/>
                  <a:gd name="T16" fmla="*/ 0 h 482"/>
                  <a:gd name="T17" fmla="*/ 1791 w 1791"/>
                  <a:gd name="T18" fmla="*/ 482 h 482"/>
                </a:gdLst>
                <a:ahLst/>
                <a:cxnLst>
                  <a:cxn ang="T10">
                    <a:pos x="T0" y="T1"/>
                  </a:cxn>
                  <a:cxn ang="T11">
                    <a:pos x="T2" y="T3"/>
                  </a:cxn>
                  <a:cxn ang="T12">
                    <a:pos x="T4" y="T5"/>
                  </a:cxn>
                  <a:cxn ang="T13">
                    <a:pos x="T6" y="T7"/>
                  </a:cxn>
                  <a:cxn ang="T14">
                    <a:pos x="T8" y="T9"/>
                  </a:cxn>
                </a:cxnLst>
                <a:rect l="T15" t="T16" r="T17" b="T18"/>
                <a:pathLst>
                  <a:path w="1791" h="482">
                    <a:moveTo>
                      <a:pt x="447" y="0"/>
                    </a:moveTo>
                    <a:lnTo>
                      <a:pt x="1791" y="361"/>
                    </a:lnTo>
                    <a:lnTo>
                      <a:pt x="1344" y="482"/>
                    </a:lnTo>
                    <a:lnTo>
                      <a:pt x="0" y="120"/>
                    </a:lnTo>
                    <a:lnTo>
                      <a:pt x="447" y="0"/>
                    </a:lnTo>
                    <a:close/>
                  </a:path>
                </a:pathLst>
              </a:custGeom>
              <a:solidFill>
                <a:srgbClr val="808080"/>
              </a:solidFill>
              <a:ln w="6350">
                <a:solidFill>
                  <a:schemeClr val="bg1"/>
                </a:solidFill>
                <a:miter lim="800000"/>
                <a:headEnd/>
                <a:tailEnd/>
              </a:ln>
            </p:spPr>
            <p:txBody>
              <a:bodyPr/>
              <a:lstStyle/>
              <a:p>
                <a:endParaRPr lang="nl-NL"/>
              </a:p>
            </p:txBody>
          </p:sp>
          <p:sp>
            <p:nvSpPr>
              <p:cNvPr id="1127" name="Freeform 32"/>
              <p:cNvSpPr>
                <a:spLocks/>
              </p:cNvSpPr>
              <p:nvPr/>
            </p:nvSpPr>
            <p:spPr bwMode="gray">
              <a:xfrm>
                <a:off x="2084" y="1987"/>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28" name="Freeform 33"/>
              <p:cNvSpPr>
                <a:spLocks/>
              </p:cNvSpPr>
              <p:nvPr/>
            </p:nvSpPr>
            <p:spPr bwMode="gray">
              <a:xfrm>
                <a:off x="2298" y="2025"/>
                <a:ext cx="71" cy="35"/>
              </a:xfrm>
              <a:custGeom>
                <a:avLst/>
                <a:gdLst>
                  <a:gd name="T0" fmla="*/ 0 w 448"/>
                  <a:gd name="T1" fmla="*/ 0 h 218"/>
                  <a:gd name="T2" fmla="*/ 0 w 448"/>
                  <a:gd name="T3" fmla="*/ 0 h 218"/>
                  <a:gd name="T4" fmla="*/ 0 w 448"/>
                  <a:gd name="T5" fmla="*/ 0 h 218"/>
                  <a:gd name="T6" fmla="*/ 0 w 448"/>
                  <a:gd name="T7" fmla="*/ 0 h 218"/>
                  <a:gd name="T8" fmla="*/ 0 w 448"/>
                  <a:gd name="T9" fmla="*/ 0 h 218"/>
                  <a:gd name="T10" fmla="*/ 0 60000 65536"/>
                  <a:gd name="T11" fmla="*/ 0 60000 65536"/>
                  <a:gd name="T12" fmla="*/ 0 60000 65536"/>
                  <a:gd name="T13" fmla="*/ 0 60000 65536"/>
                  <a:gd name="T14" fmla="*/ 0 60000 65536"/>
                  <a:gd name="T15" fmla="*/ 0 w 448"/>
                  <a:gd name="T16" fmla="*/ 0 h 218"/>
                  <a:gd name="T17" fmla="*/ 448 w 448"/>
                  <a:gd name="T18" fmla="*/ 218 h 218"/>
                </a:gdLst>
                <a:ahLst/>
                <a:cxnLst>
                  <a:cxn ang="T10">
                    <a:pos x="T0" y="T1"/>
                  </a:cxn>
                  <a:cxn ang="T11">
                    <a:pos x="T2" y="T3"/>
                  </a:cxn>
                  <a:cxn ang="T12">
                    <a:pos x="T4" y="T5"/>
                  </a:cxn>
                  <a:cxn ang="T13">
                    <a:pos x="T6" y="T7"/>
                  </a:cxn>
                  <a:cxn ang="T14">
                    <a:pos x="T8" y="T9"/>
                  </a:cxn>
                </a:cxnLst>
                <a:rect l="T15" t="T16" r="T17" b="T18"/>
                <a:pathLst>
                  <a:path w="448" h="218">
                    <a:moveTo>
                      <a:pt x="0" y="218"/>
                    </a:moveTo>
                    <a:lnTo>
                      <a:pt x="0" y="121"/>
                    </a:lnTo>
                    <a:lnTo>
                      <a:pt x="448" y="0"/>
                    </a:lnTo>
                    <a:lnTo>
                      <a:pt x="448"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129" name="Freeform 34"/>
              <p:cNvSpPr>
                <a:spLocks/>
              </p:cNvSpPr>
              <p:nvPr/>
            </p:nvSpPr>
            <p:spPr bwMode="gray">
              <a:xfrm>
                <a:off x="2084" y="1968"/>
                <a:ext cx="285" cy="77"/>
              </a:xfrm>
              <a:custGeom>
                <a:avLst/>
                <a:gdLst>
                  <a:gd name="T0" fmla="*/ 0 w 1792"/>
                  <a:gd name="T1" fmla="*/ 0 h 482"/>
                  <a:gd name="T2" fmla="*/ 0 w 1792"/>
                  <a:gd name="T3" fmla="*/ 0 h 482"/>
                  <a:gd name="T4" fmla="*/ 0 w 1792"/>
                  <a:gd name="T5" fmla="*/ 0 h 482"/>
                  <a:gd name="T6" fmla="*/ 0 w 1792"/>
                  <a:gd name="T7" fmla="*/ 0 h 482"/>
                  <a:gd name="T8" fmla="*/ 0 w 1792"/>
                  <a:gd name="T9" fmla="*/ 0 h 482"/>
                  <a:gd name="T10" fmla="*/ 0 60000 65536"/>
                  <a:gd name="T11" fmla="*/ 0 60000 65536"/>
                  <a:gd name="T12" fmla="*/ 0 60000 65536"/>
                  <a:gd name="T13" fmla="*/ 0 60000 65536"/>
                  <a:gd name="T14" fmla="*/ 0 60000 65536"/>
                  <a:gd name="T15" fmla="*/ 0 w 1792"/>
                  <a:gd name="T16" fmla="*/ 0 h 482"/>
                  <a:gd name="T17" fmla="*/ 1792 w 1792"/>
                  <a:gd name="T18" fmla="*/ 482 h 482"/>
                </a:gdLst>
                <a:ahLst/>
                <a:cxnLst>
                  <a:cxn ang="T10">
                    <a:pos x="T0" y="T1"/>
                  </a:cxn>
                  <a:cxn ang="T11">
                    <a:pos x="T2" y="T3"/>
                  </a:cxn>
                  <a:cxn ang="T12">
                    <a:pos x="T4" y="T5"/>
                  </a:cxn>
                  <a:cxn ang="T13">
                    <a:pos x="T6" y="T7"/>
                  </a:cxn>
                  <a:cxn ang="T14">
                    <a:pos x="T8" y="T9"/>
                  </a:cxn>
                </a:cxnLst>
                <a:rect l="T15" t="T16" r="T17" b="T18"/>
                <a:pathLst>
                  <a:path w="1792" h="482">
                    <a:moveTo>
                      <a:pt x="448" y="0"/>
                    </a:moveTo>
                    <a:lnTo>
                      <a:pt x="1792" y="361"/>
                    </a:lnTo>
                    <a:lnTo>
                      <a:pt x="1344" y="482"/>
                    </a:lnTo>
                    <a:lnTo>
                      <a:pt x="0" y="120"/>
                    </a:lnTo>
                    <a:lnTo>
                      <a:pt x="448" y="0"/>
                    </a:lnTo>
                    <a:close/>
                  </a:path>
                </a:pathLst>
              </a:custGeom>
              <a:solidFill>
                <a:srgbClr val="808080"/>
              </a:solidFill>
              <a:ln w="6350">
                <a:solidFill>
                  <a:schemeClr val="bg1"/>
                </a:solidFill>
                <a:miter lim="800000"/>
                <a:headEnd/>
                <a:tailEnd/>
              </a:ln>
            </p:spPr>
            <p:txBody>
              <a:bodyPr/>
              <a:lstStyle/>
              <a:p>
                <a:endParaRPr lang="nl-NL"/>
              </a:p>
            </p:txBody>
          </p:sp>
        </p:grpSp>
        <p:grpSp>
          <p:nvGrpSpPr>
            <p:cNvPr id="961" name="Group 297"/>
            <p:cNvGrpSpPr>
              <a:grpSpLocks/>
            </p:cNvGrpSpPr>
            <p:nvPr/>
          </p:nvGrpSpPr>
          <p:grpSpPr bwMode="auto">
            <a:xfrm>
              <a:off x="2143126" y="798616"/>
              <a:ext cx="2044700" cy="896938"/>
              <a:chOff x="1263" y="2113"/>
              <a:chExt cx="1288" cy="565"/>
            </a:xfrm>
          </p:grpSpPr>
          <p:grpSp>
            <p:nvGrpSpPr>
              <p:cNvPr id="1051" name="Group 35"/>
              <p:cNvGrpSpPr>
                <a:grpSpLocks noChangeAspect="1"/>
              </p:cNvGrpSpPr>
              <p:nvPr/>
            </p:nvGrpSpPr>
            <p:grpSpPr bwMode="auto">
              <a:xfrm>
                <a:off x="1397" y="2113"/>
                <a:ext cx="282" cy="269"/>
                <a:chOff x="5875" y="-4975"/>
                <a:chExt cx="1345" cy="1285"/>
              </a:xfrm>
            </p:grpSpPr>
            <p:sp>
              <p:nvSpPr>
                <p:cNvPr id="1095" name="Freeform 36"/>
                <p:cNvSpPr>
                  <a:spLocks noChangeAspect="1"/>
                </p:cNvSpPr>
                <p:nvPr/>
              </p:nvSpPr>
              <p:spPr bwMode="gray">
                <a:xfrm>
                  <a:off x="5875" y="-4975"/>
                  <a:ext cx="1345" cy="1285"/>
                </a:xfrm>
                <a:custGeom>
                  <a:avLst/>
                  <a:gdLst>
                    <a:gd name="T0" fmla="*/ 0 w 1345"/>
                    <a:gd name="T1" fmla="*/ 362 h 1285"/>
                    <a:gd name="T2" fmla="*/ 0 w 1345"/>
                    <a:gd name="T3" fmla="*/ 1285 h 1285"/>
                    <a:gd name="T4" fmla="*/ 1345 w 1345"/>
                    <a:gd name="T5" fmla="*/ 924 h 1285"/>
                    <a:gd name="T6" fmla="*/ 1345 w 1345"/>
                    <a:gd name="T7" fmla="*/ 0 h 1285"/>
                    <a:gd name="T8" fmla="*/ 0 w 1345"/>
                    <a:gd name="T9" fmla="*/ 362 h 1285"/>
                    <a:gd name="T10" fmla="*/ 0 60000 65536"/>
                    <a:gd name="T11" fmla="*/ 0 60000 65536"/>
                    <a:gd name="T12" fmla="*/ 0 60000 65536"/>
                    <a:gd name="T13" fmla="*/ 0 60000 65536"/>
                    <a:gd name="T14" fmla="*/ 0 60000 65536"/>
                    <a:gd name="T15" fmla="*/ 0 w 1345"/>
                    <a:gd name="T16" fmla="*/ 0 h 1285"/>
                    <a:gd name="T17" fmla="*/ 1345 w 1345"/>
                    <a:gd name="T18" fmla="*/ 1285 h 1285"/>
                  </a:gdLst>
                  <a:ahLst/>
                  <a:cxnLst>
                    <a:cxn ang="T10">
                      <a:pos x="T0" y="T1"/>
                    </a:cxn>
                    <a:cxn ang="T11">
                      <a:pos x="T2" y="T3"/>
                    </a:cxn>
                    <a:cxn ang="T12">
                      <a:pos x="T4" y="T5"/>
                    </a:cxn>
                    <a:cxn ang="T13">
                      <a:pos x="T6" y="T7"/>
                    </a:cxn>
                    <a:cxn ang="T14">
                      <a:pos x="T8" y="T9"/>
                    </a:cxn>
                  </a:cxnLst>
                  <a:rect l="T15" t="T16" r="T17" b="T18"/>
                  <a:pathLst>
                    <a:path w="1345" h="1285">
                      <a:moveTo>
                        <a:pt x="0" y="362"/>
                      </a:moveTo>
                      <a:lnTo>
                        <a:pt x="0" y="1285"/>
                      </a:lnTo>
                      <a:lnTo>
                        <a:pt x="1345" y="924"/>
                      </a:lnTo>
                      <a:lnTo>
                        <a:pt x="1345"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1096" name="Freeform 37"/>
                <p:cNvSpPr>
                  <a:spLocks noChangeAspect="1"/>
                </p:cNvSpPr>
                <p:nvPr/>
              </p:nvSpPr>
              <p:spPr bwMode="gray">
                <a:xfrm>
                  <a:off x="5965" y="-4207"/>
                  <a:ext cx="312" cy="139"/>
                </a:xfrm>
                <a:custGeom>
                  <a:avLst/>
                  <a:gdLst>
                    <a:gd name="T0" fmla="*/ 0 w 312"/>
                    <a:gd name="T1" fmla="*/ 139 h 139"/>
                    <a:gd name="T2" fmla="*/ 0 w 312"/>
                    <a:gd name="T3" fmla="*/ 83 h 139"/>
                    <a:gd name="T4" fmla="*/ 312 w 312"/>
                    <a:gd name="T5" fmla="*/ 0 h 139"/>
                    <a:gd name="T6" fmla="*/ 312 w 312"/>
                    <a:gd name="T7" fmla="*/ 54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3"/>
                      </a:lnTo>
                      <a:lnTo>
                        <a:pt x="312" y="0"/>
                      </a:lnTo>
                      <a:lnTo>
                        <a:pt x="312" y="54"/>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097" name="Freeform 38"/>
                <p:cNvSpPr>
                  <a:spLocks noChangeAspect="1"/>
                </p:cNvSpPr>
                <p:nvPr/>
              </p:nvSpPr>
              <p:spPr bwMode="gray">
                <a:xfrm>
                  <a:off x="5965" y="-4098"/>
                  <a:ext cx="312" cy="139"/>
                </a:xfrm>
                <a:custGeom>
                  <a:avLst/>
                  <a:gdLst>
                    <a:gd name="T0" fmla="*/ 0 w 312"/>
                    <a:gd name="T1" fmla="*/ 139 h 139"/>
                    <a:gd name="T2" fmla="*/ 0 w 312"/>
                    <a:gd name="T3" fmla="*/ 82 h 139"/>
                    <a:gd name="T4" fmla="*/ 312 w 312"/>
                    <a:gd name="T5" fmla="*/ 0 h 139"/>
                    <a:gd name="T6" fmla="*/ 312 w 312"/>
                    <a:gd name="T7" fmla="*/ 56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2"/>
                      </a:lnTo>
                      <a:lnTo>
                        <a:pt x="312" y="0"/>
                      </a:lnTo>
                      <a:lnTo>
                        <a:pt x="312"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098" name="Freeform 39"/>
                <p:cNvSpPr>
                  <a:spLocks noChangeAspect="1"/>
                </p:cNvSpPr>
                <p:nvPr/>
              </p:nvSpPr>
              <p:spPr bwMode="gray">
                <a:xfrm>
                  <a:off x="6395" y="-4325"/>
                  <a:ext cx="310" cy="139"/>
                </a:xfrm>
                <a:custGeom>
                  <a:avLst/>
                  <a:gdLst>
                    <a:gd name="T0" fmla="*/ 0 w 310"/>
                    <a:gd name="T1" fmla="*/ 139 h 139"/>
                    <a:gd name="T2" fmla="*/ 0 w 310"/>
                    <a:gd name="T3" fmla="*/ 82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2"/>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099" name="Freeform 40"/>
                <p:cNvSpPr>
                  <a:spLocks noChangeAspect="1"/>
                </p:cNvSpPr>
                <p:nvPr/>
              </p:nvSpPr>
              <p:spPr bwMode="gray">
                <a:xfrm>
                  <a:off x="6818" y="-4439"/>
                  <a:ext cx="309" cy="140"/>
                </a:xfrm>
                <a:custGeom>
                  <a:avLst/>
                  <a:gdLst>
                    <a:gd name="T0" fmla="*/ 0 w 309"/>
                    <a:gd name="T1" fmla="*/ 140 h 140"/>
                    <a:gd name="T2" fmla="*/ 0 w 309"/>
                    <a:gd name="T3" fmla="*/ 83 h 140"/>
                    <a:gd name="T4" fmla="*/ 309 w 309"/>
                    <a:gd name="T5" fmla="*/ 0 h 140"/>
                    <a:gd name="T6" fmla="*/ 309 w 309"/>
                    <a:gd name="T7" fmla="*/ 57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7"/>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100" name="Freeform 41"/>
                <p:cNvSpPr>
                  <a:spLocks noChangeAspect="1"/>
                </p:cNvSpPr>
                <p:nvPr/>
              </p:nvSpPr>
              <p:spPr bwMode="gray">
                <a:xfrm>
                  <a:off x="6818" y="-4328"/>
                  <a:ext cx="309" cy="140"/>
                </a:xfrm>
                <a:custGeom>
                  <a:avLst/>
                  <a:gdLst>
                    <a:gd name="T0" fmla="*/ 0 w 309"/>
                    <a:gd name="T1" fmla="*/ 140 h 140"/>
                    <a:gd name="T2" fmla="*/ 0 w 309"/>
                    <a:gd name="T3" fmla="*/ 83 h 140"/>
                    <a:gd name="T4" fmla="*/ 309 w 309"/>
                    <a:gd name="T5" fmla="*/ 0 h 140"/>
                    <a:gd name="T6" fmla="*/ 309 w 309"/>
                    <a:gd name="T7" fmla="*/ 55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5"/>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101" name="Freeform 42"/>
                <p:cNvSpPr>
                  <a:spLocks noChangeAspect="1"/>
                </p:cNvSpPr>
                <p:nvPr/>
              </p:nvSpPr>
              <p:spPr bwMode="gray">
                <a:xfrm>
                  <a:off x="6820" y="-4221"/>
                  <a:ext cx="310" cy="139"/>
                </a:xfrm>
                <a:custGeom>
                  <a:avLst/>
                  <a:gdLst>
                    <a:gd name="T0" fmla="*/ 0 w 310"/>
                    <a:gd name="T1" fmla="*/ 139 h 139"/>
                    <a:gd name="T2" fmla="*/ 0 w 310"/>
                    <a:gd name="T3" fmla="*/ 85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5"/>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102" name="Freeform 43"/>
                <p:cNvSpPr>
                  <a:spLocks noChangeAspect="1"/>
                </p:cNvSpPr>
                <p:nvPr/>
              </p:nvSpPr>
              <p:spPr bwMode="gray">
                <a:xfrm>
                  <a:off x="5968" y="-4628"/>
                  <a:ext cx="311" cy="404"/>
                </a:xfrm>
                <a:custGeom>
                  <a:avLst/>
                  <a:gdLst>
                    <a:gd name="T0" fmla="*/ 0 w 311"/>
                    <a:gd name="T1" fmla="*/ 404 h 404"/>
                    <a:gd name="T2" fmla="*/ 0 w 311"/>
                    <a:gd name="T3" fmla="*/ 85 h 404"/>
                    <a:gd name="T4" fmla="*/ 311 w 311"/>
                    <a:gd name="T5" fmla="*/ 0 h 404"/>
                    <a:gd name="T6" fmla="*/ 311 w 311"/>
                    <a:gd name="T7" fmla="*/ 322 h 404"/>
                    <a:gd name="T8" fmla="*/ 0 w 311"/>
                    <a:gd name="T9" fmla="*/ 404 h 404"/>
                    <a:gd name="T10" fmla="*/ 0 60000 65536"/>
                    <a:gd name="T11" fmla="*/ 0 60000 65536"/>
                    <a:gd name="T12" fmla="*/ 0 60000 65536"/>
                    <a:gd name="T13" fmla="*/ 0 60000 65536"/>
                    <a:gd name="T14" fmla="*/ 0 60000 65536"/>
                    <a:gd name="T15" fmla="*/ 0 w 311"/>
                    <a:gd name="T16" fmla="*/ 0 h 404"/>
                    <a:gd name="T17" fmla="*/ 311 w 311"/>
                    <a:gd name="T18" fmla="*/ 404 h 404"/>
                  </a:gdLst>
                  <a:ahLst/>
                  <a:cxnLst>
                    <a:cxn ang="T10">
                      <a:pos x="T0" y="T1"/>
                    </a:cxn>
                    <a:cxn ang="T11">
                      <a:pos x="T2" y="T3"/>
                    </a:cxn>
                    <a:cxn ang="T12">
                      <a:pos x="T4" y="T5"/>
                    </a:cxn>
                    <a:cxn ang="T13">
                      <a:pos x="T6" y="T7"/>
                    </a:cxn>
                    <a:cxn ang="T14">
                      <a:pos x="T8" y="T9"/>
                    </a:cxn>
                  </a:cxnLst>
                  <a:rect l="T15" t="T16" r="T17" b="T18"/>
                  <a:pathLst>
                    <a:path w="311" h="404">
                      <a:moveTo>
                        <a:pt x="0" y="404"/>
                      </a:moveTo>
                      <a:lnTo>
                        <a:pt x="0" y="85"/>
                      </a:lnTo>
                      <a:lnTo>
                        <a:pt x="311" y="0"/>
                      </a:lnTo>
                      <a:lnTo>
                        <a:pt x="311" y="322"/>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103" name="Freeform 44"/>
                <p:cNvSpPr>
                  <a:spLocks noChangeAspect="1" noEditPoints="1"/>
                </p:cNvSpPr>
                <p:nvPr/>
              </p:nvSpPr>
              <p:spPr bwMode="gray">
                <a:xfrm>
                  <a:off x="6012" y="-4547"/>
                  <a:ext cx="223" cy="269"/>
                </a:xfrm>
                <a:custGeom>
                  <a:avLst/>
                  <a:gdLst>
                    <a:gd name="T0" fmla="*/ 0 w 94"/>
                    <a:gd name="T1" fmla="*/ 3397482 h 114"/>
                    <a:gd name="T2" fmla="*/ 1247154 w 94"/>
                    <a:gd name="T3" fmla="*/ 113251 h 114"/>
                    <a:gd name="T4" fmla="*/ 1687488 w 94"/>
                    <a:gd name="T5" fmla="*/ 0 h 114"/>
                    <a:gd name="T6" fmla="*/ 2986442 w 94"/>
                    <a:gd name="T7" fmla="*/ 2675753 h 114"/>
                    <a:gd name="T8" fmla="*/ 2506013 w 94"/>
                    <a:gd name="T9" fmla="*/ 2803483 h 114"/>
                    <a:gd name="T10" fmla="*/ 2128098 w 94"/>
                    <a:gd name="T11" fmla="*/ 1968502 h 114"/>
                    <a:gd name="T12" fmla="*/ 790435 w 94"/>
                    <a:gd name="T13" fmla="*/ 2295261 h 114"/>
                    <a:gd name="T14" fmla="*/ 440335 w 94"/>
                    <a:gd name="T15" fmla="*/ 3306119 h 114"/>
                    <a:gd name="T16" fmla="*/ 0 w 94"/>
                    <a:gd name="T17" fmla="*/ 3397482 h 114"/>
                    <a:gd name="T18" fmla="*/ 926064 w 94"/>
                    <a:gd name="T19" fmla="*/ 1968502 h 114"/>
                    <a:gd name="T20" fmla="*/ 1992249 w 94"/>
                    <a:gd name="T21" fmla="*/ 1707834 h 114"/>
                    <a:gd name="T22" fmla="*/ 1687488 w 94"/>
                    <a:gd name="T23" fmla="*/ 957159 h 114"/>
                    <a:gd name="T24" fmla="*/ 1435731 w 94"/>
                    <a:gd name="T25" fmla="*/ 390291 h 114"/>
                    <a:gd name="T26" fmla="*/ 1271186 w 94"/>
                    <a:gd name="T27" fmla="*/ 984068 h 114"/>
                    <a:gd name="T28" fmla="*/ 926064 w 94"/>
                    <a:gd name="T29" fmla="*/ 1968502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14"/>
                    <a:gd name="T47" fmla="*/ 94 w 94"/>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14">
                      <a:moveTo>
                        <a:pt x="0" y="114"/>
                      </a:moveTo>
                      <a:cubicBezTo>
                        <a:pt x="39" y="4"/>
                        <a:pt x="39" y="4"/>
                        <a:pt x="39" y="4"/>
                      </a:cubicBezTo>
                      <a:cubicBezTo>
                        <a:pt x="53" y="0"/>
                        <a:pt x="53" y="0"/>
                        <a:pt x="53" y="0"/>
                      </a:cubicBezTo>
                      <a:cubicBezTo>
                        <a:pt x="94" y="90"/>
                        <a:pt x="94" y="90"/>
                        <a:pt x="94" y="90"/>
                      </a:cubicBezTo>
                      <a:cubicBezTo>
                        <a:pt x="79" y="94"/>
                        <a:pt x="79" y="94"/>
                        <a:pt x="79" y="94"/>
                      </a:cubicBezTo>
                      <a:cubicBezTo>
                        <a:pt x="67" y="66"/>
                        <a:pt x="67" y="66"/>
                        <a:pt x="67" y="66"/>
                      </a:cubicBezTo>
                      <a:cubicBezTo>
                        <a:pt x="25" y="77"/>
                        <a:pt x="25" y="77"/>
                        <a:pt x="25" y="77"/>
                      </a:cubicBezTo>
                      <a:cubicBezTo>
                        <a:pt x="14" y="111"/>
                        <a:pt x="14" y="111"/>
                        <a:pt x="14" y="111"/>
                      </a:cubicBezTo>
                      <a:lnTo>
                        <a:pt x="0" y="114"/>
                      </a:lnTo>
                      <a:close/>
                      <a:moveTo>
                        <a:pt x="29" y="66"/>
                      </a:moveTo>
                      <a:cubicBezTo>
                        <a:pt x="63" y="57"/>
                        <a:pt x="63" y="57"/>
                        <a:pt x="63" y="57"/>
                      </a:cubicBezTo>
                      <a:cubicBezTo>
                        <a:pt x="53" y="32"/>
                        <a:pt x="53" y="32"/>
                        <a:pt x="53" y="32"/>
                      </a:cubicBezTo>
                      <a:cubicBezTo>
                        <a:pt x="49" y="24"/>
                        <a:pt x="47" y="18"/>
                        <a:pt x="45" y="13"/>
                      </a:cubicBezTo>
                      <a:cubicBezTo>
                        <a:pt x="44" y="20"/>
                        <a:pt x="42" y="26"/>
                        <a:pt x="40" y="33"/>
                      </a:cubicBezTo>
                      <a:lnTo>
                        <a:pt x="29" y="66"/>
                      </a:lnTo>
                      <a:close/>
                    </a:path>
                  </a:pathLst>
                </a:custGeom>
                <a:solidFill>
                  <a:srgbClr val="000000"/>
                </a:solidFill>
                <a:ln w="6350">
                  <a:solidFill>
                    <a:srgbClr val="000000"/>
                  </a:solidFill>
                  <a:round/>
                  <a:headEnd/>
                  <a:tailEnd/>
                </a:ln>
              </p:spPr>
              <p:txBody>
                <a:bodyPr/>
                <a:lstStyle/>
                <a:p>
                  <a:endParaRPr lang="nl-NL"/>
                </a:p>
              </p:txBody>
            </p:sp>
            <p:sp>
              <p:nvSpPr>
                <p:cNvPr id="1104" name="Freeform 45"/>
                <p:cNvSpPr>
                  <a:spLocks noChangeAspect="1"/>
                </p:cNvSpPr>
                <p:nvPr/>
              </p:nvSpPr>
              <p:spPr bwMode="gray">
                <a:xfrm>
                  <a:off x="6395" y="-4741"/>
                  <a:ext cx="310" cy="404"/>
                </a:xfrm>
                <a:custGeom>
                  <a:avLst/>
                  <a:gdLst>
                    <a:gd name="T0" fmla="*/ 0 w 310"/>
                    <a:gd name="T1" fmla="*/ 404 h 404"/>
                    <a:gd name="T2" fmla="*/ 0 w 310"/>
                    <a:gd name="T3" fmla="*/ 83 h 404"/>
                    <a:gd name="T4" fmla="*/ 310 w 310"/>
                    <a:gd name="T5" fmla="*/ 0 h 404"/>
                    <a:gd name="T6" fmla="*/ 310 w 310"/>
                    <a:gd name="T7" fmla="*/ 321 h 404"/>
                    <a:gd name="T8" fmla="*/ 0 w 310"/>
                    <a:gd name="T9" fmla="*/ 404 h 404"/>
                    <a:gd name="T10" fmla="*/ 0 60000 65536"/>
                    <a:gd name="T11" fmla="*/ 0 60000 65536"/>
                    <a:gd name="T12" fmla="*/ 0 60000 65536"/>
                    <a:gd name="T13" fmla="*/ 0 60000 65536"/>
                    <a:gd name="T14" fmla="*/ 0 60000 65536"/>
                    <a:gd name="T15" fmla="*/ 0 w 310"/>
                    <a:gd name="T16" fmla="*/ 0 h 404"/>
                    <a:gd name="T17" fmla="*/ 310 w 310"/>
                    <a:gd name="T18" fmla="*/ 404 h 404"/>
                  </a:gdLst>
                  <a:ahLst/>
                  <a:cxnLst>
                    <a:cxn ang="T10">
                      <a:pos x="T0" y="T1"/>
                    </a:cxn>
                    <a:cxn ang="T11">
                      <a:pos x="T2" y="T3"/>
                    </a:cxn>
                    <a:cxn ang="T12">
                      <a:pos x="T4" y="T5"/>
                    </a:cxn>
                    <a:cxn ang="T13">
                      <a:pos x="T6" y="T7"/>
                    </a:cxn>
                    <a:cxn ang="T14">
                      <a:pos x="T8" y="T9"/>
                    </a:cxn>
                  </a:cxnLst>
                  <a:rect l="T15" t="T16" r="T17" b="T18"/>
                  <a:pathLst>
                    <a:path w="310" h="404">
                      <a:moveTo>
                        <a:pt x="0" y="404"/>
                      </a:moveTo>
                      <a:lnTo>
                        <a:pt x="0" y="83"/>
                      </a:lnTo>
                      <a:lnTo>
                        <a:pt x="310" y="0"/>
                      </a:lnTo>
                      <a:lnTo>
                        <a:pt x="310"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105" name="Freeform 46"/>
                <p:cNvSpPr>
                  <a:spLocks noChangeAspect="1" noEditPoints="1"/>
                </p:cNvSpPr>
                <p:nvPr/>
              </p:nvSpPr>
              <p:spPr bwMode="gray">
                <a:xfrm>
                  <a:off x="6461" y="-4663"/>
                  <a:ext cx="180" cy="267"/>
                </a:xfrm>
                <a:custGeom>
                  <a:avLst/>
                  <a:gdLst>
                    <a:gd name="T0" fmla="*/ 0 w 76"/>
                    <a:gd name="T1" fmla="*/ 3422609 h 113"/>
                    <a:gd name="T2" fmla="*/ 0 w 76"/>
                    <a:gd name="T3" fmla="*/ 394326 h 113"/>
                    <a:gd name="T4" fmla="*/ 1156303 w 76"/>
                    <a:gd name="T5" fmla="*/ 92080 h 113"/>
                    <a:gd name="T6" fmla="*/ 1749522 w 76"/>
                    <a:gd name="T7" fmla="*/ 27173 h 113"/>
                    <a:gd name="T8" fmla="*/ 2093907 w 76"/>
                    <a:gd name="T9" fmla="*/ 217570 h 113"/>
                    <a:gd name="T10" fmla="*/ 2211058 w 76"/>
                    <a:gd name="T11" fmla="*/ 601577 h 113"/>
                    <a:gd name="T12" fmla="*/ 2093907 w 76"/>
                    <a:gd name="T13" fmla="*/ 998672 h 113"/>
                    <a:gd name="T14" fmla="*/ 1777024 w 76"/>
                    <a:gd name="T15" fmla="*/ 1356467 h 113"/>
                    <a:gd name="T16" fmla="*/ 2211058 w 76"/>
                    <a:gd name="T17" fmla="*/ 1512751 h 113"/>
                    <a:gd name="T18" fmla="*/ 2366590 w 76"/>
                    <a:gd name="T19" fmla="*/ 1937035 h 113"/>
                    <a:gd name="T20" fmla="*/ 2277075 w 76"/>
                    <a:gd name="T21" fmla="*/ 2359694 h 113"/>
                    <a:gd name="T22" fmla="*/ 2025689 w 76"/>
                    <a:gd name="T23" fmla="*/ 2690314 h 113"/>
                    <a:gd name="T24" fmla="*/ 1684160 w 76"/>
                    <a:gd name="T25" fmla="*/ 2934151 h 113"/>
                    <a:gd name="T26" fmla="*/ 1182256 w 76"/>
                    <a:gd name="T27" fmla="*/ 3113067 h 113"/>
                    <a:gd name="T28" fmla="*/ 0 w 76"/>
                    <a:gd name="T29" fmla="*/ 3422609 h 113"/>
                    <a:gd name="T30" fmla="*/ 405938 w 76"/>
                    <a:gd name="T31" fmla="*/ 1551402 h 113"/>
                    <a:gd name="T32" fmla="*/ 1094812 w 76"/>
                    <a:gd name="T33" fmla="*/ 1399988 h 113"/>
                    <a:gd name="T34" fmla="*/ 1497787 w 76"/>
                    <a:gd name="T35" fmla="*/ 1241794 h 113"/>
                    <a:gd name="T36" fmla="*/ 1709813 w 76"/>
                    <a:gd name="T37" fmla="*/ 1025861 h 113"/>
                    <a:gd name="T38" fmla="*/ 1798799 w 76"/>
                    <a:gd name="T39" fmla="*/ 752831 h 113"/>
                    <a:gd name="T40" fmla="*/ 1709813 w 76"/>
                    <a:gd name="T41" fmla="*/ 488801 h 113"/>
                    <a:gd name="T42" fmla="*/ 1497787 w 76"/>
                    <a:gd name="T43" fmla="*/ 394326 h 113"/>
                    <a:gd name="T44" fmla="*/ 1026725 w 76"/>
                    <a:gd name="T45" fmla="*/ 488801 h 113"/>
                    <a:gd name="T46" fmla="*/ 405938 w 76"/>
                    <a:gd name="T47" fmla="*/ 640228 h 113"/>
                    <a:gd name="T48" fmla="*/ 405938 w 76"/>
                    <a:gd name="T49" fmla="*/ 1551402 h 113"/>
                    <a:gd name="T50" fmla="*/ 405938 w 76"/>
                    <a:gd name="T51" fmla="*/ 2972733 h 113"/>
                    <a:gd name="T52" fmla="*/ 1182256 w 76"/>
                    <a:gd name="T53" fmla="*/ 2754517 h 113"/>
                    <a:gd name="T54" fmla="*/ 1461484 w 76"/>
                    <a:gd name="T55" fmla="*/ 2663191 h 113"/>
                    <a:gd name="T56" fmla="*/ 1709813 w 76"/>
                    <a:gd name="T57" fmla="*/ 2538573 h 113"/>
                    <a:gd name="T58" fmla="*/ 1866157 w 76"/>
                    <a:gd name="T59" fmla="*/ 2332517 h 113"/>
                    <a:gd name="T60" fmla="*/ 1932556 w 76"/>
                    <a:gd name="T61" fmla="*/ 2061564 h 113"/>
                    <a:gd name="T62" fmla="*/ 1843569 w 76"/>
                    <a:gd name="T63" fmla="*/ 1778813 h 113"/>
                    <a:gd name="T64" fmla="*/ 1595240 w 76"/>
                    <a:gd name="T65" fmla="*/ 1664452 h 113"/>
                    <a:gd name="T66" fmla="*/ 1115701 w 76"/>
                    <a:gd name="T67" fmla="*/ 1731464 h 113"/>
                    <a:gd name="T68" fmla="*/ 405938 w 76"/>
                    <a:gd name="T69" fmla="*/ 1909858 h 113"/>
                    <a:gd name="T70" fmla="*/ 405938 w 76"/>
                    <a:gd name="T71" fmla="*/ 2972733 h 1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113"/>
                    <a:gd name="T110" fmla="*/ 76 w 76"/>
                    <a:gd name="T111" fmla="*/ 113 h 1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113">
                      <a:moveTo>
                        <a:pt x="0" y="113"/>
                      </a:moveTo>
                      <a:cubicBezTo>
                        <a:pt x="0" y="13"/>
                        <a:pt x="0" y="13"/>
                        <a:pt x="0" y="13"/>
                      </a:cubicBezTo>
                      <a:cubicBezTo>
                        <a:pt x="37" y="3"/>
                        <a:pt x="37" y="3"/>
                        <a:pt x="37" y="3"/>
                      </a:cubicBezTo>
                      <a:cubicBezTo>
                        <a:pt x="45" y="1"/>
                        <a:pt x="51" y="0"/>
                        <a:pt x="56" y="1"/>
                      </a:cubicBezTo>
                      <a:cubicBezTo>
                        <a:pt x="61" y="2"/>
                        <a:pt x="64" y="4"/>
                        <a:pt x="67" y="7"/>
                      </a:cubicBezTo>
                      <a:cubicBezTo>
                        <a:pt x="69" y="11"/>
                        <a:pt x="71" y="15"/>
                        <a:pt x="71" y="20"/>
                      </a:cubicBezTo>
                      <a:cubicBezTo>
                        <a:pt x="71" y="24"/>
                        <a:pt x="70" y="28"/>
                        <a:pt x="67" y="33"/>
                      </a:cubicBezTo>
                      <a:cubicBezTo>
                        <a:pt x="65" y="37"/>
                        <a:pt x="61" y="41"/>
                        <a:pt x="57" y="45"/>
                      </a:cubicBezTo>
                      <a:cubicBezTo>
                        <a:pt x="63" y="45"/>
                        <a:pt x="68" y="47"/>
                        <a:pt x="71" y="50"/>
                      </a:cubicBezTo>
                      <a:cubicBezTo>
                        <a:pt x="74" y="54"/>
                        <a:pt x="76" y="58"/>
                        <a:pt x="76" y="64"/>
                      </a:cubicBezTo>
                      <a:cubicBezTo>
                        <a:pt x="76" y="69"/>
                        <a:pt x="75" y="73"/>
                        <a:pt x="73" y="78"/>
                      </a:cubicBezTo>
                      <a:cubicBezTo>
                        <a:pt x="71" y="83"/>
                        <a:pt x="68" y="86"/>
                        <a:pt x="65" y="89"/>
                      </a:cubicBezTo>
                      <a:cubicBezTo>
                        <a:pt x="62" y="92"/>
                        <a:pt x="59" y="95"/>
                        <a:pt x="54" y="97"/>
                      </a:cubicBezTo>
                      <a:cubicBezTo>
                        <a:pt x="50" y="100"/>
                        <a:pt x="44" y="101"/>
                        <a:pt x="38" y="103"/>
                      </a:cubicBezTo>
                      <a:lnTo>
                        <a:pt x="0" y="113"/>
                      </a:lnTo>
                      <a:close/>
                      <a:moveTo>
                        <a:pt x="13" y="51"/>
                      </a:moveTo>
                      <a:cubicBezTo>
                        <a:pt x="35" y="46"/>
                        <a:pt x="35" y="46"/>
                        <a:pt x="35" y="46"/>
                      </a:cubicBezTo>
                      <a:cubicBezTo>
                        <a:pt x="41" y="44"/>
                        <a:pt x="45" y="43"/>
                        <a:pt x="48" y="41"/>
                      </a:cubicBezTo>
                      <a:cubicBezTo>
                        <a:pt x="51" y="39"/>
                        <a:pt x="53" y="37"/>
                        <a:pt x="55" y="34"/>
                      </a:cubicBezTo>
                      <a:cubicBezTo>
                        <a:pt x="57" y="31"/>
                        <a:pt x="58" y="28"/>
                        <a:pt x="58" y="25"/>
                      </a:cubicBezTo>
                      <a:cubicBezTo>
                        <a:pt x="58" y="21"/>
                        <a:pt x="57" y="19"/>
                        <a:pt x="55" y="16"/>
                      </a:cubicBezTo>
                      <a:cubicBezTo>
                        <a:pt x="54" y="14"/>
                        <a:pt x="51" y="13"/>
                        <a:pt x="48" y="13"/>
                      </a:cubicBezTo>
                      <a:cubicBezTo>
                        <a:pt x="45" y="13"/>
                        <a:pt x="40" y="14"/>
                        <a:pt x="33" y="16"/>
                      </a:cubicBezTo>
                      <a:cubicBezTo>
                        <a:pt x="13" y="21"/>
                        <a:pt x="13" y="21"/>
                        <a:pt x="13" y="21"/>
                      </a:cubicBezTo>
                      <a:lnTo>
                        <a:pt x="13" y="51"/>
                      </a:lnTo>
                      <a:close/>
                      <a:moveTo>
                        <a:pt x="13" y="98"/>
                      </a:moveTo>
                      <a:cubicBezTo>
                        <a:pt x="38" y="91"/>
                        <a:pt x="38" y="91"/>
                        <a:pt x="38" y="91"/>
                      </a:cubicBezTo>
                      <a:cubicBezTo>
                        <a:pt x="42" y="90"/>
                        <a:pt x="45" y="89"/>
                        <a:pt x="47" y="88"/>
                      </a:cubicBezTo>
                      <a:cubicBezTo>
                        <a:pt x="50" y="87"/>
                        <a:pt x="53" y="85"/>
                        <a:pt x="55" y="84"/>
                      </a:cubicBezTo>
                      <a:cubicBezTo>
                        <a:pt x="57" y="82"/>
                        <a:pt x="59" y="80"/>
                        <a:pt x="60" y="77"/>
                      </a:cubicBezTo>
                      <a:cubicBezTo>
                        <a:pt x="61" y="74"/>
                        <a:pt x="62" y="71"/>
                        <a:pt x="62" y="68"/>
                      </a:cubicBezTo>
                      <a:cubicBezTo>
                        <a:pt x="62" y="64"/>
                        <a:pt x="61" y="61"/>
                        <a:pt x="59" y="59"/>
                      </a:cubicBezTo>
                      <a:cubicBezTo>
                        <a:pt x="57" y="56"/>
                        <a:pt x="54" y="55"/>
                        <a:pt x="51" y="55"/>
                      </a:cubicBezTo>
                      <a:cubicBezTo>
                        <a:pt x="48" y="55"/>
                        <a:pt x="43" y="55"/>
                        <a:pt x="36" y="57"/>
                      </a:cubicBezTo>
                      <a:cubicBezTo>
                        <a:pt x="13" y="63"/>
                        <a:pt x="13" y="63"/>
                        <a:pt x="13" y="63"/>
                      </a:cubicBezTo>
                      <a:lnTo>
                        <a:pt x="13" y="98"/>
                      </a:lnTo>
                      <a:close/>
                    </a:path>
                  </a:pathLst>
                </a:custGeom>
                <a:solidFill>
                  <a:srgbClr val="000000"/>
                </a:solidFill>
                <a:ln w="6350">
                  <a:solidFill>
                    <a:srgbClr val="000000"/>
                  </a:solidFill>
                  <a:round/>
                  <a:headEnd/>
                  <a:tailEnd/>
                </a:ln>
              </p:spPr>
              <p:txBody>
                <a:bodyPr/>
                <a:lstStyle/>
                <a:p>
                  <a:endParaRPr lang="nl-NL"/>
                </a:p>
              </p:txBody>
            </p:sp>
            <p:sp>
              <p:nvSpPr>
                <p:cNvPr id="1106" name="Freeform 47"/>
                <p:cNvSpPr>
                  <a:spLocks noChangeAspect="1"/>
                </p:cNvSpPr>
                <p:nvPr/>
              </p:nvSpPr>
              <p:spPr bwMode="gray">
                <a:xfrm>
                  <a:off x="6818" y="-4854"/>
                  <a:ext cx="309" cy="404"/>
                </a:xfrm>
                <a:custGeom>
                  <a:avLst/>
                  <a:gdLst>
                    <a:gd name="T0" fmla="*/ 0 w 309"/>
                    <a:gd name="T1" fmla="*/ 404 h 404"/>
                    <a:gd name="T2" fmla="*/ 0 w 309"/>
                    <a:gd name="T3" fmla="*/ 82 h 404"/>
                    <a:gd name="T4" fmla="*/ 309 w 309"/>
                    <a:gd name="T5" fmla="*/ 0 h 404"/>
                    <a:gd name="T6" fmla="*/ 309 w 309"/>
                    <a:gd name="T7" fmla="*/ 321 h 404"/>
                    <a:gd name="T8" fmla="*/ 0 w 309"/>
                    <a:gd name="T9" fmla="*/ 404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0" y="404"/>
                      </a:moveTo>
                      <a:lnTo>
                        <a:pt x="0" y="82"/>
                      </a:lnTo>
                      <a:lnTo>
                        <a:pt x="309" y="0"/>
                      </a:lnTo>
                      <a:lnTo>
                        <a:pt x="309"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107" name="Freeform 48"/>
                <p:cNvSpPr>
                  <a:spLocks noChangeAspect="1"/>
                </p:cNvSpPr>
                <p:nvPr/>
              </p:nvSpPr>
              <p:spPr bwMode="gray">
                <a:xfrm>
                  <a:off x="6868" y="-4784"/>
                  <a:ext cx="212" cy="263"/>
                </a:xfrm>
                <a:custGeom>
                  <a:avLst/>
                  <a:gdLst>
                    <a:gd name="T0" fmla="*/ 2218879 w 90"/>
                    <a:gd name="T1" fmla="*/ 1967799 h 111"/>
                    <a:gd name="T2" fmla="*/ 2623609 w 90"/>
                    <a:gd name="T3" fmla="*/ 1967799 h 111"/>
                    <a:gd name="T4" fmla="*/ 2192252 w 90"/>
                    <a:gd name="T5" fmla="*/ 2882514 h 111"/>
                    <a:gd name="T6" fmla="*/ 1399966 w 90"/>
                    <a:gd name="T7" fmla="*/ 3383964 h 111"/>
                    <a:gd name="T8" fmla="*/ 604758 w 90"/>
                    <a:gd name="T9" fmla="*/ 3383964 h 111"/>
                    <a:gd name="T10" fmla="*/ 146923 w 90"/>
                    <a:gd name="T11" fmla="*/ 2904262 h 111"/>
                    <a:gd name="T12" fmla="*/ 0 w 90"/>
                    <a:gd name="T13" fmla="*/ 2101894 h 111"/>
                    <a:gd name="T14" fmla="*/ 174250 w 90"/>
                    <a:gd name="T15" fmla="*/ 1164898 h 111"/>
                    <a:gd name="T16" fmla="*/ 667258 w 90"/>
                    <a:gd name="T17" fmla="*/ 472893 h 111"/>
                    <a:gd name="T18" fmla="*/ 1399966 w 90"/>
                    <a:gd name="T19" fmla="*/ 65496 h 111"/>
                    <a:gd name="T20" fmla="*/ 2156351 w 90"/>
                    <a:gd name="T21" fmla="*/ 94336 h 111"/>
                    <a:gd name="T22" fmla="*/ 2567707 w 90"/>
                    <a:gd name="T23" fmla="*/ 658528 h 111"/>
                    <a:gd name="T24" fmla="*/ 2192252 w 90"/>
                    <a:gd name="T25" fmla="*/ 871189 h 111"/>
                    <a:gd name="T26" fmla="*/ 1893612 w 90"/>
                    <a:gd name="T27" fmla="*/ 435049 h 111"/>
                    <a:gd name="T28" fmla="*/ 1399966 w 90"/>
                    <a:gd name="T29" fmla="*/ 435049 h 111"/>
                    <a:gd name="T30" fmla="*/ 815222 w 90"/>
                    <a:gd name="T31" fmla="*/ 781816 h 111"/>
                    <a:gd name="T32" fmla="*/ 493734 w 90"/>
                    <a:gd name="T33" fmla="*/ 1349046 h 111"/>
                    <a:gd name="T34" fmla="*/ 410456 w 90"/>
                    <a:gd name="T35" fmla="*/ 1967799 h 111"/>
                    <a:gd name="T36" fmla="*/ 493734 w 90"/>
                    <a:gd name="T37" fmla="*/ 2654779 h 111"/>
                    <a:gd name="T38" fmla="*/ 841824 w 90"/>
                    <a:gd name="T39" fmla="*/ 3000738 h 111"/>
                    <a:gd name="T40" fmla="*/ 1335558 w 90"/>
                    <a:gd name="T41" fmla="*/ 3038368 h 111"/>
                    <a:gd name="T42" fmla="*/ 1920301 w 90"/>
                    <a:gd name="T43" fmla="*/ 2654779 h 111"/>
                    <a:gd name="T44" fmla="*/ 2218879 w 90"/>
                    <a:gd name="T45" fmla="*/ 1967799 h 1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0"/>
                    <a:gd name="T70" fmla="*/ 0 h 111"/>
                    <a:gd name="T71" fmla="*/ 90 w 90"/>
                    <a:gd name="T72" fmla="*/ 111 h 1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0" h="111">
                      <a:moveTo>
                        <a:pt x="76" y="63"/>
                      </a:moveTo>
                      <a:cubicBezTo>
                        <a:pt x="90" y="63"/>
                        <a:pt x="90" y="63"/>
                        <a:pt x="90" y="63"/>
                      </a:cubicBezTo>
                      <a:cubicBezTo>
                        <a:pt x="87" y="75"/>
                        <a:pt x="82" y="84"/>
                        <a:pt x="75" y="92"/>
                      </a:cubicBezTo>
                      <a:cubicBezTo>
                        <a:pt x="67" y="100"/>
                        <a:pt x="58" y="105"/>
                        <a:pt x="48" y="108"/>
                      </a:cubicBezTo>
                      <a:cubicBezTo>
                        <a:pt x="37" y="111"/>
                        <a:pt x="28" y="111"/>
                        <a:pt x="21" y="108"/>
                      </a:cubicBezTo>
                      <a:cubicBezTo>
                        <a:pt x="14" y="106"/>
                        <a:pt x="9" y="100"/>
                        <a:pt x="5" y="93"/>
                      </a:cubicBezTo>
                      <a:cubicBezTo>
                        <a:pt x="1" y="85"/>
                        <a:pt x="0" y="77"/>
                        <a:pt x="0" y="67"/>
                      </a:cubicBezTo>
                      <a:cubicBezTo>
                        <a:pt x="0" y="56"/>
                        <a:pt x="2" y="46"/>
                        <a:pt x="6" y="37"/>
                      </a:cubicBezTo>
                      <a:cubicBezTo>
                        <a:pt x="10" y="28"/>
                        <a:pt x="16" y="21"/>
                        <a:pt x="23" y="15"/>
                      </a:cubicBezTo>
                      <a:cubicBezTo>
                        <a:pt x="31" y="9"/>
                        <a:pt x="39" y="5"/>
                        <a:pt x="48" y="2"/>
                      </a:cubicBezTo>
                      <a:cubicBezTo>
                        <a:pt x="58" y="0"/>
                        <a:pt x="67" y="0"/>
                        <a:pt x="74" y="3"/>
                      </a:cubicBezTo>
                      <a:cubicBezTo>
                        <a:pt x="81" y="7"/>
                        <a:pt x="85" y="13"/>
                        <a:pt x="88" y="21"/>
                      </a:cubicBezTo>
                      <a:cubicBezTo>
                        <a:pt x="75" y="28"/>
                        <a:pt x="75" y="28"/>
                        <a:pt x="75" y="28"/>
                      </a:cubicBezTo>
                      <a:cubicBezTo>
                        <a:pt x="72" y="21"/>
                        <a:pt x="69" y="17"/>
                        <a:pt x="65" y="14"/>
                      </a:cubicBezTo>
                      <a:cubicBezTo>
                        <a:pt x="60" y="12"/>
                        <a:pt x="54" y="12"/>
                        <a:pt x="48" y="14"/>
                      </a:cubicBezTo>
                      <a:cubicBezTo>
                        <a:pt x="40" y="16"/>
                        <a:pt x="33" y="20"/>
                        <a:pt x="28" y="25"/>
                      </a:cubicBezTo>
                      <a:cubicBezTo>
                        <a:pt x="23" y="30"/>
                        <a:pt x="19" y="36"/>
                        <a:pt x="17" y="43"/>
                      </a:cubicBezTo>
                      <a:cubicBezTo>
                        <a:pt x="15" y="50"/>
                        <a:pt x="14" y="56"/>
                        <a:pt x="14" y="63"/>
                      </a:cubicBezTo>
                      <a:cubicBezTo>
                        <a:pt x="14" y="72"/>
                        <a:pt x="15" y="79"/>
                        <a:pt x="17" y="85"/>
                      </a:cubicBezTo>
                      <a:cubicBezTo>
                        <a:pt x="20" y="91"/>
                        <a:pt x="24" y="95"/>
                        <a:pt x="29" y="96"/>
                      </a:cubicBezTo>
                      <a:cubicBezTo>
                        <a:pt x="34" y="98"/>
                        <a:pt x="40" y="98"/>
                        <a:pt x="46" y="97"/>
                      </a:cubicBezTo>
                      <a:cubicBezTo>
                        <a:pt x="54" y="95"/>
                        <a:pt x="60" y="91"/>
                        <a:pt x="66" y="85"/>
                      </a:cubicBezTo>
                      <a:cubicBezTo>
                        <a:pt x="71" y="79"/>
                        <a:pt x="74" y="72"/>
                        <a:pt x="76" y="63"/>
                      </a:cubicBezTo>
                      <a:close/>
                    </a:path>
                  </a:pathLst>
                </a:custGeom>
                <a:solidFill>
                  <a:srgbClr val="000000"/>
                </a:solidFill>
                <a:ln w="6350">
                  <a:solidFill>
                    <a:srgbClr val="000000"/>
                  </a:solidFill>
                  <a:round/>
                  <a:headEnd/>
                  <a:tailEnd/>
                </a:ln>
              </p:spPr>
              <p:txBody>
                <a:bodyPr/>
                <a:lstStyle/>
                <a:p>
                  <a:endParaRPr lang="nl-NL"/>
                </a:p>
              </p:txBody>
            </p:sp>
          </p:grpSp>
          <p:sp>
            <p:nvSpPr>
              <p:cNvPr id="1052" name="Freeform 49"/>
              <p:cNvSpPr>
                <a:spLocks noChangeAspect="1"/>
              </p:cNvSpPr>
              <p:nvPr/>
            </p:nvSpPr>
            <p:spPr bwMode="gray">
              <a:xfrm>
                <a:off x="1263" y="2333"/>
                <a:ext cx="1288" cy="345"/>
              </a:xfrm>
              <a:custGeom>
                <a:avLst/>
                <a:gdLst>
                  <a:gd name="T0" fmla="*/ 0 w 161"/>
                  <a:gd name="T1" fmla="*/ 10632 h 44"/>
                  <a:gd name="T2" fmla="*/ 41472 w 161"/>
                  <a:gd name="T3" fmla="*/ 0 h 44"/>
                  <a:gd name="T4" fmla="*/ 82432 w 161"/>
                  <a:gd name="T5" fmla="*/ 10632 h 44"/>
                  <a:gd name="T6" fmla="*/ 41472 w 161"/>
                  <a:gd name="T7" fmla="*/ 21210 h 44"/>
                  <a:gd name="T8" fmla="*/ 0 w 161"/>
                  <a:gd name="T9" fmla="*/ 10632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053" name="Group 50"/>
              <p:cNvGrpSpPr>
                <a:grpSpLocks/>
              </p:cNvGrpSpPr>
              <p:nvPr/>
            </p:nvGrpSpPr>
            <p:grpSpPr bwMode="auto">
              <a:xfrm>
                <a:off x="1659" y="2161"/>
                <a:ext cx="452" cy="410"/>
                <a:chOff x="1616" y="1772"/>
                <a:chExt cx="452" cy="410"/>
              </a:xfrm>
            </p:grpSpPr>
            <p:grpSp>
              <p:nvGrpSpPr>
                <p:cNvPr id="1054" name="Group 51"/>
                <p:cNvGrpSpPr>
                  <a:grpSpLocks/>
                </p:cNvGrpSpPr>
                <p:nvPr/>
              </p:nvGrpSpPr>
              <p:grpSpPr bwMode="auto">
                <a:xfrm>
                  <a:off x="1616" y="1772"/>
                  <a:ext cx="132" cy="314"/>
                  <a:chOff x="1616" y="1772"/>
                  <a:chExt cx="132" cy="314"/>
                </a:xfrm>
              </p:grpSpPr>
              <p:sp>
                <p:nvSpPr>
                  <p:cNvPr id="1090" name="Freeform 52"/>
                  <p:cNvSpPr>
                    <a:spLocks noChangeAspect="1"/>
                  </p:cNvSpPr>
                  <p:nvPr/>
                </p:nvSpPr>
                <p:spPr bwMode="gray">
                  <a:xfrm flipH="1">
                    <a:off x="1655" y="1923"/>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91" name="Freeform 53"/>
                  <p:cNvSpPr>
                    <a:spLocks noChangeAspect="1"/>
                  </p:cNvSpPr>
                  <p:nvPr/>
                </p:nvSpPr>
                <p:spPr bwMode="gray">
                  <a:xfrm flipH="1">
                    <a:off x="1616" y="1815"/>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92" name="Freeform 54"/>
                  <p:cNvSpPr>
                    <a:spLocks noChangeAspect="1"/>
                  </p:cNvSpPr>
                  <p:nvPr/>
                </p:nvSpPr>
                <p:spPr bwMode="gray">
                  <a:xfrm flipH="1">
                    <a:off x="1662" y="1806"/>
                    <a:ext cx="43"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093" name="Oval 55"/>
                  <p:cNvSpPr>
                    <a:spLocks noChangeAspect="1" noChangeArrowheads="1"/>
                  </p:cNvSpPr>
                  <p:nvPr/>
                </p:nvSpPr>
                <p:spPr bwMode="gray">
                  <a:xfrm>
                    <a:off x="1659" y="1772"/>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094" name="Freeform 56"/>
                  <p:cNvSpPr>
                    <a:spLocks noChangeAspect="1"/>
                  </p:cNvSpPr>
                  <p:nvPr/>
                </p:nvSpPr>
                <p:spPr bwMode="gray">
                  <a:xfrm flipH="1">
                    <a:off x="1680" y="1839"/>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055" name="Group 57"/>
                <p:cNvGrpSpPr>
                  <a:grpSpLocks noChangeAspect="1"/>
                </p:cNvGrpSpPr>
                <p:nvPr/>
              </p:nvGrpSpPr>
              <p:grpSpPr bwMode="auto">
                <a:xfrm>
                  <a:off x="1885" y="1851"/>
                  <a:ext cx="155" cy="263"/>
                  <a:chOff x="2191" y="2591"/>
                  <a:chExt cx="312" cy="532"/>
                </a:xfrm>
              </p:grpSpPr>
              <p:sp>
                <p:nvSpPr>
                  <p:cNvPr id="1084" name="Freeform 58"/>
                  <p:cNvSpPr>
                    <a:spLocks noChangeAspect="1" noEditPoints="1"/>
                  </p:cNvSpPr>
                  <p:nvPr/>
                </p:nvSpPr>
                <p:spPr bwMode="gray">
                  <a:xfrm>
                    <a:off x="2191" y="2678"/>
                    <a:ext cx="312" cy="245"/>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85" name="Freeform 59"/>
                  <p:cNvSpPr>
                    <a:spLocks noChangeAspect="1"/>
                  </p:cNvSpPr>
                  <p:nvPr/>
                </p:nvSpPr>
                <p:spPr bwMode="gray">
                  <a:xfrm>
                    <a:off x="2346" y="2662"/>
                    <a:ext cx="87" cy="54"/>
                  </a:xfrm>
                  <a:custGeom>
                    <a:avLst/>
                    <a:gdLst>
                      <a:gd name="T0" fmla="*/ 836 w 66"/>
                      <a:gd name="T1" fmla="*/ 1052 h 41"/>
                      <a:gd name="T2" fmla="*/ 264 w 66"/>
                      <a:gd name="T3" fmla="*/ 628 h 41"/>
                      <a:gd name="T4" fmla="*/ 448 w 66"/>
                      <a:gd name="T5" fmla="*/ 345 h 41"/>
                      <a:gd name="T6" fmla="*/ 1487 w 66"/>
                      <a:gd name="T7" fmla="*/ 448 h 41"/>
                      <a:gd name="T8" fmla="*/ 1555 w 66"/>
                      <a:gd name="T9" fmla="*/ 788 h 41"/>
                      <a:gd name="T10" fmla="*/ 836 w 66"/>
                      <a:gd name="T11" fmla="*/ 1052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086" name="Freeform 60"/>
                  <p:cNvSpPr>
                    <a:spLocks noChangeAspect="1"/>
                  </p:cNvSpPr>
                  <p:nvPr/>
                </p:nvSpPr>
                <p:spPr bwMode="gray">
                  <a:xfrm>
                    <a:off x="2239" y="2886"/>
                    <a:ext cx="209" cy="237"/>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87" name="Oval 61"/>
                  <p:cNvSpPr>
                    <a:spLocks noChangeAspect="1" noChangeArrowheads="1"/>
                  </p:cNvSpPr>
                  <p:nvPr/>
                </p:nvSpPr>
                <p:spPr bwMode="gray">
                  <a:xfrm flipH="1">
                    <a:off x="2336" y="2591"/>
                    <a:ext cx="105"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088" name="Freeform 62"/>
                  <p:cNvSpPr>
                    <a:spLocks noChangeAspect="1"/>
                  </p:cNvSpPr>
                  <p:nvPr/>
                </p:nvSpPr>
                <p:spPr bwMode="gray">
                  <a:xfrm>
                    <a:off x="2356" y="2721"/>
                    <a:ext cx="35" cy="165"/>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089" name="Freeform 63"/>
                  <p:cNvSpPr>
                    <a:spLocks noChangeAspect="1"/>
                  </p:cNvSpPr>
                  <p:nvPr/>
                </p:nvSpPr>
                <p:spPr bwMode="gray">
                  <a:xfrm>
                    <a:off x="2356" y="2840"/>
                    <a:ext cx="119" cy="71"/>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1056" name="Group 64"/>
                <p:cNvGrpSpPr>
                  <a:grpSpLocks noChangeAspect="1"/>
                </p:cNvGrpSpPr>
                <p:nvPr/>
              </p:nvGrpSpPr>
              <p:grpSpPr bwMode="auto">
                <a:xfrm flipH="1">
                  <a:off x="1621" y="1953"/>
                  <a:ext cx="447" cy="229"/>
                  <a:chOff x="786" y="2382"/>
                  <a:chExt cx="1190" cy="634"/>
                </a:xfrm>
              </p:grpSpPr>
              <p:sp>
                <p:nvSpPr>
                  <p:cNvPr id="1072" name="Freeform 65"/>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73" name="Freeform 66"/>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074" name="Freeform 67"/>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075" name="Freeform 68"/>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76" name="Freeform 69"/>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077" name="Freeform 70"/>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078" name="Freeform 71"/>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079" name="Freeform 72"/>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080" name="Freeform 73"/>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81" name="Freeform 74"/>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082" name="Freeform 75"/>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083" name="Freeform 76"/>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057" name="Group 77"/>
                <p:cNvGrpSpPr>
                  <a:grpSpLocks noChangeAspect="1"/>
                </p:cNvGrpSpPr>
                <p:nvPr/>
              </p:nvGrpSpPr>
              <p:grpSpPr bwMode="auto">
                <a:xfrm>
                  <a:off x="1772" y="1916"/>
                  <a:ext cx="191" cy="108"/>
                  <a:chOff x="347" y="3532"/>
                  <a:chExt cx="907" cy="516"/>
                </a:xfrm>
              </p:grpSpPr>
              <p:sp>
                <p:nvSpPr>
                  <p:cNvPr id="1064" name="Freeform 78"/>
                  <p:cNvSpPr>
                    <a:spLocks noChangeAspect="1"/>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065" name="Freeform 79"/>
                  <p:cNvSpPr>
                    <a:spLocks noChangeAspect="1"/>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1066" name="Freeform 80"/>
                  <p:cNvSpPr>
                    <a:spLocks noChangeAspect="1"/>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1067" name="Freeform 81"/>
                  <p:cNvSpPr>
                    <a:spLocks noChangeAspect="1"/>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068" name="Freeform 82"/>
                  <p:cNvSpPr>
                    <a:spLocks noChangeAspect="1"/>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069" name="Freeform 83"/>
                  <p:cNvSpPr>
                    <a:spLocks noChangeAspect="1"/>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070" name="Freeform 84"/>
                  <p:cNvSpPr>
                    <a:spLocks noChangeAspect="1"/>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1071" name="Freeform 85"/>
                  <p:cNvSpPr>
                    <a:spLocks noChangeAspect="1"/>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nvGrpSpPr>
                <p:cNvPr id="1058" name="Group 86"/>
                <p:cNvGrpSpPr>
                  <a:grpSpLocks noChangeAspect="1"/>
                </p:cNvGrpSpPr>
                <p:nvPr/>
              </p:nvGrpSpPr>
              <p:grpSpPr bwMode="auto">
                <a:xfrm>
                  <a:off x="1840" y="1892"/>
                  <a:ext cx="55" cy="44"/>
                  <a:chOff x="1315" y="1508"/>
                  <a:chExt cx="596" cy="469"/>
                </a:xfrm>
              </p:grpSpPr>
              <p:sp>
                <p:nvSpPr>
                  <p:cNvPr id="1061" name="Freeform 87"/>
                  <p:cNvSpPr>
                    <a:spLocks noChangeAspect="1"/>
                  </p:cNvSpPr>
                  <p:nvPr/>
                </p:nvSpPr>
                <p:spPr bwMode="gray">
                  <a:xfrm>
                    <a:off x="1315" y="1508"/>
                    <a:ext cx="596" cy="161"/>
                  </a:xfrm>
                  <a:custGeom>
                    <a:avLst/>
                    <a:gdLst>
                      <a:gd name="T0" fmla="*/ 0 w 904"/>
                      <a:gd name="T1" fmla="*/ 1 h 244"/>
                      <a:gd name="T2" fmla="*/ 3 w 904"/>
                      <a:gd name="T3" fmla="*/ 0 h 244"/>
                      <a:gd name="T4" fmla="*/ 6 w 904"/>
                      <a:gd name="T5" fmla="*/ 1 h 244"/>
                      <a:gd name="T6" fmla="*/ 3 w 904"/>
                      <a:gd name="T7" fmla="*/ 2 h 244"/>
                      <a:gd name="T8" fmla="*/ 0 w 904"/>
                      <a:gd name="T9" fmla="*/ 1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2A79D0"/>
                  </a:solidFill>
                  <a:ln w="6350">
                    <a:solidFill>
                      <a:srgbClr val="000000"/>
                    </a:solidFill>
                    <a:miter lim="800000"/>
                    <a:headEnd/>
                    <a:tailEnd/>
                  </a:ln>
                </p:spPr>
                <p:txBody>
                  <a:bodyPr/>
                  <a:lstStyle/>
                  <a:p>
                    <a:endParaRPr lang="nl-NL"/>
                  </a:p>
                </p:txBody>
              </p:sp>
              <p:sp>
                <p:nvSpPr>
                  <p:cNvPr id="1062" name="Freeform 88"/>
                  <p:cNvSpPr>
                    <a:spLocks noChangeAspect="1"/>
                  </p:cNvSpPr>
                  <p:nvPr/>
                </p:nvSpPr>
                <p:spPr bwMode="gray">
                  <a:xfrm>
                    <a:off x="1612" y="1589"/>
                    <a:ext cx="299" cy="388"/>
                  </a:xfrm>
                  <a:custGeom>
                    <a:avLst/>
                    <a:gdLst>
                      <a:gd name="T0" fmla="*/ 0 w 453"/>
                      <a:gd name="T1" fmla="*/ 4 h 589"/>
                      <a:gd name="T2" fmla="*/ 0 w 453"/>
                      <a:gd name="T3" fmla="*/ 1 h 589"/>
                      <a:gd name="T4" fmla="*/ 3 w 453"/>
                      <a:gd name="T5" fmla="*/ 0 h 589"/>
                      <a:gd name="T6" fmla="*/ 3 w 453"/>
                      <a:gd name="T7" fmla="*/ 3 h 589"/>
                      <a:gd name="T8" fmla="*/ 0 w 453"/>
                      <a:gd name="T9" fmla="*/ 4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2A79D0"/>
                  </a:solidFill>
                  <a:ln w="6350">
                    <a:solidFill>
                      <a:srgbClr val="000000"/>
                    </a:solidFill>
                    <a:miter lim="800000"/>
                    <a:headEnd/>
                    <a:tailEnd/>
                  </a:ln>
                </p:spPr>
                <p:txBody>
                  <a:bodyPr/>
                  <a:lstStyle/>
                  <a:p>
                    <a:endParaRPr lang="nl-NL"/>
                  </a:p>
                </p:txBody>
              </p:sp>
              <p:sp>
                <p:nvSpPr>
                  <p:cNvPr id="1063" name="Freeform 89"/>
                  <p:cNvSpPr>
                    <a:spLocks noChangeAspect="1"/>
                  </p:cNvSpPr>
                  <p:nvPr/>
                </p:nvSpPr>
                <p:spPr bwMode="gray">
                  <a:xfrm>
                    <a:off x="1315" y="1589"/>
                    <a:ext cx="297" cy="388"/>
                  </a:xfrm>
                  <a:custGeom>
                    <a:avLst/>
                    <a:gdLst>
                      <a:gd name="T0" fmla="*/ 0 w 451"/>
                      <a:gd name="T1" fmla="*/ 0 h 589"/>
                      <a:gd name="T2" fmla="*/ 0 w 451"/>
                      <a:gd name="T3" fmla="*/ 3 h 589"/>
                      <a:gd name="T4" fmla="*/ 3 w 451"/>
                      <a:gd name="T5" fmla="*/ 4 h 589"/>
                      <a:gd name="T6" fmla="*/ 3 w 451"/>
                      <a:gd name="T7" fmla="*/ 1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2A79D0"/>
                  </a:solidFill>
                  <a:ln w="6350">
                    <a:solidFill>
                      <a:srgbClr val="000000"/>
                    </a:solidFill>
                    <a:miter lim="800000"/>
                    <a:headEnd/>
                    <a:tailEnd/>
                  </a:ln>
                </p:spPr>
                <p:txBody>
                  <a:bodyPr/>
                  <a:lstStyle/>
                  <a:p>
                    <a:endParaRPr lang="nl-NL"/>
                  </a:p>
                </p:txBody>
              </p:sp>
            </p:grpSp>
            <p:sp>
              <p:nvSpPr>
                <p:cNvPr id="1059" name="Freeform 90"/>
                <p:cNvSpPr>
                  <a:spLocks noChangeAspect="1"/>
                </p:cNvSpPr>
                <p:nvPr/>
              </p:nvSpPr>
              <p:spPr bwMode="gray">
                <a:xfrm>
                  <a:off x="1902" y="2014"/>
                  <a:ext cx="135" cy="35"/>
                </a:xfrm>
                <a:custGeom>
                  <a:avLst/>
                  <a:gdLst>
                    <a:gd name="T0" fmla="*/ 0 w 668"/>
                    <a:gd name="T1" fmla="*/ 0 h 177"/>
                    <a:gd name="T2" fmla="*/ 0 w 668"/>
                    <a:gd name="T3" fmla="*/ 0 h 177"/>
                    <a:gd name="T4" fmla="*/ 0 w 668"/>
                    <a:gd name="T5" fmla="*/ 0 h 177"/>
                    <a:gd name="T6" fmla="*/ 0 w 668"/>
                    <a:gd name="T7" fmla="*/ 0 h 177"/>
                    <a:gd name="T8" fmla="*/ 0 w 668"/>
                    <a:gd name="T9" fmla="*/ 0 h 177"/>
                    <a:gd name="T10" fmla="*/ 0 60000 65536"/>
                    <a:gd name="T11" fmla="*/ 0 60000 65536"/>
                    <a:gd name="T12" fmla="*/ 0 60000 65536"/>
                    <a:gd name="T13" fmla="*/ 0 60000 65536"/>
                    <a:gd name="T14" fmla="*/ 0 60000 65536"/>
                    <a:gd name="T15" fmla="*/ 0 w 668"/>
                    <a:gd name="T16" fmla="*/ 0 h 177"/>
                    <a:gd name="T17" fmla="*/ 668 w 668"/>
                    <a:gd name="T18" fmla="*/ 177 h 177"/>
                  </a:gdLst>
                  <a:ahLst/>
                  <a:cxnLst>
                    <a:cxn ang="T10">
                      <a:pos x="T0" y="T1"/>
                    </a:cxn>
                    <a:cxn ang="T11">
                      <a:pos x="T2" y="T3"/>
                    </a:cxn>
                    <a:cxn ang="T12">
                      <a:pos x="T4" y="T5"/>
                    </a:cxn>
                    <a:cxn ang="T13">
                      <a:pos x="T6" y="T7"/>
                    </a:cxn>
                    <a:cxn ang="T14">
                      <a:pos x="T8" y="T9"/>
                    </a:cxn>
                  </a:cxnLst>
                  <a:rect l="T15" t="T16" r="T17" b="T18"/>
                  <a:pathLst>
                    <a:path w="668" h="177">
                      <a:moveTo>
                        <a:pt x="668" y="76"/>
                      </a:moveTo>
                      <a:lnTo>
                        <a:pt x="377" y="0"/>
                      </a:lnTo>
                      <a:lnTo>
                        <a:pt x="0" y="102"/>
                      </a:lnTo>
                      <a:lnTo>
                        <a:pt x="288" y="177"/>
                      </a:lnTo>
                      <a:lnTo>
                        <a:pt x="668" y="76"/>
                      </a:lnTo>
                      <a:close/>
                    </a:path>
                  </a:pathLst>
                </a:custGeom>
                <a:solidFill>
                  <a:srgbClr val="FFFFFF"/>
                </a:solidFill>
                <a:ln w="6350">
                  <a:solidFill>
                    <a:srgbClr val="000000"/>
                  </a:solidFill>
                  <a:miter lim="800000"/>
                  <a:headEnd/>
                  <a:tailEnd/>
                </a:ln>
              </p:spPr>
              <p:txBody>
                <a:bodyPr/>
                <a:lstStyle/>
                <a:p>
                  <a:endParaRPr lang="nl-NL"/>
                </a:p>
              </p:txBody>
            </p:sp>
            <p:sp>
              <p:nvSpPr>
                <p:cNvPr id="1060" name="Freeform 95"/>
                <p:cNvSpPr>
                  <a:spLocks noChangeAspect="1"/>
                </p:cNvSpPr>
                <p:nvPr/>
              </p:nvSpPr>
              <p:spPr bwMode="gray">
                <a:xfrm>
                  <a:off x="1699" y="1940"/>
                  <a:ext cx="44"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grpSp>
        </p:grpSp>
        <p:grpSp>
          <p:nvGrpSpPr>
            <p:cNvPr id="962" name="Group 97"/>
            <p:cNvGrpSpPr>
              <a:grpSpLocks/>
            </p:cNvGrpSpPr>
            <p:nvPr/>
          </p:nvGrpSpPr>
          <p:grpSpPr bwMode="auto">
            <a:xfrm>
              <a:off x="1992314" y="1563791"/>
              <a:ext cx="654050" cy="196850"/>
              <a:chOff x="-240" y="-1656"/>
              <a:chExt cx="3137" cy="940"/>
            </a:xfrm>
          </p:grpSpPr>
          <p:sp>
            <p:nvSpPr>
              <p:cNvPr id="1046" name="Freeform 98"/>
              <p:cNvSpPr>
                <a:spLocks/>
              </p:cNvSpPr>
              <p:nvPr/>
            </p:nvSpPr>
            <p:spPr bwMode="gray">
              <a:xfrm>
                <a:off x="658" y="-1656"/>
                <a:ext cx="446" cy="217"/>
              </a:xfrm>
              <a:custGeom>
                <a:avLst/>
                <a:gdLst>
                  <a:gd name="T0" fmla="*/ 0 w 446"/>
                  <a:gd name="T1" fmla="*/ 0 h 217"/>
                  <a:gd name="T2" fmla="*/ 0 w 446"/>
                  <a:gd name="T3" fmla="*/ 97 h 217"/>
                  <a:gd name="T4" fmla="*/ 446 w 446"/>
                  <a:gd name="T5" fmla="*/ 217 h 217"/>
                  <a:gd name="T6" fmla="*/ 446 w 446"/>
                  <a:gd name="T7" fmla="*/ 12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0" y="0"/>
                    </a:moveTo>
                    <a:lnTo>
                      <a:pt x="0" y="97"/>
                    </a:lnTo>
                    <a:lnTo>
                      <a:pt x="446" y="217"/>
                    </a:lnTo>
                    <a:lnTo>
                      <a:pt x="446"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047" name="Freeform 99"/>
              <p:cNvSpPr>
                <a:spLocks/>
              </p:cNvSpPr>
              <p:nvPr/>
            </p:nvSpPr>
            <p:spPr bwMode="gray">
              <a:xfrm>
                <a:off x="-240" y="-1656"/>
                <a:ext cx="3137" cy="843"/>
              </a:xfrm>
              <a:custGeom>
                <a:avLst/>
                <a:gdLst>
                  <a:gd name="T0" fmla="*/ 2887 w 3137"/>
                  <a:gd name="T1" fmla="*/ 54 h 843"/>
                  <a:gd name="T2" fmla="*/ 898 w 3137"/>
                  <a:gd name="T3" fmla="*/ 0 h 843"/>
                  <a:gd name="T4" fmla="*/ 1344 w 3137"/>
                  <a:gd name="T5" fmla="*/ 120 h 843"/>
                  <a:gd name="T6" fmla="*/ 0 w 3137"/>
                  <a:gd name="T7" fmla="*/ 482 h 843"/>
                  <a:gd name="T8" fmla="*/ 1344 w 3137"/>
                  <a:gd name="T9" fmla="*/ 843 h 843"/>
                  <a:gd name="T10" fmla="*/ 2688 w 3137"/>
                  <a:gd name="T11" fmla="*/ 482 h 843"/>
                  <a:gd name="T12" fmla="*/ 3137 w 3137"/>
                  <a:gd name="T13" fmla="*/ 602 h 843"/>
                  <a:gd name="T14" fmla="*/ 2887 w 3137"/>
                  <a:gd name="T15" fmla="*/ 54 h 843"/>
                  <a:gd name="T16" fmla="*/ 0 60000 65536"/>
                  <a:gd name="T17" fmla="*/ 0 60000 65536"/>
                  <a:gd name="T18" fmla="*/ 0 60000 65536"/>
                  <a:gd name="T19" fmla="*/ 0 60000 65536"/>
                  <a:gd name="T20" fmla="*/ 0 60000 65536"/>
                  <a:gd name="T21" fmla="*/ 0 60000 65536"/>
                  <a:gd name="T22" fmla="*/ 0 60000 65536"/>
                  <a:gd name="T23" fmla="*/ 0 60000 65536"/>
                  <a:gd name="T24" fmla="*/ 0 w 3137"/>
                  <a:gd name="T25" fmla="*/ 0 h 843"/>
                  <a:gd name="T26" fmla="*/ 3137 w 3137"/>
                  <a:gd name="T27" fmla="*/ 843 h 8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7" h="843">
                    <a:moveTo>
                      <a:pt x="2887" y="54"/>
                    </a:moveTo>
                    <a:lnTo>
                      <a:pt x="898" y="0"/>
                    </a:lnTo>
                    <a:lnTo>
                      <a:pt x="1344" y="120"/>
                    </a:lnTo>
                    <a:lnTo>
                      <a:pt x="0" y="482"/>
                    </a:lnTo>
                    <a:lnTo>
                      <a:pt x="1344" y="843"/>
                    </a:lnTo>
                    <a:lnTo>
                      <a:pt x="2688" y="482"/>
                    </a:lnTo>
                    <a:lnTo>
                      <a:pt x="3137" y="602"/>
                    </a:lnTo>
                    <a:lnTo>
                      <a:pt x="2887" y="54"/>
                    </a:lnTo>
                    <a:close/>
                  </a:path>
                </a:pathLst>
              </a:custGeom>
              <a:solidFill>
                <a:srgbClr val="808080"/>
              </a:solidFill>
              <a:ln w="6350">
                <a:solidFill>
                  <a:schemeClr val="bg1"/>
                </a:solidFill>
                <a:miter lim="800000"/>
                <a:headEnd/>
                <a:tailEnd/>
              </a:ln>
            </p:spPr>
            <p:txBody>
              <a:bodyPr/>
              <a:lstStyle/>
              <a:p>
                <a:endParaRPr lang="nl-NL"/>
              </a:p>
            </p:txBody>
          </p:sp>
          <p:sp>
            <p:nvSpPr>
              <p:cNvPr id="1048" name="Freeform 100"/>
              <p:cNvSpPr>
                <a:spLocks/>
              </p:cNvSpPr>
              <p:nvPr/>
            </p:nvSpPr>
            <p:spPr bwMode="gray">
              <a:xfrm>
                <a:off x="-240" y="-1174"/>
                <a:ext cx="1344" cy="458"/>
              </a:xfrm>
              <a:custGeom>
                <a:avLst/>
                <a:gdLst>
                  <a:gd name="T0" fmla="*/ 0 w 1344"/>
                  <a:gd name="T1" fmla="*/ 0 h 458"/>
                  <a:gd name="T2" fmla="*/ 0 w 1344"/>
                  <a:gd name="T3" fmla="*/ 97 h 458"/>
                  <a:gd name="T4" fmla="*/ 1344 w 1344"/>
                  <a:gd name="T5" fmla="*/ 458 h 458"/>
                  <a:gd name="T6" fmla="*/ 1344 w 1344"/>
                  <a:gd name="T7" fmla="*/ 361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049" name="Freeform 101"/>
              <p:cNvSpPr>
                <a:spLocks/>
              </p:cNvSpPr>
              <p:nvPr/>
            </p:nvSpPr>
            <p:spPr bwMode="gray">
              <a:xfrm>
                <a:off x="2448" y="-1174"/>
                <a:ext cx="449" cy="217"/>
              </a:xfrm>
              <a:custGeom>
                <a:avLst/>
                <a:gdLst>
                  <a:gd name="T0" fmla="*/ 0 w 449"/>
                  <a:gd name="T1" fmla="*/ 0 h 217"/>
                  <a:gd name="T2" fmla="*/ 0 w 449"/>
                  <a:gd name="T3" fmla="*/ 97 h 217"/>
                  <a:gd name="T4" fmla="*/ 449 w 449"/>
                  <a:gd name="T5" fmla="*/ 217 h 217"/>
                  <a:gd name="T6" fmla="*/ 449 w 449"/>
                  <a:gd name="T7" fmla="*/ 120 h 217"/>
                  <a:gd name="T8" fmla="*/ 0 w 449"/>
                  <a:gd name="T9" fmla="*/ 0 h 217"/>
                  <a:gd name="T10" fmla="*/ 0 60000 65536"/>
                  <a:gd name="T11" fmla="*/ 0 60000 65536"/>
                  <a:gd name="T12" fmla="*/ 0 60000 65536"/>
                  <a:gd name="T13" fmla="*/ 0 60000 65536"/>
                  <a:gd name="T14" fmla="*/ 0 60000 65536"/>
                  <a:gd name="T15" fmla="*/ 0 w 449"/>
                  <a:gd name="T16" fmla="*/ 0 h 217"/>
                  <a:gd name="T17" fmla="*/ 449 w 449"/>
                  <a:gd name="T18" fmla="*/ 217 h 217"/>
                </a:gdLst>
                <a:ahLst/>
                <a:cxnLst>
                  <a:cxn ang="T10">
                    <a:pos x="T0" y="T1"/>
                  </a:cxn>
                  <a:cxn ang="T11">
                    <a:pos x="T2" y="T3"/>
                  </a:cxn>
                  <a:cxn ang="T12">
                    <a:pos x="T4" y="T5"/>
                  </a:cxn>
                  <a:cxn ang="T13">
                    <a:pos x="T6" y="T7"/>
                  </a:cxn>
                  <a:cxn ang="T14">
                    <a:pos x="T8" y="T9"/>
                  </a:cxn>
                </a:cxnLst>
                <a:rect l="T15" t="T16" r="T17" b="T18"/>
                <a:pathLst>
                  <a:path w="449" h="217">
                    <a:moveTo>
                      <a:pt x="0" y="0"/>
                    </a:moveTo>
                    <a:lnTo>
                      <a:pt x="0" y="97"/>
                    </a:lnTo>
                    <a:lnTo>
                      <a:pt x="449" y="217"/>
                    </a:lnTo>
                    <a:lnTo>
                      <a:pt x="449"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050" name="Freeform 102"/>
              <p:cNvSpPr>
                <a:spLocks/>
              </p:cNvSpPr>
              <p:nvPr/>
            </p:nvSpPr>
            <p:spPr bwMode="gray">
              <a:xfrm>
                <a:off x="1104" y="-1174"/>
                <a:ext cx="1344" cy="458"/>
              </a:xfrm>
              <a:custGeom>
                <a:avLst/>
                <a:gdLst>
                  <a:gd name="T0" fmla="*/ 0 w 1344"/>
                  <a:gd name="T1" fmla="*/ 458 h 458"/>
                  <a:gd name="T2" fmla="*/ 0 w 1344"/>
                  <a:gd name="T3" fmla="*/ 361 h 458"/>
                  <a:gd name="T4" fmla="*/ 1344 w 1344"/>
                  <a:gd name="T5" fmla="*/ 0 h 458"/>
                  <a:gd name="T6" fmla="*/ 1344 w 1344"/>
                  <a:gd name="T7" fmla="*/ 97 h 458"/>
                  <a:gd name="T8" fmla="*/ 0 w 1344"/>
                  <a:gd name="T9" fmla="*/ 458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458"/>
                    </a:moveTo>
                    <a:lnTo>
                      <a:pt x="0" y="361"/>
                    </a:lnTo>
                    <a:lnTo>
                      <a:pt x="1344" y="0"/>
                    </a:lnTo>
                    <a:lnTo>
                      <a:pt x="1344" y="97"/>
                    </a:lnTo>
                    <a:lnTo>
                      <a:pt x="0" y="458"/>
                    </a:lnTo>
                    <a:close/>
                  </a:path>
                </a:pathLst>
              </a:custGeom>
              <a:solidFill>
                <a:schemeClr val="tx1"/>
              </a:solidFill>
              <a:ln w="6350">
                <a:solidFill>
                  <a:schemeClr val="bg1"/>
                </a:solidFill>
                <a:miter lim="800000"/>
                <a:headEnd/>
                <a:tailEnd/>
              </a:ln>
            </p:spPr>
            <p:txBody>
              <a:bodyPr/>
              <a:lstStyle/>
              <a:p>
                <a:endParaRPr lang="nl-NL"/>
              </a:p>
            </p:txBody>
          </p:sp>
        </p:grpSp>
        <p:grpSp>
          <p:nvGrpSpPr>
            <p:cNvPr id="963" name="Groep 231"/>
            <p:cNvGrpSpPr>
              <a:grpSpLocks/>
            </p:cNvGrpSpPr>
            <p:nvPr/>
          </p:nvGrpSpPr>
          <p:grpSpPr bwMode="auto">
            <a:xfrm>
              <a:off x="517526" y="1381229"/>
              <a:ext cx="2044700" cy="814387"/>
              <a:chOff x="-96007" y="3671795"/>
              <a:chExt cx="2044700" cy="814457"/>
            </a:xfrm>
          </p:grpSpPr>
          <p:sp>
            <p:nvSpPr>
              <p:cNvPr id="1024" name="Freeform 49"/>
              <p:cNvSpPr>
                <a:spLocks noChangeAspect="1"/>
              </p:cNvSpPr>
              <p:nvPr/>
            </p:nvSpPr>
            <p:spPr bwMode="gray">
              <a:xfrm>
                <a:off x="-96007" y="3938518"/>
                <a:ext cx="2044700" cy="547734"/>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025" name="Group 104"/>
              <p:cNvGrpSpPr>
                <a:grpSpLocks noChangeAspect="1"/>
              </p:cNvGrpSpPr>
              <p:nvPr/>
            </p:nvGrpSpPr>
            <p:grpSpPr bwMode="auto">
              <a:xfrm>
                <a:off x="611320" y="3671795"/>
                <a:ext cx="468313" cy="500062"/>
                <a:chOff x="1658" y="2536"/>
                <a:chExt cx="596" cy="637"/>
              </a:xfrm>
            </p:grpSpPr>
            <p:grpSp>
              <p:nvGrpSpPr>
                <p:cNvPr id="1026" name="Group 105"/>
                <p:cNvGrpSpPr>
                  <a:grpSpLocks noChangeAspect="1"/>
                </p:cNvGrpSpPr>
                <p:nvPr/>
              </p:nvGrpSpPr>
              <p:grpSpPr bwMode="auto">
                <a:xfrm>
                  <a:off x="1876" y="2536"/>
                  <a:ext cx="378" cy="637"/>
                  <a:chOff x="1876" y="2536"/>
                  <a:chExt cx="378" cy="637"/>
                </a:xfrm>
              </p:grpSpPr>
              <p:grpSp>
                <p:nvGrpSpPr>
                  <p:cNvPr id="1032" name="Group 106"/>
                  <p:cNvGrpSpPr>
                    <a:grpSpLocks noChangeAspect="1"/>
                  </p:cNvGrpSpPr>
                  <p:nvPr/>
                </p:nvGrpSpPr>
                <p:grpSpPr bwMode="auto">
                  <a:xfrm>
                    <a:off x="1876" y="2536"/>
                    <a:ext cx="343" cy="637"/>
                    <a:chOff x="4178" y="782"/>
                    <a:chExt cx="343" cy="637"/>
                  </a:xfrm>
                </p:grpSpPr>
                <p:sp>
                  <p:nvSpPr>
                    <p:cNvPr id="1042" name="Freeform 107"/>
                    <p:cNvSpPr>
                      <a:spLocks noChangeAspect="1"/>
                    </p:cNvSpPr>
                    <p:nvPr/>
                  </p:nvSpPr>
                  <p:spPr bwMode="gray">
                    <a:xfrm>
                      <a:off x="4333" y="1087"/>
                      <a:ext cx="121" cy="332"/>
                    </a:xfrm>
                    <a:custGeom>
                      <a:avLst/>
                      <a:gdLst/>
                      <a:ahLst/>
                      <a:cxnLst>
                        <a:cxn ang="0">
                          <a:pos x="89" y="156"/>
                        </a:cxn>
                        <a:cxn ang="0">
                          <a:pos x="89" y="7"/>
                        </a:cxn>
                        <a:cxn ang="0">
                          <a:pos x="89" y="5"/>
                        </a:cxn>
                        <a:cxn ang="0">
                          <a:pos x="63" y="20"/>
                        </a:cxn>
                        <a:cxn ang="0">
                          <a:pos x="12" y="11"/>
                        </a:cxn>
                        <a:cxn ang="0">
                          <a:pos x="3" y="0"/>
                        </a:cxn>
                        <a:cxn ang="0">
                          <a:pos x="3" y="36"/>
                        </a:cxn>
                        <a:cxn ang="0">
                          <a:pos x="2" y="205"/>
                        </a:cxn>
                        <a:cxn ang="0">
                          <a:pos x="43" y="205"/>
                        </a:cxn>
                        <a:cxn ang="0">
                          <a:pos x="45" y="51"/>
                        </a:cxn>
                        <a:cxn ang="0">
                          <a:pos x="36" y="40"/>
                        </a:cxn>
                        <a:cxn ang="0">
                          <a:pos x="45" y="51"/>
                        </a:cxn>
                        <a:cxn ang="0">
                          <a:pos x="43" y="205"/>
                        </a:cxn>
                        <a:cxn ang="0">
                          <a:pos x="44" y="211"/>
                        </a:cxn>
                        <a:cxn ang="0">
                          <a:pos x="88" y="218"/>
                        </a:cxn>
                        <a:cxn ang="0">
                          <a:pos x="89" y="156"/>
                        </a:cxn>
                      </a:cxnLst>
                      <a:rect l="0" t="0" r="r" b="b"/>
                      <a:pathLst>
                        <a:path w="90" h="245">
                          <a:moveTo>
                            <a:pt x="89" y="156"/>
                          </a:moveTo>
                          <a:cubicBezTo>
                            <a:pt x="89" y="141"/>
                            <a:pt x="90" y="47"/>
                            <a:pt x="89" y="7"/>
                          </a:cubicBezTo>
                          <a:cubicBezTo>
                            <a:pt x="89" y="6"/>
                            <a:pt x="89" y="6"/>
                            <a:pt x="89"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3" y="225"/>
                            <a:pt x="43" y="205"/>
                          </a:cubicBezTo>
                          <a:cubicBezTo>
                            <a:pt x="43" y="171"/>
                            <a:pt x="46" y="55"/>
                            <a:pt x="45" y="51"/>
                          </a:cubicBezTo>
                          <a:cubicBezTo>
                            <a:pt x="45" y="47"/>
                            <a:pt x="36" y="47"/>
                            <a:pt x="36" y="40"/>
                          </a:cubicBezTo>
                          <a:cubicBezTo>
                            <a:pt x="36" y="47"/>
                            <a:pt x="45" y="47"/>
                            <a:pt x="45" y="51"/>
                          </a:cubicBezTo>
                          <a:cubicBezTo>
                            <a:pt x="46" y="55"/>
                            <a:pt x="43" y="171"/>
                            <a:pt x="43" y="205"/>
                          </a:cubicBezTo>
                          <a:cubicBezTo>
                            <a:pt x="44" y="207"/>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43" name="Freeform 108"/>
                    <p:cNvSpPr>
                      <a:spLocks noChangeAspect="1"/>
                    </p:cNvSpPr>
                    <p:nvPr/>
                  </p:nvSpPr>
                  <p:spPr bwMode="gray">
                    <a:xfrm>
                      <a:off x="4179" y="867"/>
                      <a:ext cx="343" cy="313"/>
                    </a:xfrm>
                    <a:custGeom>
                      <a:avLst/>
                      <a:gdLst/>
                      <a:ahLst/>
                      <a:cxnLst>
                        <a:cxn ang="0">
                          <a:pos x="248" y="194"/>
                        </a:cxn>
                        <a:cxn ang="0">
                          <a:pos x="225" y="49"/>
                        </a:cxn>
                        <a:cxn ang="0">
                          <a:pos x="199" y="24"/>
                        </a:cxn>
                        <a:cxn ang="0">
                          <a:pos x="156" y="13"/>
                        </a:cxn>
                        <a:cxn ang="0">
                          <a:pos x="116" y="2"/>
                        </a:cxn>
                        <a:cxn ang="0">
                          <a:pos x="86" y="12"/>
                        </a:cxn>
                        <a:cxn ang="0">
                          <a:pos x="73" y="86"/>
                        </a:cxn>
                        <a:cxn ang="0">
                          <a:pos x="73" y="86"/>
                        </a:cxn>
                        <a:cxn ang="0">
                          <a:pos x="72" y="91"/>
                        </a:cxn>
                        <a:cxn ang="0">
                          <a:pos x="21" y="104"/>
                        </a:cxn>
                        <a:cxn ang="0">
                          <a:pos x="26" y="135"/>
                        </a:cxn>
                        <a:cxn ang="0">
                          <a:pos x="80" y="122"/>
                        </a:cxn>
                        <a:cxn ang="0">
                          <a:pos x="80" y="122"/>
                        </a:cxn>
                        <a:cxn ang="0">
                          <a:pos x="86" y="120"/>
                        </a:cxn>
                        <a:cxn ang="0">
                          <a:pos x="99" y="113"/>
                        </a:cxn>
                        <a:cxn ang="0">
                          <a:pos x="104" y="92"/>
                        </a:cxn>
                        <a:cxn ang="0">
                          <a:pos x="104" y="92"/>
                        </a:cxn>
                        <a:cxn ang="0">
                          <a:pos x="110" y="47"/>
                        </a:cxn>
                        <a:cxn ang="0">
                          <a:pos x="110" y="47"/>
                        </a:cxn>
                        <a:cxn ang="0">
                          <a:pos x="109" y="164"/>
                        </a:cxn>
                        <a:cxn ang="0">
                          <a:pos x="118" y="175"/>
                        </a:cxn>
                        <a:cxn ang="0">
                          <a:pos x="169" y="189"/>
                        </a:cxn>
                        <a:cxn ang="0">
                          <a:pos x="196" y="169"/>
                        </a:cxn>
                        <a:cxn ang="0">
                          <a:pos x="194" y="88"/>
                        </a:cxn>
                        <a:cxn ang="0">
                          <a:pos x="192" y="75"/>
                        </a:cxn>
                        <a:cxn ang="0">
                          <a:pos x="194" y="88"/>
                        </a:cxn>
                        <a:cxn ang="0">
                          <a:pos x="215" y="204"/>
                        </a:cxn>
                        <a:cxn ang="0">
                          <a:pos x="248" y="194"/>
                        </a:cxn>
                      </a:cxnLst>
                      <a:rect l="0" t="0" r="r" b="b"/>
                      <a:pathLst>
                        <a:path w="254" h="232">
                          <a:moveTo>
                            <a:pt x="248" y="194"/>
                          </a:moveTo>
                          <a:cubicBezTo>
                            <a:pt x="245" y="184"/>
                            <a:pt x="228" y="67"/>
                            <a:pt x="225" y="49"/>
                          </a:cubicBezTo>
                          <a:cubicBezTo>
                            <a:pt x="222" y="32"/>
                            <a:pt x="207" y="27"/>
                            <a:pt x="199" y="24"/>
                          </a:cubicBezTo>
                          <a:cubicBezTo>
                            <a:pt x="191" y="21"/>
                            <a:pt x="169" y="16"/>
                            <a:pt x="156" y="13"/>
                          </a:cubicBezTo>
                          <a:cubicBezTo>
                            <a:pt x="144" y="10"/>
                            <a:pt x="125" y="4"/>
                            <a:pt x="116" y="2"/>
                          </a:cubicBezTo>
                          <a:cubicBezTo>
                            <a:pt x="107" y="0"/>
                            <a:pt x="89" y="4"/>
                            <a:pt x="86" y="12"/>
                          </a:cubicBezTo>
                          <a:cubicBezTo>
                            <a:pt x="85" y="15"/>
                            <a:pt x="79" y="50"/>
                            <a:pt x="73" y="86"/>
                          </a:cubicBezTo>
                          <a:cubicBezTo>
                            <a:pt x="73" y="86"/>
                            <a:pt x="73" y="86"/>
                            <a:pt x="73" y="86"/>
                          </a:cubicBezTo>
                          <a:cubicBezTo>
                            <a:pt x="72" y="91"/>
                            <a:pt x="72" y="91"/>
                            <a:pt x="72" y="91"/>
                          </a:cubicBezTo>
                          <a:cubicBezTo>
                            <a:pt x="49" y="96"/>
                            <a:pt x="28" y="103"/>
                            <a:pt x="21" y="104"/>
                          </a:cubicBezTo>
                          <a:cubicBezTo>
                            <a:pt x="0" y="109"/>
                            <a:pt x="9" y="137"/>
                            <a:pt x="26" y="135"/>
                          </a:cubicBezTo>
                          <a:cubicBezTo>
                            <a:pt x="30" y="135"/>
                            <a:pt x="55" y="129"/>
                            <a:pt x="80" y="122"/>
                          </a:cubicBezTo>
                          <a:cubicBezTo>
                            <a:pt x="80" y="122"/>
                            <a:pt x="80" y="122"/>
                            <a:pt x="80" y="122"/>
                          </a:cubicBezTo>
                          <a:cubicBezTo>
                            <a:pt x="86" y="120"/>
                            <a:pt x="86" y="120"/>
                            <a:pt x="86" y="120"/>
                          </a:cubicBezTo>
                          <a:cubicBezTo>
                            <a:pt x="92" y="119"/>
                            <a:pt x="96" y="116"/>
                            <a:pt x="99" y="113"/>
                          </a:cubicBezTo>
                          <a:cubicBezTo>
                            <a:pt x="102" y="108"/>
                            <a:pt x="104" y="102"/>
                            <a:pt x="104" y="92"/>
                          </a:cubicBezTo>
                          <a:cubicBezTo>
                            <a:pt x="104" y="92"/>
                            <a:pt x="104" y="92"/>
                            <a:pt x="104" y="92"/>
                          </a:cubicBezTo>
                          <a:cubicBezTo>
                            <a:pt x="107" y="69"/>
                            <a:pt x="109" y="49"/>
                            <a:pt x="110" y="47"/>
                          </a:cubicBezTo>
                          <a:cubicBezTo>
                            <a:pt x="110" y="47"/>
                            <a:pt x="110" y="47"/>
                            <a:pt x="110" y="47"/>
                          </a:cubicBezTo>
                          <a:cubicBezTo>
                            <a:pt x="110" y="53"/>
                            <a:pt x="109" y="122"/>
                            <a:pt x="109" y="164"/>
                          </a:cubicBezTo>
                          <a:cubicBezTo>
                            <a:pt x="110" y="169"/>
                            <a:pt x="112" y="174"/>
                            <a:pt x="118" y="175"/>
                          </a:cubicBezTo>
                          <a:cubicBezTo>
                            <a:pt x="130" y="177"/>
                            <a:pt x="162" y="187"/>
                            <a:pt x="169" y="189"/>
                          </a:cubicBezTo>
                          <a:cubicBezTo>
                            <a:pt x="177" y="190"/>
                            <a:pt x="193" y="181"/>
                            <a:pt x="196" y="169"/>
                          </a:cubicBezTo>
                          <a:cubicBezTo>
                            <a:pt x="196" y="141"/>
                            <a:pt x="196" y="111"/>
                            <a:pt x="194" y="88"/>
                          </a:cubicBezTo>
                          <a:cubicBezTo>
                            <a:pt x="193" y="82"/>
                            <a:pt x="193" y="78"/>
                            <a:pt x="192" y="75"/>
                          </a:cubicBezTo>
                          <a:cubicBezTo>
                            <a:pt x="193" y="79"/>
                            <a:pt x="194" y="83"/>
                            <a:pt x="194" y="88"/>
                          </a:cubicBezTo>
                          <a:cubicBezTo>
                            <a:pt x="197" y="110"/>
                            <a:pt x="204" y="150"/>
                            <a:pt x="215" y="204"/>
                          </a:cubicBezTo>
                          <a:cubicBezTo>
                            <a:pt x="221" y="232"/>
                            <a:pt x="254" y="218"/>
                            <a:pt x="248" y="194"/>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44" name="Freeform 109"/>
                    <p:cNvSpPr>
                      <a:spLocks noChangeAspect="1"/>
                    </p:cNvSpPr>
                    <p:nvPr/>
                  </p:nvSpPr>
                  <p:spPr bwMode="gray">
                    <a:xfrm>
                      <a:off x="4340" y="852"/>
                      <a:ext cx="89" cy="55"/>
                    </a:xfrm>
                    <a:custGeom>
                      <a:avLst/>
                      <a:gdLst>
                        <a:gd name="T0" fmla="*/ 1048 w 66"/>
                        <a:gd name="T1" fmla="*/ 1324 h 41"/>
                        <a:gd name="T2" fmla="*/ 324 w 66"/>
                        <a:gd name="T3" fmla="*/ 755 h 41"/>
                        <a:gd name="T4" fmla="*/ 534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3" y="37"/>
                            <a:pt x="0" y="25"/>
                            <a:pt x="9" y="22"/>
                          </a:cubicBezTo>
                          <a:cubicBezTo>
                            <a:pt x="16" y="21"/>
                            <a:pt x="13" y="15"/>
                            <a:pt x="15"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045" name="Oval 110"/>
                    <p:cNvSpPr>
                      <a:spLocks noChangeAspect="1" noChangeArrowheads="1"/>
                    </p:cNvSpPr>
                    <p:nvPr/>
                  </p:nvSpPr>
                  <p:spPr bwMode="gray">
                    <a:xfrm flipH="1">
                      <a:off x="4331"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1033" name="Group 111"/>
                  <p:cNvGrpSpPr>
                    <a:grpSpLocks noChangeAspect="1"/>
                  </p:cNvGrpSpPr>
                  <p:nvPr/>
                </p:nvGrpSpPr>
                <p:grpSpPr bwMode="auto">
                  <a:xfrm>
                    <a:off x="2127" y="2897"/>
                    <a:ext cx="127" cy="137"/>
                    <a:chOff x="2408" y="1629"/>
                    <a:chExt cx="127" cy="137"/>
                  </a:xfrm>
                </p:grpSpPr>
                <p:sp>
                  <p:nvSpPr>
                    <p:cNvPr id="1035" name="Freeform 112"/>
                    <p:cNvSpPr>
                      <a:spLocks noChangeAspect="1"/>
                    </p:cNvSpPr>
                    <p:nvPr/>
                  </p:nvSpPr>
                  <p:spPr bwMode="gray">
                    <a:xfrm>
                      <a:off x="2408" y="1645"/>
                      <a:ext cx="127" cy="34"/>
                    </a:xfrm>
                    <a:custGeom>
                      <a:avLst/>
                      <a:gdLst>
                        <a:gd name="T0" fmla="*/ 0 w 227"/>
                        <a:gd name="T1" fmla="*/ 1 h 62"/>
                        <a:gd name="T2" fmla="*/ 1 w 227"/>
                        <a:gd name="T3" fmla="*/ 0 h 62"/>
                        <a:gd name="T4" fmla="*/ 1 w 227"/>
                        <a:gd name="T5" fmla="*/ 1 h 62"/>
                        <a:gd name="T6" fmla="*/ 1 w 227"/>
                        <a:gd name="T7" fmla="*/ 1 h 62"/>
                        <a:gd name="T8" fmla="*/ 0 w 227"/>
                        <a:gd name="T9" fmla="*/ 1 h 62"/>
                        <a:gd name="T10" fmla="*/ 0 60000 65536"/>
                        <a:gd name="T11" fmla="*/ 0 60000 65536"/>
                        <a:gd name="T12" fmla="*/ 0 60000 65536"/>
                        <a:gd name="T13" fmla="*/ 0 60000 65536"/>
                        <a:gd name="T14" fmla="*/ 0 60000 65536"/>
                        <a:gd name="T15" fmla="*/ 0 w 227"/>
                        <a:gd name="T16" fmla="*/ 0 h 62"/>
                        <a:gd name="T17" fmla="*/ 227 w 227"/>
                        <a:gd name="T18" fmla="*/ 62 h 62"/>
                      </a:gdLst>
                      <a:ahLst/>
                      <a:cxnLst>
                        <a:cxn ang="T10">
                          <a:pos x="T0" y="T1"/>
                        </a:cxn>
                        <a:cxn ang="T11">
                          <a:pos x="T2" y="T3"/>
                        </a:cxn>
                        <a:cxn ang="T12">
                          <a:pos x="T4" y="T5"/>
                        </a:cxn>
                        <a:cxn ang="T13">
                          <a:pos x="T6" y="T7"/>
                        </a:cxn>
                        <a:cxn ang="T14">
                          <a:pos x="T8" y="T9"/>
                        </a:cxn>
                      </a:cxnLst>
                      <a:rect l="T15" t="T16" r="T17" b="T18"/>
                      <a:pathLst>
                        <a:path w="227" h="62">
                          <a:moveTo>
                            <a:pt x="0" y="47"/>
                          </a:moveTo>
                          <a:lnTo>
                            <a:pt x="177" y="0"/>
                          </a:lnTo>
                          <a:lnTo>
                            <a:pt x="227" y="12"/>
                          </a:lnTo>
                          <a:lnTo>
                            <a:pt x="47" y="62"/>
                          </a:lnTo>
                          <a:lnTo>
                            <a:pt x="0" y="47"/>
                          </a:lnTo>
                          <a:close/>
                        </a:path>
                      </a:pathLst>
                    </a:custGeom>
                    <a:solidFill>
                      <a:srgbClr val="663300"/>
                    </a:solidFill>
                    <a:ln w="6350">
                      <a:solidFill>
                        <a:srgbClr val="663300"/>
                      </a:solidFill>
                      <a:miter lim="800000"/>
                      <a:headEnd/>
                      <a:tailEnd/>
                    </a:ln>
                  </p:spPr>
                  <p:txBody>
                    <a:bodyPr/>
                    <a:lstStyle/>
                    <a:p>
                      <a:endParaRPr lang="nl-NL"/>
                    </a:p>
                  </p:txBody>
                </p:sp>
                <p:sp>
                  <p:nvSpPr>
                    <p:cNvPr id="1036" name="Freeform 113"/>
                    <p:cNvSpPr>
                      <a:spLocks noChangeAspect="1"/>
                    </p:cNvSpPr>
                    <p:nvPr/>
                  </p:nvSpPr>
                  <p:spPr bwMode="gray">
                    <a:xfrm>
                      <a:off x="2434" y="1651"/>
                      <a:ext cx="101" cy="115"/>
                    </a:xfrm>
                    <a:custGeom>
                      <a:avLst/>
                      <a:gdLst>
                        <a:gd name="T0" fmla="*/ 0 w 180"/>
                        <a:gd name="T1" fmla="*/ 1 h 206"/>
                        <a:gd name="T2" fmla="*/ 0 w 180"/>
                        <a:gd name="T3" fmla="*/ 1 h 206"/>
                        <a:gd name="T4" fmla="*/ 1 w 180"/>
                        <a:gd name="T5" fmla="*/ 0 h 206"/>
                        <a:gd name="T6" fmla="*/ 1 w 180"/>
                        <a:gd name="T7" fmla="*/ 1 h 206"/>
                        <a:gd name="T8" fmla="*/ 0 w 180"/>
                        <a:gd name="T9" fmla="*/ 1 h 206"/>
                        <a:gd name="T10" fmla="*/ 0 60000 65536"/>
                        <a:gd name="T11" fmla="*/ 0 60000 65536"/>
                        <a:gd name="T12" fmla="*/ 0 60000 65536"/>
                        <a:gd name="T13" fmla="*/ 0 60000 65536"/>
                        <a:gd name="T14" fmla="*/ 0 60000 65536"/>
                        <a:gd name="T15" fmla="*/ 0 w 180"/>
                        <a:gd name="T16" fmla="*/ 0 h 206"/>
                        <a:gd name="T17" fmla="*/ 180 w 180"/>
                        <a:gd name="T18" fmla="*/ 206 h 206"/>
                      </a:gdLst>
                      <a:ahLst/>
                      <a:cxnLst>
                        <a:cxn ang="T10">
                          <a:pos x="T0" y="T1"/>
                        </a:cxn>
                        <a:cxn ang="T11">
                          <a:pos x="T2" y="T3"/>
                        </a:cxn>
                        <a:cxn ang="T12">
                          <a:pos x="T4" y="T5"/>
                        </a:cxn>
                        <a:cxn ang="T13">
                          <a:pos x="T6" y="T7"/>
                        </a:cxn>
                        <a:cxn ang="T14">
                          <a:pos x="T8" y="T9"/>
                        </a:cxn>
                      </a:cxnLst>
                      <a:rect l="T15" t="T16" r="T17" b="T18"/>
                      <a:pathLst>
                        <a:path w="180" h="206">
                          <a:moveTo>
                            <a:pt x="0" y="206"/>
                          </a:moveTo>
                          <a:lnTo>
                            <a:pt x="0" y="50"/>
                          </a:lnTo>
                          <a:lnTo>
                            <a:pt x="180" y="0"/>
                          </a:lnTo>
                          <a:lnTo>
                            <a:pt x="180" y="158"/>
                          </a:lnTo>
                          <a:lnTo>
                            <a:pt x="0" y="206"/>
                          </a:lnTo>
                          <a:close/>
                        </a:path>
                      </a:pathLst>
                    </a:custGeom>
                    <a:solidFill>
                      <a:srgbClr val="8E4700"/>
                    </a:solidFill>
                    <a:ln w="6350">
                      <a:solidFill>
                        <a:srgbClr val="663300"/>
                      </a:solidFill>
                      <a:miter lim="800000"/>
                      <a:headEnd/>
                      <a:tailEnd/>
                    </a:ln>
                  </p:spPr>
                  <p:txBody>
                    <a:bodyPr/>
                    <a:lstStyle/>
                    <a:p>
                      <a:endParaRPr lang="nl-NL"/>
                    </a:p>
                  </p:txBody>
                </p:sp>
                <p:sp>
                  <p:nvSpPr>
                    <p:cNvPr id="1037" name="Freeform 114"/>
                    <p:cNvSpPr>
                      <a:spLocks noChangeAspect="1"/>
                    </p:cNvSpPr>
                    <p:nvPr/>
                  </p:nvSpPr>
                  <p:spPr bwMode="gray">
                    <a:xfrm>
                      <a:off x="2408" y="1671"/>
                      <a:ext cx="26" cy="95"/>
                    </a:xfrm>
                    <a:custGeom>
                      <a:avLst/>
                      <a:gdLst>
                        <a:gd name="T0" fmla="*/ 0 w 47"/>
                        <a:gd name="T1" fmla="*/ 0 h 171"/>
                        <a:gd name="T2" fmla="*/ 0 w 47"/>
                        <a:gd name="T3" fmla="*/ 1 h 171"/>
                        <a:gd name="T4" fmla="*/ 1 w 47"/>
                        <a:gd name="T5" fmla="*/ 1 h 171"/>
                        <a:gd name="T6" fmla="*/ 1 w 47"/>
                        <a:gd name="T7" fmla="*/ 1 h 171"/>
                        <a:gd name="T8" fmla="*/ 0 w 47"/>
                        <a:gd name="T9" fmla="*/ 0 h 171"/>
                        <a:gd name="T10" fmla="*/ 0 60000 65536"/>
                        <a:gd name="T11" fmla="*/ 0 60000 65536"/>
                        <a:gd name="T12" fmla="*/ 0 60000 65536"/>
                        <a:gd name="T13" fmla="*/ 0 60000 65536"/>
                        <a:gd name="T14" fmla="*/ 0 60000 65536"/>
                        <a:gd name="T15" fmla="*/ 0 w 47"/>
                        <a:gd name="T16" fmla="*/ 0 h 171"/>
                        <a:gd name="T17" fmla="*/ 47 w 47"/>
                        <a:gd name="T18" fmla="*/ 171 h 171"/>
                      </a:gdLst>
                      <a:ahLst/>
                      <a:cxnLst>
                        <a:cxn ang="T10">
                          <a:pos x="T0" y="T1"/>
                        </a:cxn>
                        <a:cxn ang="T11">
                          <a:pos x="T2" y="T3"/>
                        </a:cxn>
                        <a:cxn ang="T12">
                          <a:pos x="T4" y="T5"/>
                        </a:cxn>
                        <a:cxn ang="T13">
                          <a:pos x="T6" y="T7"/>
                        </a:cxn>
                        <a:cxn ang="T14">
                          <a:pos x="T8" y="T9"/>
                        </a:cxn>
                      </a:cxnLst>
                      <a:rect l="T15" t="T16" r="T17" b="T18"/>
                      <a:pathLst>
                        <a:path w="47" h="171">
                          <a:moveTo>
                            <a:pt x="0" y="0"/>
                          </a:moveTo>
                          <a:lnTo>
                            <a:pt x="0" y="159"/>
                          </a:lnTo>
                          <a:lnTo>
                            <a:pt x="47" y="171"/>
                          </a:lnTo>
                          <a:lnTo>
                            <a:pt x="47" y="15"/>
                          </a:lnTo>
                          <a:lnTo>
                            <a:pt x="0" y="0"/>
                          </a:lnTo>
                          <a:close/>
                        </a:path>
                      </a:pathLst>
                    </a:custGeom>
                    <a:solidFill>
                      <a:srgbClr val="482400"/>
                    </a:solidFill>
                    <a:ln w="6350">
                      <a:solidFill>
                        <a:srgbClr val="663300"/>
                      </a:solidFill>
                      <a:miter lim="800000"/>
                      <a:headEnd/>
                      <a:tailEnd/>
                    </a:ln>
                  </p:spPr>
                  <p:txBody>
                    <a:bodyPr/>
                    <a:lstStyle/>
                    <a:p>
                      <a:endParaRPr lang="nl-NL"/>
                    </a:p>
                  </p:txBody>
                </p:sp>
                <p:sp>
                  <p:nvSpPr>
                    <p:cNvPr id="1038" name="Freeform 115"/>
                    <p:cNvSpPr>
                      <a:spLocks noChangeAspect="1"/>
                    </p:cNvSpPr>
                    <p:nvPr/>
                  </p:nvSpPr>
                  <p:spPr bwMode="gray">
                    <a:xfrm>
                      <a:off x="2487" y="1632"/>
                      <a:ext cx="11" cy="26"/>
                    </a:xfrm>
                    <a:custGeom>
                      <a:avLst/>
                      <a:gdLst>
                        <a:gd name="T0" fmla="*/ 0 w 19"/>
                        <a:gd name="T1" fmla="*/ 0 h 47"/>
                        <a:gd name="T2" fmla="*/ 0 w 19"/>
                        <a:gd name="T3" fmla="*/ 1 h 47"/>
                        <a:gd name="T4" fmla="*/ 1 w 19"/>
                        <a:gd name="T5" fmla="*/ 1 h 47"/>
                        <a:gd name="T6" fmla="*/ 1 w 19"/>
                        <a:gd name="T7" fmla="*/ 1 h 47"/>
                        <a:gd name="T8" fmla="*/ 0 w 19"/>
                        <a:gd name="T9" fmla="*/ 0 h 47"/>
                        <a:gd name="T10" fmla="*/ 0 60000 65536"/>
                        <a:gd name="T11" fmla="*/ 0 60000 65536"/>
                        <a:gd name="T12" fmla="*/ 0 60000 65536"/>
                        <a:gd name="T13" fmla="*/ 0 60000 65536"/>
                        <a:gd name="T14" fmla="*/ 0 60000 65536"/>
                        <a:gd name="T15" fmla="*/ 0 w 19"/>
                        <a:gd name="T16" fmla="*/ 0 h 47"/>
                        <a:gd name="T17" fmla="*/ 19 w 19"/>
                        <a:gd name="T18" fmla="*/ 47 h 47"/>
                      </a:gdLst>
                      <a:ahLst/>
                      <a:cxnLst>
                        <a:cxn ang="T10">
                          <a:pos x="T0" y="T1"/>
                        </a:cxn>
                        <a:cxn ang="T11">
                          <a:pos x="T2" y="T3"/>
                        </a:cxn>
                        <a:cxn ang="T12">
                          <a:pos x="T4" y="T5"/>
                        </a:cxn>
                        <a:cxn ang="T13">
                          <a:pos x="T6" y="T7"/>
                        </a:cxn>
                        <a:cxn ang="T14">
                          <a:pos x="T8" y="T9"/>
                        </a:cxn>
                      </a:cxnLst>
                      <a:rect l="T15" t="T16" r="T17" b="T18"/>
                      <a:pathLst>
                        <a:path w="19" h="47">
                          <a:moveTo>
                            <a:pt x="0" y="0"/>
                          </a:moveTo>
                          <a:lnTo>
                            <a:pt x="0" y="42"/>
                          </a:lnTo>
                          <a:lnTo>
                            <a:pt x="19" y="47"/>
                          </a:lnTo>
                          <a:lnTo>
                            <a:pt x="19" y="4"/>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039" name="Freeform 116"/>
                    <p:cNvSpPr>
                      <a:spLocks noChangeAspect="1"/>
                    </p:cNvSpPr>
                    <p:nvPr/>
                  </p:nvSpPr>
                  <p:spPr bwMode="gray">
                    <a:xfrm>
                      <a:off x="2446" y="1632"/>
                      <a:ext cx="58" cy="40"/>
                    </a:xfrm>
                    <a:custGeom>
                      <a:avLst/>
                      <a:gdLst>
                        <a:gd name="T0" fmla="*/ 1 w 104"/>
                        <a:gd name="T1" fmla="*/ 0 h 73"/>
                        <a:gd name="T2" fmla="*/ 0 w 104"/>
                        <a:gd name="T3" fmla="*/ 1 h 73"/>
                        <a:gd name="T4" fmla="*/ 0 w 104"/>
                        <a:gd name="T5" fmla="*/ 1 h 73"/>
                        <a:gd name="T6" fmla="*/ 1 w 104"/>
                        <a:gd name="T7" fmla="*/ 1 h 73"/>
                        <a:gd name="T8" fmla="*/ 1 w 104"/>
                        <a:gd name="T9" fmla="*/ 1 h 73"/>
                        <a:gd name="T10" fmla="*/ 1 w 104"/>
                        <a:gd name="T11" fmla="*/ 1 h 73"/>
                        <a:gd name="T12" fmla="*/ 1 w 104"/>
                        <a:gd name="T13" fmla="*/ 1 h 73"/>
                        <a:gd name="T14" fmla="*/ 1 w 104"/>
                        <a:gd name="T15" fmla="*/ 1 h 73"/>
                        <a:gd name="T16" fmla="*/ 1 w 104"/>
                        <a:gd name="T17" fmla="*/ 0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73"/>
                        <a:gd name="T29" fmla="*/ 104 w 104"/>
                        <a:gd name="T30" fmla="*/ 73 h 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73">
                          <a:moveTo>
                            <a:pt x="104" y="0"/>
                          </a:moveTo>
                          <a:lnTo>
                            <a:pt x="0" y="28"/>
                          </a:lnTo>
                          <a:lnTo>
                            <a:pt x="0" y="73"/>
                          </a:lnTo>
                          <a:lnTo>
                            <a:pt x="14" y="68"/>
                          </a:lnTo>
                          <a:lnTo>
                            <a:pt x="14" y="37"/>
                          </a:lnTo>
                          <a:lnTo>
                            <a:pt x="92" y="16"/>
                          </a:lnTo>
                          <a:lnTo>
                            <a:pt x="92" y="47"/>
                          </a:lnTo>
                          <a:lnTo>
                            <a:pt x="104" y="45"/>
                          </a:lnTo>
                          <a:lnTo>
                            <a:pt x="104" y="0"/>
                          </a:lnTo>
                          <a:close/>
                        </a:path>
                      </a:pathLst>
                    </a:custGeom>
                    <a:solidFill>
                      <a:srgbClr val="8E4700"/>
                    </a:solidFill>
                    <a:ln w="6350">
                      <a:solidFill>
                        <a:srgbClr val="663300"/>
                      </a:solidFill>
                      <a:miter lim="800000"/>
                      <a:headEnd/>
                      <a:tailEnd/>
                    </a:ln>
                  </p:spPr>
                  <p:txBody>
                    <a:bodyPr/>
                    <a:lstStyle/>
                    <a:p>
                      <a:endParaRPr lang="nl-NL"/>
                    </a:p>
                  </p:txBody>
                </p:sp>
                <p:sp>
                  <p:nvSpPr>
                    <p:cNvPr id="1040" name="Freeform 117"/>
                    <p:cNvSpPr>
                      <a:spLocks noChangeAspect="1"/>
                    </p:cNvSpPr>
                    <p:nvPr/>
                  </p:nvSpPr>
                  <p:spPr bwMode="gray">
                    <a:xfrm>
                      <a:off x="2437" y="1645"/>
                      <a:ext cx="9" cy="27"/>
                    </a:xfrm>
                    <a:custGeom>
                      <a:avLst/>
                      <a:gdLst>
                        <a:gd name="T0" fmla="*/ 0 w 16"/>
                        <a:gd name="T1" fmla="*/ 0 h 50"/>
                        <a:gd name="T2" fmla="*/ 0 w 16"/>
                        <a:gd name="T3" fmla="*/ 1 h 50"/>
                        <a:gd name="T4" fmla="*/ 1 w 16"/>
                        <a:gd name="T5" fmla="*/ 1 h 50"/>
                        <a:gd name="T6" fmla="*/ 1 w 16"/>
                        <a:gd name="T7" fmla="*/ 1 h 50"/>
                        <a:gd name="T8" fmla="*/ 0 w 16"/>
                        <a:gd name="T9" fmla="*/ 0 h 50"/>
                        <a:gd name="T10" fmla="*/ 0 60000 65536"/>
                        <a:gd name="T11" fmla="*/ 0 60000 65536"/>
                        <a:gd name="T12" fmla="*/ 0 60000 65536"/>
                        <a:gd name="T13" fmla="*/ 0 60000 65536"/>
                        <a:gd name="T14" fmla="*/ 0 60000 65536"/>
                        <a:gd name="T15" fmla="*/ 0 w 16"/>
                        <a:gd name="T16" fmla="*/ 0 h 50"/>
                        <a:gd name="T17" fmla="*/ 16 w 16"/>
                        <a:gd name="T18" fmla="*/ 50 h 50"/>
                      </a:gdLst>
                      <a:ahLst/>
                      <a:cxnLst>
                        <a:cxn ang="T10">
                          <a:pos x="T0" y="T1"/>
                        </a:cxn>
                        <a:cxn ang="T11">
                          <a:pos x="T2" y="T3"/>
                        </a:cxn>
                        <a:cxn ang="T12">
                          <a:pos x="T4" y="T5"/>
                        </a:cxn>
                        <a:cxn ang="T13">
                          <a:pos x="T6" y="T7"/>
                        </a:cxn>
                        <a:cxn ang="T14">
                          <a:pos x="T8" y="T9"/>
                        </a:cxn>
                      </a:cxnLst>
                      <a:rect l="T15" t="T16" r="T17" b="T18"/>
                      <a:pathLst>
                        <a:path w="16" h="50">
                          <a:moveTo>
                            <a:pt x="0" y="0"/>
                          </a:moveTo>
                          <a:lnTo>
                            <a:pt x="0" y="43"/>
                          </a:lnTo>
                          <a:lnTo>
                            <a:pt x="16" y="50"/>
                          </a:lnTo>
                          <a:lnTo>
                            <a:pt x="16" y="5"/>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041" name="Freeform 118"/>
                    <p:cNvSpPr>
                      <a:spLocks noChangeAspect="1"/>
                    </p:cNvSpPr>
                    <p:nvPr/>
                  </p:nvSpPr>
                  <p:spPr bwMode="gray">
                    <a:xfrm>
                      <a:off x="2437" y="1629"/>
                      <a:ext cx="67" cy="18"/>
                    </a:xfrm>
                    <a:custGeom>
                      <a:avLst/>
                      <a:gdLst>
                        <a:gd name="T0" fmla="*/ 0 w 120"/>
                        <a:gd name="T1" fmla="*/ 1 h 33"/>
                        <a:gd name="T2" fmla="*/ 1 w 120"/>
                        <a:gd name="T3" fmla="*/ 0 h 33"/>
                        <a:gd name="T4" fmla="*/ 1 w 120"/>
                        <a:gd name="T5" fmla="*/ 1 h 33"/>
                        <a:gd name="T6" fmla="*/ 1 w 120"/>
                        <a:gd name="T7" fmla="*/ 1 h 33"/>
                        <a:gd name="T8" fmla="*/ 0 w 120"/>
                        <a:gd name="T9" fmla="*/ 1 h 33"/>
                        <a:gd name="T10" fmla="*/ 0 60000 65536"/>
                        <a:gd name="T11" fmla="*/ 0 60000 65536"/>
                        <a:gd name="T12" fmla="*/ 0 60000 65536"/>
                        <a:gd name="T13" fmla="*/ 0 60000 65536"/>
                        <a:gd name="T14" fmla="*/ 0 60000 65536"/>
                        <a:gd name="T15" fmla="*/ 0 w 120"/>
                        <a:gd name="T16" fmla="*/ 0 h 33"/>
                        <a:gd name="T17" fmla="*/ 120 w 120"/>
                        <a:gd name="T18" fmla="*/ 33 h 33"/>
                      </a:gdLst>
                      <a:ahLst/>
                      <a:cxnLst>
                        <a:cxn ang="T10">
                          <a:pos x="T0" y="T1"/>
                        </a:cxn>
                        <a:cxn ang="T11">
                          <a:pos x="T2" y="T3"/>
                        </a:cxn>
                        <a:cxn ang="T12">
                          <a:pos x="T4" y="T5"/>
                        </a:cxn>
                        <a:cxn ang="T13">
                          <a:pos x="T6" y="T7"/>
                        </a:cxn>
                        <a:cxn ang="T14">
                          <a:pos x="T8" y="T9"/>
                        </a:cxn>
                      </a:cxnLst>
                      <a:rect l="T15" t="T16" r="T17" b="T18"/>
                      <a:pathLst>
                        <a:path w="120" h="33">
                          <a:moveTo>
                            <a:pt x="0" y="28"/>
                          </a:moveTo>
                          <a:lnTo>
                            <a:pt x="101" y="0"/>
                          </a:lnTo>
                          <a:lnTo>
                            <a:pt x="120" y="5"/>
                          </a:lnTo>
                          <a:lnTo>
                            <a:pt x="16" y="33"/>
                          </a:lnTo>
                          <a:lnTo>
                            <a:pt x="0" y="28"/>
                          </a:lnTo>
                          <a:close/>
                        </a:path>
                      </a:pathLst>
                    </a:custGeom>
                    <a:solidFill>
                      <a:srgbClr val="8E4700"/>
                    </a:solidFill>
                    <a:ln w="6350">
                      <a:solidFill>
                        <a:srgbClr val="663300"/>
                      </a:solidFill>
                      <a:miter lim="800000"/>
                      <a:headEnd/>
                      <a:tailEnd/>
                    </a:ln>
                  </p:spPr>
                  <p:txBody>
                    <a:bodyPr/>
                    <a:lstStyle/>
                    <a:p>
                      <a:endParaRPr lang="nl-NL"/>
                    </a:p>
                  </p:txBody>
                </p:sp>
              </p:grpSp>
              <p:sp>
                <p:nvSpPr>
                  <p:cNvPr id="1034" name="Freeform 119"/>
                  <p:cNvSpPr>
                    <a:spLocks noChangeAspect="1"/>
                  </p:cNvSpPr>
                  <p:nvPr/>
                </p:nvSpPr>
                <p:spPr bwMode="gray">
                  <a:xfrm>
                    <a:off x="2057" y="2672"/>
                    <a:ext cx="32" cy="153"/>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027" name="Group 120"/>
                <p:cNvGrpSpPr>
                  <a:grpSpLocks noChangeAspect="1"/>
                </p:cNvGrpSpPr>
                <p:nvPr/>
              </p:nvGrpSpPr>
              <p:grpSpPr bwMode="auto">
                <a:xfrm>
                  <a:off x="1658" y="2536"/>
                  <a:ext cx="325" cy="637"/>
                  <a:chOff x="3960" y="782"/>
                  <a:chExt cx="325" cy="637"/>
                </a:xfrm>
              </p:grpSpPr>
              <p:sp>
                <p:nvSpPr>
                  <p:cNvPr id="1028" name="Freeform 121"/>
                  <p:cNvSpPr>
                    <a:spLocks noChangeAspect="1"/>
                  </p:cNvSpPr>
                  <p:nvPr/>
                </p:nvSpPr>
                <p:spPr bwMode="gray">
                  <a:xfrm>
                    <a:off x="4040" y="1087"/>
                    <a:ext cx="119" cy="332"/>
                  </a:xfrm>
                  <a:custGeom>
                    <a:avLst/>
                    <a:gdLst/>
                    <a:ahLst/>
                    <a:cxnLst>
                      <a:cxn ang="0">
                        <a:pos x="89" y="156"/>
                      </a:cxn>
                      <a:cxn ang="0">
                        <a:pos x="90" y="7"/>
                      </a:cxn>
                      <a:cxn ang="0">
                        <a:pos x="90" y="5"/>
                      </a:cxn>
                      <a:cxn ang="0">
                        <a:pos x="63" y="20"/>
                      </a:cxn>
                      <a:cxn ang="0">
                        <a:pos x="12" y="11"/>
                      </a:cxn>
                      <a:cxn ang="0">
                        <a:pos x="3" y="0"/>
                      </a:cxn>
                      <a:cxn ang="0">
                        <a:pos x="3" y="36"/>
                      </a:cxn>
                      <a:cxn ang="0">
                        <a:pos x="2" y="205"/>
                      </a:cxn>
                      <a:cxn ang="0">
                        <a:pos x="44" y="205"/>
                      </a:cxn>
                      <a:cxn ang="0">
                        <a:pos x="45" y="51"/>
                      </a:cxn>
                      <a:cxn ang="0">
                        <a:pos x="36" y="40"/>
                      </a:cxn>
                      <a:cxn ang="0">
                        <a:pos x="45" y="51"/>
                      </a:cxn>
                      <a:cxn ang="0">
                        <a:pos x="44" y="205"/>
                      </a:cxn>
                      <a:cxn ang="0">
                        <a:pos x="44" y="211"/>
                      </a:cxn>
                      <a:cxn ang="0">
                        <a:pos x="89" y="218"/>
                      </a:cxn>
                      <a:cxn ang="0">
                        <a:pos x="89" y="156"/>
                      </a:cxn>
                    </a:cxnLst>
                    <a:rect l="0" t="0" r="r" b="b"/>
                    <a:pathLst>
                      <a:path w="90" h="245">
                        <a:moveTo>
                          <a:pt x="89" y="156"/>
                        </a:moveTo>
                        <a:cubicBezTo>
                          <a:pt x="89" y="141"/>
                          <a:pt x="90" y="47"/>
                          <a:pt x="90" y="7"/>
                        </a:cubicBezTo>
                        <a:cubicBezTo>
                          <a:pt x="90" y="6"/>
                          <a:pt x="90" y="6"/>
                          <a:pt x="90"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4" y="225"/>
                          <a:pt x="44" y="205"/>
                        </a:cubicBezTo>
                        <a:cubicBezTo>
                          <a:pt x="43" y="171"/>
                          <a:pt x="46" y="55"/>
                          <a:pt x="45" y="51"/>
                        </a:cubicBezTo>
                        <a:cubicBezTo>
                          <a:pt x="45" y="47"/>
                          <a:pt x="36" y="47"/>
                          <a:pt x="36" y="40"/>
                        </a:cubicBezTo>
                        <a:cubicBezTo>
                          <a:pt x="36" y="47"/>
                          <a:pt x="45" y="47"/>
                          <a:pt x="45" y="51"/>
                        </a:cubicBezTo>
                        <a:cubicBezTo>
                          <a:pt x="46" y="55"/>
                          <a:pt x="43" y="171"/>
                          <a:pt x="44" y="205"/>
                        </a:cubicBezTo>
                        <a:cubicBezTo>
                          <a:pt x="44" y="207"/>
                          <a:pt x="44" y="211"/>
                          <a:pt x="44" y="211"/>
                        </a:cubicBezTo>
                        <a:cubicBezTo>
                          <a:pt x="46" y="245"/>
                          <a:pt x="87" y="235"/>
                          <a:pt x="89" y="218"/>
                        </a:cubicBezTo>
                        <a:cubicBezTo>
                          <a:pt x="90" y="201"/>
                          <a:pt x="89" y="171"/>
                          <a:pt x="89" y="15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29" name="Freeform 122"/>
                  <p:cNvSpPr>
                    <a:spLocks noChangeAspect="1"/>
                  </p:cNvSpPr>
                  <p:nvPr/>
                </p:nvSpPr>
                <p:spPr bwMode="gray">
                  <a:xfrm>
                    <a:off x="3961" y="867"/>
                    <a:ext cx="325" cy="257"/>
                  </a:xfrm>
                  <a:custGeom>
                    <a:avLst/>
                    <a:gdLst/>
                    <a:ahLst/>
                    <a:cxnLst>
                      <a:cxn ang="0">
                        <a:pos x="201" y="107"/>
                      </a:cxn>
                      <a:cxn ang="0">
                        <a:pos x="179" y="113"/>
                      </a:cxn>
                      <a:cxn ang="0">
                        <a:pos x="169" y="49"/>
                      </a:cxn>
                      <a:cxn ang="0">
                        <a:pos x="169" y="49"/>
                      </a:cxn>
                      <a:cxn ang="0">
                        <a:pos x="143" y="24"/>
                      </a:cxn>
                      <a:cxn ang="0">
                        <a:pos x="100" y="13"/>
                      </a:cxn>
                      <a:cxn ang="0">
                        <a:pos x="60" y="2"/>
                      </a:cxn>
                      <a:cxn ang="0">
                        <a:pos x="30" y="12"/>
                      </a:cxn>
                      <a:cxn ang="0">
                        <a:pos x="4" y="159"/>
                      </a:cxn>
                      <a:cxn ang="0">
                        <a:pos x="36" y="168"/>
                      </a:cxn>
                      <a:cxn ang="0">
                        <a:pos x="54" y="47"/>
                      </a:cxn>
                      <a:cxn ang="0">
                        <a:pos x="53" y="164"/>
                      </a:cxn>
                      <a:cxn ang="0">
                        <a:pos x="62" y="175"/>
                      </a:cxn>
                      <a:cxn ang="0">
                        <a:pos x="113" y="189"/>
                      </a:cxn>
                      <a:cxn ang="0">
                        <a:pos x="140" y="169"/>
                      </a:cxn>
                      <a:cxn ang="0">
                        <a:pos x="138" y="88"/>
                      </a:cxn>
                      <a:cxn ang="0">
                        <a:pos x="137" y="75"/>
                      </a:cxn>
                      <a:cxn ang="0">
                        <a:pos x="137" y="76"/>
                      </a:cxn>
                      <a:cxn ang="0">
                        <a:pos x="138" y="80"/>
                      </a:cxn>
                      <a:cxn ang="0">
                        <a:pos x="138" y="82"/>
                      </a:cxn>
                      <a:cxn ang="0">
                        <a:pos x="138" y="87"/>
                      </a:cxn>
                      <a:cxn ang="0">
                        <a:pos x="138" y="88"/>
                      </a:cxn>
                      <a:cxn ang="0">
                        <a:pos x="138" y="88"/>
                      </a:cxn>
                      <a:cxn ang="0">
                        <a:pos x="144" y="121"/>
                      </a:cxn>
                      <a:cxn ang="0">
                        <a:pos x="144" y="123"/>
                      </a:cxn>
                      <a:cxn ang="0">
                        <a:pos x="144" y="123"/>
                      </a:cxn>
                      <a:cxn ang="0">
                        <a:pos x="144" y="127"/>
                      </a:cxn>
                      <a:cxn ang="0">
                        <a:pos x="153" y="147"/>
                      </a:cxn>
                      <a:cxn ang="0">
                        <a:pos x="167" y="153"/>
                      </a:cxn>
                      <a:cxn ang="0">
                        <a:pos x="214" y="139"/>
                      </a:cxn>
                      <a:cxn ang="0">
                        <a:pos x="201" y="107"/>
                      </a:cxn>
                    </a:cxnLst>
                    <a:rect l="0" t="0" r="r" b="b"/>
                    <a:pathLst>
                      <a:path w="241" h="190">
                        <a:moveTo>
                          <a:pt x="201" y="107"/>
                        </a:moveTo>
                        <a:cubicBezTo>
                          <a:pt x="199" y="108"/>
                          <a:pt x="191" y="110"/>
                          <a:pt x="179" y="113"/>
                        </a:cubicBezTo>
                        <a:cubicBezTo>
                          <a:pt x="174" y="85"/>
                          <a:pt x="170" y="58"/>
                          <a:pt x="169" y="49"/>
                        </a:cubicBezTo>
                        <a:cubicBezTo>
                          <a:pt x="169" y="49"/>
                          <a:pt x="169" y="49"/>
                          <a:pt x="169" y="49"/>
                        </a:cubicBezTo>
                        <a:cubicBezTo>
                          <a:pt x="166" y="32"/>
                          <a:pt x="151" y="27"/>
                          <a:pt x="143" y="24"/>
                        </a:cubicBezTo>
                        <a:cubicBezTo>
                          <a:pt x="136" y="21"/>
                          <a:pt x="113" y="16"/>
                          <a:pt x="100" y="13"/>
                        </a:cubicBezTo>
                        <a:cubicBezTo>
                          <a:pt x="89" y="10"/>
                          <a:pt x="69" y="4"/>
                          <a:pt x="60" y="2"/>
                        </a:cubicBezTo>
                        <a:cubicBezTo>
                          <a:pt x="51" y="0"/>
                          <a:pt x="33" y="4"/>
                          <a:pt x="30" y="12"/>
                        </a:cubicBezTo>
                        <a:cubicBezTo>
                          <a:pt x="28" y="17"/>
                          <a:pt x="8" y="139"/>
                          <a:pt x="4" y="159"/>
                        </a:cubicBezTo>
                        <a:cubicBezTo>
                          <a:pt x="0" y="181"/>
                          <a:pt x="31" y="184"/>
                          <a:pt x="36" y="168"/>
                        </a:cubicBezTo>
                        <a:cubicBezTo>
                          <a:pt x="40" y="158"/>
                          <a:pt x="55" y="38"/>
                          <a:pt x="54" y="47"/>
                        </a:cubicBezTo>
                        <a:cubicBezTo>
                          <a:pt x="54" y="53"/>
                          <a:pt x="53" y="122"/>
                          <a:pt x="53" y="164"/>
                        </a:cubicBezTo>
                        <a:cubicBezTo>
                          <a:pt x="54" y="169"/>
                          <a:pt x="56" y="174"/>
                          <a:pt x="62" y="175"/>
                        </a:cubicBezTo>
                        <a:cubicBezTo>
                          <a:pt x="75" y="177"/>
                          <a:pt x="106" y="187"/>
                          <a:pt x="113" y="189"/>
                        </a:cubicBezTo>
                        <a:cubicBezTo>
                          <a:pt x="121" y="190"/>
                          <a:pt x="137" y="181"/>
                          <a:pt x="140" y="169"/>
                        </a:cubicBezTo>
                        <a:cubicBezTo>
                          <a:pt x="140" y="141"/>
                          <a:pt x="140" y="111"/>
                          <a:pt x="138" y="88"/>
                        </a:cubicBezTo>
                        <a:cubicBezTo>
                          <a:pt x="137" y="82"/>
                          <a:pt x="137" y="78"/>
                          <a:pt x="137" y="75"/>
                        </a:cubicBezTo>
                        <a:cubicBezTo>
                          <a:pt x="137" y="75"/>
                          <a:pt x="137" y="75"/>
                          <a:pt x="137" y="76"/>
                        </a:cubicBezTo>
                        <a:cubicBezTo>
                          <a:pt x="137" y="77"/>
                          <a:pt x="137" y="79"/>
                          <a:pt x="138" y="80"/>
                        </a:cubicBezTo>
                        <a:cubicBezTo>
                          <a:pt x="138" y="81"/>
                          <a:pt x="138" y="81"/>
                          <a:pt x="138" y="82"/>
                        </a:cubicBezTo>
                        <a:cubicBezTo>
                          <a:pt x="138" y="84"/>
                          <a:pt x="138" y="85"/>
                          <a:pt x="138" y="87"/>
                        </a:cubicBezTo>
                        <a:cubicBezTo>
                          <a:pt x="138" y="87"/>
                          <a:pt x="138" y="88"/>
                          <a:pt x="138" y="88"/>
                        </a:cubicBezTo>
                        <a:cubicBezTo>
                          <a:pt x="138" y="88"/>
                          <a:pt x="138" y="88"/>
                          <a:pt x="138" y="88"/>
                        </a:cubicBezTo>
                        <a:cubicBezTo>
                          <a:pt x="140" y="96"/>
                          <a:pt x="141" y="108"/>
                          <a:pt x="144" y="121"/>
                        </a:cubicBezTo>
                        <a:cubicBezTo>
                          <a:pt x="144" y="122"/>
                          <a:pt x="144" y="122"/>
                          <a:pt x="144" y="123"/>
                        </a:cubicBezTo>
                        <a:cubicBezTo>
                          <a:pt x="144" y="123"/>
                          <a:pt x="144" y="123"/>
                          <a:pt x="144" y="123"/>
                        </a:cubicBezTo>
                        <a:cubicBezTo>
                          <a:pt x="144" y="127"/>
                          <a:pt x="144" y="127"/>
                          <a:pt x="144" y="127"/>
                        </a:cubicBezTo>
                        <a:cubicBezTo>
                          <a:pt x="146" y="137"/>
                          <a:pt x="149" y="143"/>
                          <a:pt x="153" y="147"/>
                        </a:cubicBezTo>
                        <a:cubicBezTo>
                          <a:pt x="156" y="151"/>
                          <a:pt x="161" y="152"/>
                          <a:pt x="167" y="153"/>
                        </a:cubicBezTo>
                        <a:cubicBezTo>
                          <a:pt x="181" y="149"/>
                          <a:pt x="197" y="144"/>
                          <a:pt x="214" y="139"/>
                        </a:cubicBezTo>
                        <a:cubicBezTo>
                          <a:pt x="241" y="131"/>
                          <a:pt x="225" y="99"/>
                          <a:pt x="201" y="107"/>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30" name="Freeform 123"/>
                  <p:cNvSpPr>
                    <a:spLocks noChangeAspect="1"/>
                  </p:cNvSpPr>
                  <p:nvPr/>
                </p:nvSpPr>
                <p:spPr bwMode="gray">
                  <a:xfrm>
                    <a:off x="4047" y="852"/>
                    <a:ext cx="89" cy="55"/>
                  </a:xfrm>
                  <a:custGeom>
                    <a:avLst/>
                    <a:gdLst>
                      <a:gd name="T0" fmla="*/ 1048 w 66"/>
                      <a:gd name="T1" fmla="*/ 1324 h 41"/>
                      <a:gd name="T2" fmla="*/ 348 w 66"/>
                      <a:gd name="T3" fmla="*/ 755 h 41"/>
                      <a:gd name="T4" fmla="*/ 589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10" y="22"/>
                        </a:cubicBezTo>
                        <a:cubicBezTo>
                          <a:pt x="16" y="21"/>
                          <a:pt x="13" y="15"/>
                          <a:pt x="16"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031" name="Oval 124"/>
                  <p:cNvSpPr>
                    <a:spLocks noChangeAspect="1" noChangeArrowheads="1"/>
                  </p:cNvSpPr>
                  <p:nvPr/>
                </p:nvSpPr>
                <p:spPr bwMode="gray">
                  <a:xfrm flipH="1">
                    <a:off x="4038"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964" name="Group 295"/>
            <p:cNvGrpSpPr>
              <a:grpSpLocks/>
            </p:cNvGrpSpPr>
            <p:nvPr/>
          </p:nvGrpSpPr>
          <p:grpSpPr bwMode="auto">
            <a:xfrm>
              <a:off x="5313364" y="919266"/>
              <a:ext cx="2047875" cy="781050"/>
              <a:chOff x="3260" y="2189"/>
              <a:chExt cx="1290" cy="492"/>
            </a:xfrm>
          </p:grpSpPr>
          <p:sp>
            <p:nvSpPr>
              <p:cNvPr id="999" name="Freeform 127"/>
              <p:cNvSpPr>
                <a:spLocks noChangeAspect="1"/>
              </p:cNvSpPr>
              <p:nvPr/>
            </p:nvSpPr>
            <p:spPr bwMode="gray">
              <a:xfrm>
                <a:off x="3260" y="2335"/>
                <a:ext cx="1290" cy="346"/>
              </a:xfrm>
              <a:custGeom>
                <a:avLst/>
                <a:gdLst>
                  <a:gd name="T0" fmla="*/ 0 w 161"/>
                  <a:gd name="T1" fmla="*/ 10695 h 44"/>
                  <a:gd name="T2" fmla="*/ 41665 w 161"/>
                  <a:gd name="T3" fmla="*/ 0 h 44"/>
                  <a:gd name="T4" fmla="*/ 82816 w 161"/>
                  <a:gd name="T5" fmla="*/ 10695 h 44"/>
                  <a:gd name="T6" fmla="*/ 41665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000" name="Group 128"/>
              <p:cNvGrpSpPr>
                <a:grpSpLocks/>
              </p:cNvGrpSpPr>
              <p:nvPr/>
            </p:nvGrpSpPr>
            <p:grpSpPr bwMode="auto">
              <a:xfrm>
                <a:off x="3760" y="2189"/>
                <a:ext cx="132" cy="315"/>
                <a:chOff x="3717" y="1800"/>
                <a:chExt cx="132" cy="315"/>
              </a:xfrm>
            </p:grpSpPr>
            <p:grpSp>
              <p:nvGrpSpPr>
                <p:cNvPr id="1018" name="Group 129"/>
                <p:cNvGrpSpPr>
                  <a:grpSpLocks/>
                </p:cNvGrpSpPr>
                <p:nvPr/>
              </p:nvGrpSpPr>
              <p:grpSpPr bwMode="auto">
                <a:xfrm>
                  <a:off x="3717" y="1800"/>
                  <a:ext cx="132" cy="315"/>
                  <a:chOff x="3717" y="1800"/>
                  <a:chExt cx="132" cy="315"/>
                </a:xfrm>
              </p:grpSpPr>
              <p:sp>
                <p:nvSpPr>
                  <p:cNvPr id="1020" name="Freeform 130"/>
                  <p:cNvSpPr>
                    <a:spLocks noChangeAspect="1"/>
                  </p:cNvSpPr>
                  <p:nvPr/>
                </p:nvSpPr>
                <p:spPr bwMode="gray">
                  <a:xfrm flipH="1">
                    <a:off x="3756" y="1952"/>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21" name="Freeform 131"/>
                  <p:cNvSpPr>
                    <a:spLocks noChangeAspect="1"/>
                  </p:cNvSpPr>
                  <p:nvPr/>
                </p:nvSpPr>
                <p:spPr bwMode="gray">
                  <a:xfrm flipH="1">
                    <a:off x="3717" y="1843"/>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022" name="Freeform 132"/>
                  <p:cNvSpPr>
                    <a:spLocks noChangeAspect="1"/>
                  </p:cNvSpPr>
                  <p:nvPr/>
                </p:nvSpPr>
                <p:spPr bwMode="gray">
                  <a:xfrm flipH="1">
                    <a:off x="3763" y="1834"/>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023" name="Oval 133"/>
                  <p:cNvSpPr>
                    <a:spLocks noChangeAspect="1" noChangeArrowheads="1"/>
                  </p:cNvSpPr>
                  <p:nvPr/>
                </p:nvSpPr>
                <p:spPr bwMode="gray">
                  <a:xfrm>
                    <a:off x="3760" y="1800"/>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sp>
              <p:nvSpPr>
                <p:cNvPr id="1019" name="Freeform 134"/>
                <p:cNvSpPr>
                  <a:spLocks noChangeAspect="1"/>
                </p:cNvSpPr>
                <p:nvPr/>
              </p:nvSpPr>
              <p:spPr bwMode="gray">
                <a:xfrm flipH="1">
                  <a:off x="3781" y="1870"/>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001" name="Group 135"/>
              <p:cNvGrpSpPr>
                <a:grpSpLocks noChangeAspect="1"/>
              </p:cNvGrpSpPr>
              <p:nvPr/>
            </p:nvGrpSpPr>
            <p:grpSpPr bwMode="auto">
              <a:xfrm>
                <a:off x="3705" y="2338"/>
                <a:ext cx="447" cy="229"/>
                <a:chOff x="786" y="2382"/>
                <a:chExt cx="1190" cy="634"/>
              </a:xfrm>
            </p:grpSpPr>
            <p:sp>
              <p:nvSpPr>
                <p:cNvPr id="1006" name="Freeform 136"/>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07" name="Freeform 137"/>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008" name="Freeform 138"/>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009" name="Freeform 139"/>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10" name="Freeform 140"/>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011" name="Freeform 141"/>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012" name="Freeform 142"/>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013" name="Freeform 143"/>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014" name="Freeform 144"/>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015" name="Freeform 145"/>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016" name="Freeform 146"/>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017" name="Freeform 147"/>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002" name="Group 148"/>
              <p:cNvGrpSpPr>
                <a:grpSpLocks noChangeAspect="1"/>
              </p:cNvGrpSpPr>
              <p:nvPr/>
            </p:nvGrpSpPr>
            <p:grpSpPr bwMode="auto">
              <a:xfrm>
                <a:off x="3774" y="2369"/>
                <a:ext cx="228" cy="61"/>
                <a:chOff x="1895" y="2851"/>
                <a:chExt cx="461" cy="124"/>
              </a:xfrm>
            </p:grpSpPr>
            <p:sp>
              <p:nvSpPr>
                <p:cNvPr id="1004" name="Freeform 149"/>
                <p:cNvSpPr>
                  <a:spLocks noChangeAspect="1"/>
                </p:cNvSpPr>
                <p:nvPr/>
              </p:nvSpPr>
              <p:spPr bwMode="gray">
                <a:xfrm>
                  <a:off x="1895" y="2889"/>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chemeClr val="bg2"/>
                </a:solidFill>
                <a:ln w="6350">
                  <a:solidFill>
                    <a:srgbClr val="000000"/>
                  </a:solidFill>
                  <a:miter lim="800000"/>
                  <a:headEnd/>
                  <a:tailEnd/>
                </a:ln>
              </p:spPr>
              <p:txBody>
                <a:bodyPr/>
                <a:lstStyle/>
                <a:p>
                  <a:endParaRPr lang="nl-NL"/>
                </a:p>
              </p:txBody>
            </p:sp>
            <p:sp>
              <p:nvSpPr>
                <p:cNvPr id="1005" name="Freeform 150"/>
                <p:cNvSpPr>
                  <a:spLocks noChangeAspect="1"/>
                </p:cNvSpPr>
                <p:nvPr/>
              </p:nvSpPr>
              <p:spPr bwMode="gray">
                <a:xfrm>
                  <a:off x="2033" y="2851"/>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FED563"/>
                </a:solidFill>
                <a:ln w="6350">
                  <a:solidFill>
                    <a:srgbClr val="000000"/>
                  </a:solidFill>
                  <a:miter lim="800000"/>
                  <a:headEnd/>
                  <a:tailEnd/>
                </a:ln>
              </p:spPr>
              <p:txBody>
                <a:bodyPr/>
                <a:lstStyle/>
                <a:p>
                  <a:endParaRPr lang="nl-NL"/>
                </a:p>
              </p:txBody>
            </p:sp>
          </p:grpSp>
          <p:sp>
            <p:nvSpPr>
              <p:cNvPr id="1003" name="Freeform 154"/>
              <p:cNvSpPr>
                <a:spLocks noChangeAspect="1"/>
              </p:cNvSpPr>
              <p:nvPr/>
            </p:nvSpPr>
            <p:spPr bwMode="gray">
              <a:xfrm flipH="1">
                <a:off x="3974" y="2273"/>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grpSp>
        <p:grpSp>
          <p:nvGrpSpPr>
            <p:cNvPr id="965" name="Group 169"/>
            <p:cNvGrpSpPr>
              <a:grpSpLocks/>
            </p:cNvGrpSpPr>
            <p:nvPr/>
          </p:nvGrpSpPr>
          <p:grpSpPr bwMode="auto">
            <a:xfrm flipH="1">
              <a:off x="6770689" y="1538391"/>
              <a:ext cx="679450" cy="203200"/>
              <a:chOff x="1728" y="-938"/>
              <a:chExt cx="3134" cy="936"/>
            </a:xfrm>
          </p:grpSpPr>
          <p:sp>
            <p:nvSpPr>
              <p:cNvPr id="995" name="Freeform 170"/>
              <p:cNvSpPr>
                <a:spLocks/>
              </p:cNvSpPr>
              <p:nvPr/>
            </p:nvSpPr>
            <p:spPr bwMode="gray">
              <a:xfrm>
                <a:off x="1728" y="-699"/>
                <a:ext cx="196" cy="630"/>
              </a:xfrm>
              <a:custGeom>
                <a:avLst/>
                <a:gdLst>
                  <a:gd name="T0" fmla="*/ 0 w 196"/>
                  <a:gd name="T1" fmla="*/ 0 h 630"/>
                  <a:gd name="T2" fmla="*/ 0 w 196"/>
                  <a:gd name="T3" fmla="*/ 97 h 630"/>
                  <a:gd name="T4" fmla="*/ 196 w 196"/>
                  <a:gd name="T5" fmla="*/ 630 h 630"/>
                  <a:gd name="T6" fmla="*/ 196 w 196"/>
                  <a:gd name="T7" fmla="*/ 534 h 630"/>
                  <a:gd name="T8" fmla="*/ 0 w 196"/>
                  <a:gd name="T9" fmla="*/ 0 h 630"/>
                  <a:gd name="T10" fmla="*/ 0 60000 65536"/>
                  <a:gd name="T11" fmla="*/ 0 60000 65536"/>
                  <a:gd name="T12" fmla="*/ 0 60000 65536"/>
                  <a:gd name="T13" fmla="*/ 0 60000 65536"/>
                  <a:gd name="T14" fmla="*/ 0 60000 65536"/>
                  <a:gd name="T15" fmla="*/ 0 w 196"/>
                  <a:gd name="T16" fmla="*/ 0 h 630"/>
                  <a:gd name="T17" fmla="*/ 196 w 196"/>
                  <a:gd name="T18" fmla="*/ 630 h 630"/>
                </a:gdLst>
                <a:ahLst/>
                <a:cxnLst>
                  <a:cxn ang="T10">
                    <a:pos x="T0" y="T1"/>
                  </a:cxn>
                  <a:cxn ang="T11">
                    <a:pos x="T2" y="T3"/>
                  </a:cxn>
                  <a:cxn ang="T12">
                    <a:pos x="T4" y="T5"/>
                  </a:cxn>
                  <a:cxn ang="T13">
                    <a:pos x="T6" y="T7"/>
                  </a:cxn>
                  <a:cxn ang="T14">
                    <a:pos x="T8" y="T9"/>
                  </a:cxn>
                </a:cxnLst>
                <a:rect l="T15" t="T16" r="T17" b="T18"/>
                <a:pathLst>
                  <a:path w="196" h="630">
                    <a:moveTo>
                      <a:pt x="0" y="0"/>
                    </a:moveTo>
                    <a:lnTo>
                      <a:pt x="0" y="97"/>
                    </a:lnTo>
                    <a:lnTo>
                      <a:pt x="196" y="630"/>
                    </a:lnTo>
                    <a:lnTo>
                      <a:pt x="196" y="534"/>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996" name="Freeform 171"/>
              <p:cNvSpPr>
                <a:spLocks/>
              </p:cNvSpPr>
              <p:nvPr/>
            </p:nvSpPr>
            <p:spPr bwMode="gray">
              <a:xfrm>
                <a:off x="1924" y="-165"/>
                <a:ext cx="2043" cy="163"/>
              </a:xfrm>
              <a:custGeom>
                <a:avLst/>
                <a:gdLst>
                  <a:gd name="T0" fmla="*/ 2043 w 2043"/>
                  <a:gd name="T1" fmla="*/ 163 h 163"/>
                  <a:gd name="T2" fmla="*/ 2043 w 2043"/>
                  <a:gd name="T3" fmla="*/ 68 h 163"/>
                  <a:gd name="T4" fmla="*/ 0 w 2043"/>
                  <a:gd name="T5" fmla="*/ 0 h 163"/>
                  <a:gd name="T6" fmla="*/ 0 w 2043"/>
                  <a:gd name="T7" fmla="*/ 96 h 163"/>
                  <a:gd name="T8" fmla="*/ 2043 w 2043"/>
                  <a:gd name="T9" fmla="*/ 163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2043" y="163"/>
                    </a:moveTo>
                    <a:lnTo>
                      <a:pt x="2043" y="68"/>
                    </a:lnTo>
                    <a:lnTo>
                      <a:pt x="0" y="0"/>
                    </a:lnTo>
                    <a:lnTo>
                      <a:pt x="0" y="96"/>
                    </a:lnTo>
                    <a:lnTo>
                      <a:pt x="2043" y="163"/>
                    </a:lnTo>
                    <a:close/>
                  </a:path>
                </a:pathLst>
              </a:custGeom>
              <a:solidFill>
                <a:schemeClr val="tx1"/>
              </a:solidFill>
              <a:ln w="6350">
                <a:solidFill>
                  <a:schemeClr val="bg1"/>
                </a:solidFill>
                <a:miter lim="800000"/>
                <a:headEnd/>
                <a:tailEnd/>
              </a:ln>
            </p:spPr>
            <p:txBody>
              <a:bodyPr/>
              <a:lstStyle/>
              <a:p>
                <a:endParaRPr lang="nl-NL"/>
              </a:p>
            </p:txBody>
          </p:sp>
          <p:sp>
            <p:nvSpPr>
              <p:cNvPr id="997" name="Freeform 172"/>
              <p:cNvSpPr>
                <a:spLocks/>
              </p:cNvSpPr>
              <p:nvPr/>
            </p:nvSpPr>
            <p:spPr bwMode="gray">
              <a:xfrm>
                <a:off x="3518" y="-579"/>
                <a:ext cx="1344" cy="456"/>
              </a:xfrm>
              <a:custGeom>
                <a:avLst/>
                <a:gdLst>
                  <a:gd name="T0" fmla="*/ 1344 w 1344"/>
                  <a:gd name="T1" fmla="*/ 0 h 456"/>
                  <a:gd name="T2" fmla="*/ 1344 w 1344"/>
                  <a:gd name="T3" fmla="*/ 95 h 456"/>
                  <a:gd name="T4" fmla="*/ 0 w 1344"/>
                  <a:gd name="T5" fmla="*/ 456 h 456"/>
                  <a:gd name="T6" fmla="*/ 0 w 1344"/>
                  <a:gd name="T7" fmla="*/ 362 h 456"/>
                  <a:gd name="T8" fmla="*/ 1344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1344" y="0"/>
                    </a:moveTo>
                    <a:lnTo>
                      <a:pt x="1344" y="95"/>
                    </a:lnTo>
                    <a:lnTo>
                      <a:pt x="0" y="456"/>
                    </a:lnTo>
                    <a:lnTo>
                      <a:pt x="0" y="362"/>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998" name="Freeform 173"/>
              <p:cNvSpPr>
                <a:spLocks/>
              </p:cNvSpPr>
              <p:nvPr/>
            </p:nvSpPr>
            <p:spPr bwMode="gray">
              <a:xfrm>
                <a:off x="1728" y="-938"/>
                <a:ext cx="3134" cy="841"/>
              </a:xfrm>
              <a:custGeom>
                <a:avLst/>
                <a:gdLst>
                  <a:gd name="T0" fmla="*/ 196 w 3134"/>
                  <a:gd name="T1" fmla="*/ 773 h 841"/>
                  <a:gd name="T2" fmla="*/ 0 w 3134"/>
                  <a:gd name="T3" fmla="*/ 239 h 841"/>
                  <a:gd name="T4" fmla="*/ 446 w 3134"/>
                  <a:gd name="T5" fmla="*/ 359 h 841"/>
                  <a:gd name="T6" fmla="*/ 1790 w 3134"/>
                  <a:gd name="T7" fmla="*/ 0 h 841"/>
                  <a:gd name="T8" fmla="*/ 3134 w 3134"/>
                  <a:gd name="T9" fmla="*/ 359 h 841"/>
                  <a:gd name="T10" fmla="*/ 1790 w 3134"/>
                  <a:gd name="T11" fmla="*/ 721 h 841"/>
                  <a:gd name="T12" fmla="*/ 2239 w 3134"/>
                  <a:gd name="T13" fmla="*/ 841 h 841"/>
                  <a:gd name="T14" fmla="*/ 196 w 3134"/>
                  <a:gd name="T15" fmla="*/ 773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196" y="773"/>
                    </a:moveTo>
                    <a:lnTo>
                      <a:pt x="0" y="239"/>
                    </a:lnTo>
                    <a:lnTo>
                      <a:pt x="446" y="359"/>
                    </a:lnTo>
                    <a:lnTo>
                      <a:pt x="1790" y="0"/>
                    </a:lnTo>
                    <a:lnTo>
                      <a:pt x="3134" y="359"/>
                    </a:lnTo>
                    <a:lnTo>
                      <a:pt x="1790" y="721"/>
                    </a:lnTo>
                    <a:lnTo>
                      <a:pt x="2239" y="841"/>
                    </a:lnTo>
                    <a:lnTo>
                      <a:pt x="196" y="773"/>
                    </a:lnTo>
                    <a:close/>
                  </a:path>
                </a:pathLst>
              </a:custGeom>
              <a:solidFill>
                <a:srgbClr val="808080"/>
              </a:solidFill>
              <a:ln w="6350">
                <a:solidFill>
                  <a:schemeClr val="bg1"/>
                </a:solidFill>
                <a:miter lim="800000"/>
                <a:headEnd/>
                <a:tailEnd/>
              </a:ln>
            </p:spPr>
            <p:txBody>
              <a:bodyPr/>
              <a:lstStyle/>
              <a:p>
                <a:endParaRPr lang="nl-NL"/>
              </a:p>
            </p:txBody>
          </p:sp>
        </p:grpSp>
        <p:grpSp>
          <p:nvGrpSpPr>
            <p:cNvPr id="966" name="Group 294"/>
            <p:cNvGrpSpPr>
              <a:grpSpLocks/>
            </p:cNvGrpSpPr>
            <p:nvPr/>
          </p:nvGrpSpPr>
          <p:grpSpPr bwMode="auto">
            <a:xfrm>
              <a:off x="6916739" y="1430441"/>
              <a:ext cx="2044700" cy="698500"/>
              <a:chOff x="4270" y="2511"/>
              <a:chExt cx="1288" cy="440"/>
            </a:xfrm>
          </p:grpSpPr>
          <p:sp>
            <p:nvSpPr>
              <p:cNvPr id="967" name="Freeform 181"/>
              <p:cNvSpPr>
                <a:spLocks/>
              </p:cNvSpPr>
              <p:nvPr/>
            </p:nvSpPr>
            <p:spPr bwMode="gray">
              <a:xfrm>
                <a:off x="4270" y="2605"/>
                <a:ext cx="1288" cy="346"/>
              </a:xfrm>
              <a:custGeom>
                <a:avLst/>
                <a:gdLst>
                  <a:gd name="T0" fmla="*/ 0 w 161"/>
                  <a:gd name="T1" fmla="*/ 10695 h 44"/>
                  <a:gd name="T2" fmla="*/ 41472 w 161"/>
                  <a:gd name="T3" fmla="*/ 0 h 44"/>
                  <a:gd name="T4" fmla="*/ 82432 w 161"/>
                  <a:gd name="T5" fmla="*/ 10695 h 44"/>
                  <a:gd name="T6" fmla="*/ 41472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968" name="Group 182"/>
              <p:cNvGrpSpPr>
                <a:grpSpLocks/>
              </p:cNvGrpSpPr>
              <p:nvPr/>
            </p:nvGrpSpPr>
            <p:grpSpPr bwMode="auto">
              <a:xfrm>
                <a:off x="4723" y="2511"/>
                <a:ext cx="154" cy="264"/>
                <a:chOff x="4680" y="2122"/>
                <a:chExt cx="154" cy="264"/>
              </a:xfrm>
            </p:grpSpPr>
            <p:sp>
              <p:nvSpPr>
                <p:cNvPr id="989" name="Freeform 183"/>
                <p:cNvSpPr>
                  <a:spLocks noChangeAspect="1" noEditPoints="1"/>
                </p:cNvSpPr>
                <p:nvPr/>
              </p:nvSpPr>
              <p:spPr bwMode="gray">
                <a:xfrm flipH="1">
                  <a:off x="4680" y="2165"/>
                  <a:ext cx="154" cy="122"/>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90" name="Freeform 184"/>
                <p:cNvSpPr>
                  <a:spLocks noChangeAspect="1"/>
                </p:cNvSpPr>
                <p:nvPr/>
              </p:nvSpPr>
              <p:spPr bwMode="gray">
                <a:xfrm flipH="1">
                  <a:off x="4715" y="2157"/>
                  <a:ext cx="42"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991" name="Freeform 185"/>
                <p:cNvSpPr>
                  <a:spLocks noChangeAspect="1"/>
                </p:cNvSpPr>
                <p:nvPr/>
              </p:nvSpPr>
              <p:spPr bwMode="gray">
                <a:xfrm flipH="1">
                  <a:off x="4707" y="2268"/>
                  <a:ext cx="103" cy="118"/>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92" name="Oval 186"/>
                <p:cNvSpPr>
                  <a:spLocks noChangeAspect="1" noChangeArrowheads="1"/>
                </p:cNvSpPr>
                <p:nvPr/>
              </p:nvSpPr>
              <p:spPr bwMode="gray">
                <a:xfrm>
                  <a:off x="4711" y="2122"/>
                  <a:ext cx="51"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993" name="Freeform 187"/>
                <p:cNvSpPr>
                  <a:spLocks noChangeAspect="1"/>
                </p:cNvSpPr>
                <p:nvPr/>
              </p:nvSpPr>
              <p:spPr bwMode="gray">
                <a:xfrm flipH="1">
                  <a:off x="4733" y="2196"/>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994" name="Freeform 188"/>
                <p:cNvSpPr>
                  <a:spLocks noChangeAspect="1"/>
                </p:cNvSpPr>
                <p:nvPr/>
              </p:nvSpPr>
              <p:spPr bwMode="gray">
                <a:xfrm flipH="1">
                  <a:off x="4694" y="2246"/>
                  <a:ext cx="59" cy="35"/>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969" name="Group 189"/>
              <p:cNvGrpSpPr>
                <a:grpSpLocks noChangeAspect="1"/>
              </p:cNvGrpSpPr>
              <p:nvPr/>
            </p:nvGrpSpPr>
            <p:grpSpPr bwMode="auto">
              <a:xfrm>
                <a:off x="4701" y="2618"/>
                <a:ext cx="447" cy="229"/>
                <a:chOff x="786" y="2382"/>
                <a:chExt cx="1190" cy="634"/>
              </a:xfrm>
            </p:grpSpPr>
            <p:sp>
              <p:nvSpPr>
                <p:cNvPr id="977" name="Freeform 190"/>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78" name="Freeform 191"/>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79" name="Freeform 192"/>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80" name="Freeform 193"/>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81" name="Freeform 194"/>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982" name="Freeform 195"/>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983" name="Freeform 196"/>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984" name="Freeform 197"/>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985" name="Freeform 198"/>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986" name="Freeform 199"/>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987" name="Freeform 200"/>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988" name="Freeform 201"/>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970" name="Freeform 202"/>
              <p:cNvSpPr>
                <a:spLocks noChangeAspect="1"/>
              </p:cNvSpPr>
              <p:nvPr/>
            </p:nvSpPr>
            <p:spPr bwMode="gray">
              <a:xfrm>
                <a:off x="4841" y="2644"/>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971" name="Group 203"/>
              <p:cNvGrpSpPr>
                <a:grpSpLocks/>
              </p:cNvGrpSpPr>
              <p:nvPr/>
            </p:nvGrpSpPr>
            <p:grpSpPr bwMode="auto">
              <a:xfrm>
                <a:off x="4952" y="2588"/>
                <a:ext cx="156" cy="240"/>
                <a:chOff x="4909" y="2199"/>
                <a:chExt cx="156" cy="240"/>
              </a:xfrm>
            </p:grpSpPr>
            <p:sp>
              <p:nvSpPr>
                <p:cNvPr id="972"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73"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74"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975"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976"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1130" name="Groep 1129"/>
          <p:cNvGrpSpPr/>
          <p:nvPr/>
        </p:nvGrpSpPr>
        <p:grpSpPr>
          <a:xfrm>
            <a:off x="1786232" y="680710"/>
            <a:ext cx="8443913" cy="1397000"/>
            <a:chOff x="517526" y="798616"/>
            <a:chExt cx="8443913" cy="1397000"/>
          </a:xfrm>
        </p:grpSpPr>
        <p:grpSp>
          <p:nvGrpSpPr>
            <p:cNvPr id="1131" name="Group 12"/>
            <p:cNvGrpSpPr>
              <a:grpSpLocks/>
            </p:cNvGrpSpPr>
            <p:nvPr/>
          </p:nvGrpSpPr>
          <p:grpSpPr bwMode="auto">
            <a:xfrm>
              <a:off x="3683001" y="971654"/>
              <a:ext cx="2065338" cy="314325"/>
              <a:chOff x="2084" y="1834"/>
              <a:chExt cx="1498" cy="226"/>
            </a:xfrm>
          </p:grpSpPr>
          <p:sp>
            <p:nvSpPr>
              <p:cNvPr id="1279" name="Freeform 13"/>
              <p:cNvSpPr>
                <a:spLocks/>
              </p:cNvSpPr>
              <p:nvPr/>
            </p:nvSpPr>
            <p:spPr bwMode="gray">
              <a:xfrm>
                <a:off x="3551" y="1930"/>
                <a:ext cx="31" cy="100"/>
              </a:xfrm>
              <a:custGeom>
                <a:avLst/>
                <a:gdLst>
                  <a:gd name="T0" fmla="*/ 0 w 196"/>
                  <a:gd name="T1" fmla="*/ 0 h 629"/>
                  <a:gd name="T2" fmla="*/ 0 w 196"/>
                  <a:gd name="T3" fmla="*/ 0 h 629"/>
                  <a:gd name="T4" fmla="*/ 0 w 196"/>
                  <a:gd name="T5" fmla="*/ 0 h 629"/>
                  <a:gd name="T6" fmla="*/ 0 w 196"/>
                  <a:gd name="T7" fmla="*/ 0 h 629"/>
                  <a:gd name="T8" fmla="*/ 0 w 196"/>
                  <a:gd name="T9" fmla="*/ 0 h 629"/>
                  <a:gd name="T10" fmla="*/ 0 60000 65536"/>
                  <a:gd name="T11" fmla="*/ 0 60000 65536"/>
                  <a:gd name="T12" fmla="*/ 0 60000 65536"/>
                  <a:gd name="T13" fmla="*/ 0 60000 65536"/>
                  <a:gd name="T14" fmla="*/ 0 60000 65536"/>
                  <a:gd name="T15" fmla="*/ 0 w 196"/>
                  <a:gd name="T16" fmla="*/ 0 h 629"/>
                  <a:gd name="T17" fmla="*/ 196 w 196"/>
                  <a:gd name="T18" fmla="*/ 629 h 629"/>
                </a:gdLst>
                <a:ahLst/>
                <a:cxnLst>
                  <a:cxn ang="T10">
                    <a:pos x="T0" y="T1"/>
                  </a:cxn>
                  <a:cxn ang="T11">
                    <a:pos x="T2" y="T3"/>
                  </a:cxn>
                  <a:cxn ang="T12">
                    <a:pos x="T4" y="T5"/>
                  </a:cxn>
                  <a:cxn ang="T13">
                    <a:pos x="T6" y="T7"/>
                  </a:cxn>
                  <a:cxn ang="T14">
                    <a:pos x="T8" y="T9"/>
                  </a:cxn>
                </a:cxnLst>
                <a:rect l="T15" t="T16" r="T17" b="T18"/>
                <a:pathLst>
                  <a:path w="196" h="629">
                    <a:moveTo>
                      <a:pt x="196" y="0"/>
                    </a:moveTo>
                    <a:lnTo>
                      <a:pt x="196" y="97"/>
                    </a:lnTo>
                    <a:lnTo>
                      <a:pt x="0" y="629"/>
                    </a:lnTo>
                    <a:lnTo>
                      <a:pt x="0" y="534"/>
                    </a:lnTo>
                    <a:lnTo>
                      <a:pt x="196" y="0"/>
                    </a:lnTo>
                    <a:close/>
                  </a:path>
                </a:pathLst>
              </a:custGeom>
              <a:solidFill>
                <a:schemeClr val="tx1"/>
              </a:solidFill>
              <a:ln w="6350">
                <a:solidFill>
                  <a:schemeClr val="bg1"/>
                </a:solidFill>
                <a:miter lim="800000"/>
                <a:headEnd/>
                <a:tailEnd/>
              </a:ln>
            </p:spPr>
            <p:txBody>
              <a:bodyPr/>
              <a:lstStyle/>
              <a:p>
                <a:endParaRPr lang="nl-NL"/>
              </a:p>
            </p:txBody>
          </p:sp>
          <p:sp>
            <p:nvSpPr>
              <p:cNvPr id="1280" name="Freeform 14"/>
              <p:cNvSpPr>
                <a:spLocks/>
              </p:cNvSpPr>
              <p:nvPr/>
            </p:nvSpPr>
            <p:spPr bwMode="gray">
              <a:xfrm>
                <a:off x="3225" y="2015"/>
                <a:ext cx="326" cy="26"/>
              </a:xfrm>
              <a:custGeom>
                <a:avLst/>
                <a:gdLst>
                  <a:gd name="T0" fmla="*/ 0 w 2043"/>
                  <a:gd name="T1" fmla="*/ 0 h 163"/>
                  <a:gd name="T2" fmla="*/ 0 w 2043"/>
                  <a:gd name="T3" fmla="*/ 0 h 163"/>
                  <a:gd name="T4" fmla="*/ 0 w 2043"/>
                  <a:gd name="T5" fmla="*/ 0 h 163"/>
                  <a:gd name="T6" fmla="*/ 0 w 2043"/>
                  <a:gd name="T7" fmla="*/ 0 h 163"/>
                  <a:gd name="T8" fmla="*/ 0 w 2043"/>
                  <a:gd name="T9" fmla="*/ 0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0" y="163"/>
                    </a:moveTo>
                    <a:lnTo>
                      <a:pt x="0" y="69"/>
                    </a:lnTo>
                    <a:lnTo>
                      <a:pt x="2043" y="0"/>
                    </a:lnTo>
                    <a:lnTo>
                      <a:pt x="2043" y="95"/>
                    </a:lnTo>
                    <a:lnTo>
                      <a:pt x="0" y="163"/>
                    </a:lnTo>
                    <a:close/>
                  </a:path>
                </a:pathLst>
              </a:custGeom>
              <a:solidFill>
                <a:schemeClr val="tx1"/>
              </a:solidFill>
              <a:ln w="6350">
                <a:solidFill>
                  <a:schemeClr val="bg1"/>
                </a:solidFill>
                <a:miter lim="800000"/>
                <a:headEnd/>
                <a:tailEnd/>
              </a:ln>
            </p:spPr>
            <p:txBody>
              <a:bodyPr/>
              <a:lstStyle/>
              <a:p>
                <a:endParaRPr lang="nl-NL"/>
              </a:p>
            </p:txBody>
          </p:sp>
          <p:sp>
            <p:nvSpPr>
              <p:cNvPr id="1281" name="Freeform 15"/>
              <p:cNvSpPr>
                <a:spLocks/>
              </p:cNvSpPr>
              <p:nvPr/>
            </p:nvSpPr>
            <p:spPr bwMode="gray">
              <a:xfrm>
                <a:off x="3083" y="1949"/>
                <a:ext cx="214" cy="73"/>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4"/>
                    </a:lnTo>
                    <a:lnTo>
                      <a:pt x="1344" y="456"/>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82" name="Freeform 16"/>
              <p:cNvSpPr>
                <a:spLocks/>
              </p:cNvSpPr>
              <p:nvPr/>
            </p:nvSpPr>
            <p:spPr bwMode="gray">
              <a:xfrm>
                <a:off x="3083" y="1892"/>
                <a:ext cx="499" cy="134"/>
              </a:xfrm>
              <a:custGeom>
                <a:avLst/>
                <a:gdLst>
                  <a:gd name="T0" fmla="*/ 0 w 3134"/>
                  <a:gd name="T1" fmla="*/ 0 h 841"/>
                  <a:gd name="T2" fmla="*/ 0 w 3134"/>
                  <a:gd name="T3" fmla="*/ 0 h 841"/>
                  <a:gd name="T4" fmla="*/ 0 w 3134"/>
                  <a:gd name="T5" fmla="*/ 0 h 841"/>
                  <a:gd name="T6" fmla="*/ 0 w 3134"/>
                  <a:gd name="T7" fmla="*/ 0 h 841"/>
                  <a:gd name="T8" fmla="*/ 0 w 3134"/>
                  <a:gd name="T9" fmla="*/ 0 h 841"/>
                  <a:gd name="T10" fmla="*/ 0 w 3134"/>
                  <a:gd name="T11" fmla="*/ 0 h 841"/>
                  <a:gd name="T12" fmla="*/ 0 w 3134"/>
                  <a:gd name="T13" fmla="*/ 0 h 841"/>
                  <a:gd name="T14" fmla="*/ 0 w 3134"/>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2938" y="772"/>
                    </a:moveTo>
                    <a:lnTo>
                      <a:pt x="3134" y="238"/>
                    </a:lnTo>
                    <a:lnTo>
                      <a:pt x="2688" y="359"/>
                    </a:lnTo>
                    <a:lnTo>
                      <a:pt x="1344" y="0"/>
                    </a:lnTo>
                    <a:lnTo>
                      <a:pt x="0" y="359"/>
                    </a:lnTo>
                    <a:lnTo>
                      <a:pt x="1344" y="720"/>
                    </a:lnTo>
                    <a:lnTo>
                      <a:pt x="895" y="841"/>
                    </a:lnTo>
                    <a:lnTo>
                      <a:pt x="2938" y="772"/>
                    </a:lnTo>
                    <a:close/>
                  </a:path>
                </a:pathLst>
              </a:custGeom>
              <a:solidFill>
                <a:srgbClr val="808080"/>
              </a:solidFill>
              <a:ln w="6350">
                <a:solidFill>
                  <a:schemeClr val="bg1"/>
                </a:solidFill>
                <a:miter lim="800000"/>
                <a:headEnd/>
                <a:tailEnd/>
              </a:ln>
            </p:spPr>
            <p:txBody>
              <a:bodyPr/>
              <a:lstStyle/>
              <a:p>
                <a:endParaRPr lang="nl-NL"/>
              </a:p>
            </p:txBody>
          </p:sp>
          <p:sp>
            <p:nvSpPr>
              <p:cNvPr id="1283" name="Freeform 17"/>
              <p:cNvSpPr>
                <a:spLocks/>
              </p:cNvSpPr>
              <p:nvPr/>
            </p:nvSpPr>
            <p:spPr bwMode="gray">
              <a:xfrm>
                <a:off x="2369" y="1911"/>
                <a:ext cx="214" cy="72"/>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6"/>
                    </a:lnTo>
                    <a:lnTo>
                      <a:pt x="1344" y="456"/>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84" name="Freeform 18"/>
              <p:cNvSpPr>
                <a:spLocks/>
              </p:cNvSpPr>
              <p:nvPr/>
            </p:nvSpPr>
            <p:spPr bwMode="gray">
              <a:xfrm>
                <a:off x="2583" y="1949"/>
                <a:ext cx="72" cy="34"/>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285" name="Freeform 19"/>
              <p:cNvSpPr>
                <a:spLocks/>
              </p:cNvSpPr>
              <p:nvPr/>
            </p:nvSpPr>
            <p:spPr bwMode="gray">
              <a:xfrm>
                <a:off x="2369" y="1891"/>
                <a:ext cx="286" cy="77"/>
              </a:xfrm>
              <a:custGeom>
                <a:avLst/>
                <a:gdLst>
                  <a:gd name="T0" fmla="*/ 0 w 1791"/>
                  <a:gd name="T1" fmla="*/ 0 h 480"/>
                  <a:gd name="T2" fmla="*/ 0 w 1791"/>
                  <a:gd name="T3" fmla="*/ 0 h 480"/>
                  <a:gd name="T4" fmla="*/ 0 w 1791"/>
                  <a:gd name="T5" fmla="*/ 0 h 480"/>
                  <a:gd name="T6" fmla="*/ 0 w 1791"/>
                  <a:gd name="T7" fmla="*/ 0 h 480"/>
                  <a:gd name="T8" fmla="*/ 0 w 1791"/>
                  <a:gd name="T9" fmla="*/ 0 h 480"/>
                  <a:gd name="T10" fmla="*/ 0 60000 65536"/>
                  <a:gd name="T11" fmla="*/ 0 60000 65536"/>
                  <a:gd name="T12" fmla="*/ 0 60000 65536"/>
                  <a:gd name="T13" fmla="*/ 0 60000 65536"/>
                  <a:gd name="T14" fmla="*/ 0 60000 65536"/>
                  <a:gd name="T15" fmla="*/ 0 w 1791"/>
                  <a:gd name="T16" fmla="*/ 0 h 480"/>
                  <a:gd name="T17" fmla="*/ 1791 w 1791"/>
                  <a:gd name="T18" fmla="*/ 480 h 480"/>
                </a:gdLst>
                <a:ahLst/>
                <a:cxnLst>
                  <a:cxn ang="T10">
                    <a:pos x="T0" y="T1"/>
                  </a:cxn>
                  <a:cxn ang="T11">
                    <a:pos x="T2" y="T3"/>
                  </a:cxn>
                  <a:cxn ang="T12">
                    <a:pos x="T4" y="T5"/>
                  </a:cxn>
                  <a:cxn ang="T13">
                    <a:pos x="T6" y="T7"/>
                  </a:cxn>
                  <a:cxn ang="T14">
                    <a:pos x="T8" y="T9"/>
                  </a:cxn>
                </a:cxnLst>
                <a:rect l="T15" t="T16" r="T17" b="T18"/>
                <a:pathLst>
                  <a:path w="1791" h="480">
                    <a:moveTo>
                      <a:pt x="449" y="0"/>
                    </a:moveTo>
                    <a:lnTo>
                      <a:pt x="1791" y="359"/>
                    </a:lnTo>
                    <a:lnTo>
                      <a:pt x="1344" y="480"/>
                    </a:lnTo>
                    <a:lnTo>
                      <a:pt x="0" y="121"/>
                    </a:lnTo>
                    <a:lnTo>
                      <a:pt x="449" y="0"/>
                    </a:lnTo>
                    <a:close/>
                  </a:path>
                </a:pathLst>
              </a:custGeom>
              <a:solidFill>
                <a:srgbClr val="808080"/>
              </a:solidFill>
              <a:ln w="6350">
                <a:solidFill>
                  <a:schemeClr val="bg1"/>
                </a:solidFill>
                <a:miter lim="800000"/>
                <a:headEnd/>
                <a:tailEnd/>
              </a:ln>
            </p:spPr>
            <p:txBody>
              <a:bodyPr/>
              <a:lstStyle/>
              <a:p>
                <a:endParaRPr lang="nl-NL"/>
              </a:p>
            </p:txBody>
          </p:sp>
          <p:sp>
            <p:nvSpPr>
              <p:cNvPr id="1286" name="Freeform 20"/>
              <p:cNvSpPr>
                <a:spLocks/>
              </p:cNvSpPr>
              <p:nvPr/>
            </p:nvSpPr>
            <p:spPr bwMode="gray">
              <a:xfrm>
                <a:off x="2512"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87" name="Freeform 21"/>
              <p:cNvSpPr>
                <a:spLocks/>
              </p:cNvSpPr>
              <p:nvPr/>
            </p:nvSpPr>
            <p:spPr bwMode="gray">
              <a:xfrm>
                <a:off x="2726" y="1911"/>
                <a:ext cx="72" cy="34"/>
              </a:xfrm>
              <a:custGeom>
                <a:avLst/>
                <a:gdLst>
                  <a:gd name="T0" fmla="*/ 0 w 448"/>
                  <a:gd name="T1" fmla="*/ 0 h 217"/>
                  <a:gd name="T2" fmla="*/ 0 w 448"/>
                  <a:gd name="T3" fmla="*/ 0 h 217"/>
                  <a:gd name="T4" fmla="*/ 0 w 448"/>
                  <a:gd name="T5" fmla="*/ 0 h 217"/>
                  <a:gd name="T6" fmla="*/ 0 w 448"/>
                  <a:gd name="T7" fmla="*/ 0 h 217"/>
                  <a:gd name="T8" fmla="*/ 0 w 448"/>
                  <a:gd name="T9" fmla="*/ 0 h 217"/>
                  <a:gd name="T10" fmla="*/ 0 60000 65536"/>
                  <a:gd name="T11" fmla="*/ 0 60000 65536"/>
                  <a:gd name="T12" fmla="*/ 0 60000 65536"/>
                  <a:gd name="T13" fmla="*/ 0 60000 65536"/>
                  <a:gd name="T14" fmla="*/ 0 60000 65536"/>
                  <a:gd name="T15" fmla="*/ 0 w 448"/>
                  <a:gd name="T16" fmla="*/ 0 h 217"/>
                  <a:gd name="T17" fmla="*/ 448 w 448"/>
                  <a:gd name="T18" fmla="*/ 217 h 217"/>
                </a:gdLst>
                <a:ahLst/>
                <a:cxnLst>
                  <a:cxn ang="T10">
                    <a:pos x="T0" y="T1"/>
                  </a:cxn>
                  <a:cxn ang="T11">
                    <a:pos x="T2" y="T3"/>
                  </a:cxn>
                  <a:cxn ang="T12">
                    <a:pos x="T4" y="T5"/>
                  </a:cxn>
                  <a:cxn ang="T13">
                    <a:pos x="T6" y="T7"/>
                  </a:cxn>
                  <a:cxn ang="T14">
                    <a:pos x="T8" y="T9"/>
                  </a:cxn>
                </a:cxnLst>
                <a:rect l="T15" t="T16" r="T17" b="T18"/>
                <a:pathLst>
                  <a:path w="448" h="217">
                    <a:moveTo>
                      <a:pt x="0" y="217"/>
                    </a:moveTo>
                    <a:lnTo>
                      <a:pt x="0" y="118"/>
                    </a:lnTo>
                    <a:lnTo>
                      <a:pt x="448" y="0"/>
                    </a:lnTo>
                    <a:lnTo>
                      <a:pt x="448" y="96"/>
                    </a:lnTo>
                    <a:lnTo>
                      <a:pt x="0" y="217"/>
                    </a:lnTo>
                    <a:close/>
                  </a:path>
                </a:pathLst>
              </a:custGeom>
              <a:solidFill>
                <a:schemeClr val="tx1"/>
              </a:solidFill>
              <a:ln w="6350">
                <a:solidFill>
                  <a:schemeClr val="bg1"/>
                </a:solidFill>
                <a:miter lim="800000"/>
                <a:headEnd/>
                <a:tailEnd/>
              </a:ln>
            </p:spPr>
            <p:txBody>
              <a:bodyPr/>
              <a:lstStyle/>
              <a:p>
                <a:endParaRPr lang="nl-NL"/>
              </a:p>
            </p:txBody>
          </p:sp>
          <p:sp>
            <p:nvSpPr>
              <p:cNvPr id="1288" name="Freeform 22"/>
              <p:cNvSpPr>
                <a:spLocks/>
              </p:cNvSpPr>
              <p:nvPr/>
            </p:nvSpPr>
            <p:spPr bwMode="gray">
              <a:xfrm>
                <a:off x="2512" y="1853"/>
                <a:ext cx="286" cy="76"/>
              </a:xfrm>
              <a:custGeom>
                <a:avLst/>
                <a:gdLst>
                  <a:gd name="T0" fmla="*/ 0 w 1792"/>
                  <a:gd name="T1" fmla="*/ 0 h 480"/>
                  <a:gd name="T2" fmla="*/ 0 w 1792"/>
                  <a:gd name="T3" fmla="*/ 0 h 480"/>
                  <a:gd name="T4" fmla="*/ 0 w 1792"/>
                  <a:gd name="T5" fmla="*/ 0 h 480"/>
                  <a:gd name="T6" fmla="*/ 0 w 1792"/>
                  <a:gd name="T7" fmla="*/ 0 h 480"/>
                  <a:gd name="T8" fmla="*/ 0 w 1792"/>
                  <a:gd name="T9" fmla="*/ 0 h 480"/>
                  <a:gd name="T10" fmla="*/ 0 60000 65536"/>
                  <a:gd name="T11" fmla="*/ 0 60000 65536"/>
                  <a:gd name="T12" fmla="*/ 0 60000 65536"/>
                  <a:gd name="T13" fmla="*/ 0 60000 65536"/>
                  <a:gd name="T14" fmla="*/ 0 60000 65536"/>
                  <a:gd name="T15" fmla="*/ 0 w 1792"/>
                  <a:gd name="T16" fmla="*/ 0 h 480"/>
                  <a:gd name="T17" fmla="*/ 1792 w 1792"/>
                  <a:gd name="T18" fmla="*/ 480 h 480"/>
                </a:gdLst>
                <a:ahLst/>
                <a:cxnLst>
                  <a:cxn ang="T10">
                    <a:pos x="T0" y="T1"/>
                  </a:cxn>
                  <a:cxn ang="T11">
                    <a:pos x="T2" y="T3"/>
                  </a:cxn>
                  <a:cxn ang="T12">
                    <a:pos x="T4" y="T5"/>
                  </a:cxn>
                  <a:cxn ang="T13">
                    <a:pos x="T6" y="T7"/>
                  </a:cxn>
                  <a:cxn ang="T14">
                    <a:pos x="T8" y="T9"/>
                  </a:cxn>
                </a:cxnLst>
                <a:rect l="T15" t="T16" r="T17" b="T18"/>
                <a:pathLst>
                  <a:path w="1792" h="480">
                    <a:moveTo>
                      <a:pt x="448" y="0"/>
                    </a:moveTo>
                    <a:lnTo>
                      <a:pt x="1792" y="362"/>
                    </a:lnTo>
                    <a:lnTo>
                      <a:pt x="1344" y="480"/>
                    </a:lnTo>
                    <a:lnTo>
                      <a:pt x="0" y="121"/>
                    </a:lnTo>
                    <a:lnTo>
                      <a:pt x="448" y="0"/>
                    </a:lnTo>
                    <a:close/>
                  </a:path>
                </a:pathLst>
              </a:custGeom>
              <a:solidFill>
                <a:srgbClr val="808080"/>
              </a:solidFill>
              <a:ln w="6350">
                <a:solidFill>
                  <a:schemeClr val="bg1"/>
                </a:solidFill>
                <a:miter lim="800000"/>
                <a:headEnd/>
                <a:tailEnd/>
              </a:ln>
            </p:spPr>
            <p:txBody>
              <a:bodyPr/>
              <a:lstStyle/>
              <a:p>
                <a:endParaRPr lang="nl-NL"/>
              </a:p>
            </p:txBody>
          </p:sp>
          <p:sp>
            <p:nvSpPr>
              <p:cNvPr id="1289" name="Freeform 23"/>
              <p:cNvSpPr>
                <a:spLocks/>
              </p:cNvSpPr>
              <p:nvPr/>
            </p:nvSpPr>
            <p:spPr bwMode="gray">
              <a:xfrm>
                <a:off x="3011"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59"/>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290" name="Freeform 24"/>
              <p:cNvSpPr>
                <a:spLocks/>
              </p:cNvSpPr>
              <p:nvPr/>
            </p:nvSpPr>
            <p:spPr bwMode="gray">
              <a:xfrm>
                <a:off x="2940" y="1911"/>
                <a:ext cx="71" cy="34"/>
              </a:xfrm>
              <a:custGeom>
                <a:avLst/>
                <a:gdLst>
                  <a:gd name="T0" fmla="*/ 0 w 446"/>
                  <a:gd name="T1" fmla="*/ 0 h 217"/>
                  <a:gd name="T2" fmla="*/ 0 w 446"/>
                  <a:gd name="T3" fmla="*/ 0 h 217"/>
                  <a:gd name="T4" fmla="*/ 0 w 446"/>
                  <a:gd name="T5" fmla="*/ 0 h 217"/>
                  <a:gd name="T6" fmla="*/ 0 w 446"/>
                  <a:gd name="T7" fmla="*/ 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446" y="217"/>
                    </a:moveTo>
                    <a:lnTo>
                      <a:pt x="446" y="118"/>
                    </a:lnTo>
                    <a:lnTo>
                      <a:pt x="0" y="0"/>
                    </a:lnTo>
                    <a:lnTo>
                      <a:pt x="0" y="96"/>
                    </a:lnTo>
                    <a:lnTo>
                      <a:pt x="446" y="217"/>
                    </a:lnTo>
                    <a:close/>
                  </a:path>
                </a:pathLst>
              </a:custGeom>
              <a:solidFill>
                <a:schemeClr val="tx1"/>
              </a:solidFill>
              <a:ln w="6350">
                <a:solidFill>
                  <a:schemeClr val="bg1"/>
                </a:solidFill>
                <a:miter lim="800000"/>
                <a:headEnd/>
                <a:tailEnd/>
              </a:ln>
            </p:spPr>
            <p:txBody>
              <a:bodyPr/>
              <a:lstStyle/>
              <a:p>
                <a:endParaRPr lang="nl-NL"/>
              </a:p>
            </p:txBody>
          </p:sp>
          <p:sp>
            <p:nvSpPr>
              <p:cNvPr id="1291" name="Freeform 25"/>
              <p:cNvSpPr>
                <a:spLocks/>
              </p:cNvSpPr>
              <p:nvPr/>
            </p:nvSpPr>
            <p:spPr bwMode="gray">
              <a:xfrm>
                <a:off x="2940" y="1853"/>
                <a:ext cx="285" cy="76"/>
              </a:xfrm>
              <a:custGeom>
                <a:avLst/>
                <a:gdLst>
                  <a:gd name="T0" fmla="*/ 0 w 1790"/>
                  <a:gd name="T1" fmla="*/ 0 h 480"/>
                  <a:gd name="T2" fmla="*/ 0 w 1790"/>
                  <a:gd name="T3" fmla="*/ 0 h 480"/>
                  <a:gd name="T4" fmla="*/ 0 w 1790"/>
                  <a:gd name="T5" fmla="*/ 0 h 480"/>
                  <a:gd name="T6" fmla="*/ 0 w 1790"/>
                  <a:gd name="T7" fmla="*/ 0 h 480"/>
                  <a:gd name="T8" fmla="*/ 0 w 1790"/>
                  <a:gd name="T9" fmla="*/ 0 h 480"/>
                  <a:gd name="T10" fmla="*/ 0 60000 65536"/>
                  <a:gd name="T11" fmla="*/ 0 60000 65536"/>
                  <a:gd name="T12" fmla="*/ 0 60000 65536"/>
                  <a:gd name="T13" fmla="*/ 0 60000 65536"/>
                  <a:gd name="T14" fmla="*/ 0 60000 65536"/>
                  <a:gd name="T15" fmla="*/ 0 w 1790"/>
                  <a:gd name="T16" fmla="*/ 0 h 480"/>
                  <a:gd name="T17" fmla="*/ 1790 w 1790"/>
                  <a:gd name="T18" fmla="*/ 480 h 480"/>
                </a:gdLst>
                <a:ahLst/>
                <a:cxnLst>
                  <a:cxn ang="T10">
                    <a:pos x="T0" y="T1"/>
                  </a:cxn>
                  <a:cxn ang="T11">
                    <a:pos x="T2" y="T3"/>
                  </a:cxn>
                  <a:cxn ang="T12">
                    <a:pos x="T4" y="T5"/>
                  </a:cxn>
                  <a:cxn ang="T13">
                    <a:pos x="T6" y="T7"/>
                  </a:cxn>
                  <a:cxn ang="T14">
                    <a:pos x="T8" y="T9"/>
                  </a:cxn>
                </a:cxnLst>
                <a:rect l="T15" t="T16" r="T17" b="T18"/>
                <a:pathLst>
                  <a:path w="1790" h="480">
                    <a:moveTo>
                      <a:pt x="1344" y="0"/>
                    </a:moveTo>
                    <a:lnTo>
                      <a:pt x="0" y="362"/>
                    </a:lnTo>
                    <a:lnTo>
                      <a:pt x="446" y="480"/>
                    </a:lnTo>
                    <a:lnTo>
                      <a:pt x="1790" y="121"/>
                    </a:lnTo>
                    <a:lnTo>
                      <a:pt x="1344" y="0"/>
                    </a:lnTo>
                    <a:close/>
                  </a:path>
                </a:pathLst>
              </a:custGeom>
              <a:solidFill>
                <a:srgbClr val="808080"/>
              </a:solidFill>
              <a:ln w="6350">
                <a:solidFill>
                  <a:schemeClr val="bg1"/>
                </a:solidFill>
                <a:miter lim="800000"/>
                <a:headEnd/>
                <a:tailEnd/>
              </a:ln>
            </p:spPr>
            <p:txBody>
              <a:bodyPr/>
              <a:lstStyle/>
              <a:p>
                <a:endParaRPr lang="nl-NL"/>
              </a:p>
            </p:txBody>
          </p:sp>
          <p:sp>
            <p:nvSpPr>
              <p:cNvPr id="1292" name="Freeform 26"/>
              <p:cNvSpPr>
                <a:spLocks/>
              </p:cNvSpPr>
              <p:nvPr/>
            </p:nvSpPr>
            <p:spPr bwMode="gray">
              <a:xfrm>
                <a:off x="2869"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61"/>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293" name="Freeform 27"/>
              <p:cNvSpPr>
                <a:spLocks/>
              </p:cNvSpPr>
              <p:nvPr/>
            </p:nvSpPr>
            <p:spPr bwMode="gray">
              <a:xfrm>
                <a:off x="2655"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458"/>
                    </a:moveTo>
                    <a:lnTo>
                      <a:pt x="1344" y="361"/>
                    </a:lnTo>
                    <a:lnTo>
                      <a:pt x="0" y="0"/>
                    </a:lnTo>
                    <a:lnTo>
                      <a:pt x="0" y="97"/>
                    </a:lnTo>
                    <a:lnTo>
                      <a:pt x="1344" y="458"/>
                    </a:lnTo>
                    <a:close/>
                  </a:path>
                </a:pathLst>
              </a:custGeom>
              <a:solidFill>
                <a:schemeClr val="tx1"/>
              </a:solidFill>
              <a:ln w="6350">
                <a:solidFill>
                  <a:schemeClr val="bg1"/>
                </a:solidFill>
                <a:miter lim="800000"/>
                <a:headEnd/>
                <a:tailEnd/>
              </a:ln>
            </p:spPr>
            <p:txBody>
              <a:bodyPr/>
              <a:lstStyle/>
              <a:p>
                <a:endParaRPr lang="nl-NL"/>
              </a:p>
            </p:txBody>
          </p:sp>
          <p:sp>
            <p:nvSpPr>
              <p:cNvPr id="1294" name="Freeform 28"/>
              <p:cNvSpPr>
                <a:spLocks/>
              </p:cNvSpPr>
              <p:nvPr/>
            </p:nvSpPr>
            <p:spPr bwMode="gray">
              <a:xfrm>
                <a:off x="2655" y="1834"/>
                <a:ext cx="428" cy="57"/>
              </a:xfrm>
              <a:custGeom>
                <a:avLst/>
                <a:gdLst>
                  <a:gd name="T0" fmla="*/ 0 w 2688"/>
                  <a:gd name="T1" fmla="*/ 0 h 361"/>
                  <a:gd name="T2" fmla="*/ 0 w 2688"/>
                  <a:gd name="T3" fmla="*/ 0 h 361"/>
                  <a:gd name="T4" fmla="*/ 0 w 2688"/>
                  <a:gd name="T5" fmla="*/ 0 h 361"/>
                  <a:gd name="T6" fmla="*/ 0 w 2688"/>
                  <a:gd name="T7" fmla="*/ 0 h 361"/>
                  <a:gd name="T8" fmla="*/ 0 60000 65536"/>
                  <a:gd name="T9" fmla="*/ 0 60000 65536"/>
                  <a:gd name="T10" fmla="*/ 0 60000 65536"/>
                  <a:gd name="T11" fmla="*/ 0 60000 65536"/>
                  <a:gd name="T12" fmla="*/ 0 w 2688"/>
                  <a:gd name="T13" fmla="*/ 0 h 361"/>
                  <a:gd name="T14" fmla="*/ 2688 w 2688"/>
                  <a:gd name="T15" fmla="*/ 361 h 361"/>
                </a:gdLst>
                <a:ahLst/>
                <a:cxnLst>
                  <a:cxn ang="T8">
                    <a:pos x="T0" y="T1"/>
                  </a:cxn>
                  <a:cxn ang="T9">
                    <a:pos x="T2" y="T3"/>
                  </a:cxn>
                  <a:cxn ang="T10">
                    <a:pos x="T4" y="T5"/>
                  </a:cxn>
                  <a:cxn ang="T11">
                    <a:pos x="T6" y="T7"/>
                  </a:cxn>
                </a:cxnLst>
                <a:rect l="T12" t="T13" r="T14" b="T15"/>
                <a:pathLst>
                  <a:path w="2688" h="361">
                    <a:moveTo>
                      <a:pt x="0" y="0"/>
                    </a:moveTo>
                    <a:lnTo>
                      <a:pt x="1344" y="361"/>
                    </a:lnTo>
                    <a:lnTo>
                      <a:pt x="2688" y="0"/>
                    </a:lnTo>
                    <a:lnTo>
                      <a:pt x="0" y="0"/>
                    </a:lnTo>
                    <a:close/>
                  </a:path>
                </a:pathLst>
              </a:custGeom>
              <a:solidFill>
                <a:srgbClr val="808080"/>
              </a:solidFill>
              <a:ln w="6350">
                <a:solidFill>
                  <a:schemeClr val="bg1"/>
                </a:solidFill>
                <a:miter lim="800000"/>
                <a:headEnd/>
                <a:tailEnd/>
              </a:ln>
            </p:spPr>
            <p:txBody>
              <a:bodyPr/>
              <a:lstStyle/>
              <a:p>
                <a:endParaRPr lang="nl-NL"/>
              </a:p>
            </p:txBody>
          </p:sp>
          <p:sp>
            <p:nvSpPr>
              <p:cNvPr id="1295" name="Freeform 29"/>
              <p:cNvSpPr>
                <a:spLocks/>
              </p:cNvSpPr>
              <p:nvPr/>
            </p:nvSpPr>
            <p:spPr bwMode="gray">
              <a:xfrm>
                <a:off x="2227" y="1949"/>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96" name="Freeform 30"/>
              <p:cNvSpPr>
                <a:spLocks/>
              </p:cNvSpPr>
              <p:nvPr/>
            </p:nvSpPr>
            <p:spPr bwMode="gray">
              <a:xfrm>
                <a:off x="2441" y="1987"/>
                <a:ext cx="71" cy="35"/>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297" name="Freeform 31"/>
              <p:cNvSpPr>
                <a:spLocks/>
              </p:cNvSpPr>
              <p:nvPr/>
            </p:nvSpPr>
            <p:spPr bwMode="gray">
              <a:xfrm>
                <a:off x="2227" y="1929"/>
                <a:ext cx="285" cy="77"/>
              </a:xfrm>
              <a:custGeom>
                <a:avLst/>
                <a:gdLst>
                  <a:gd name="T0" fmla="*/ 0 w 1791"/>
                  <a:gd name="T1" fmla="*/ 0 h 482"/>
                  <a:gd name="T2" fmla="*/ 0 w 1791"/>
                  <a:gd name="T3" fmla="*/ 0 h 482"/>
                  <a:gd name="T4" fmla="*/ 0 w 1791"/>
                  <a:gd name="T5" fmla="*/ 0 h 482"/>
                  <a:gd name="T6" fmla="*/ 0 w 1791"/>
                  <a:gd name="T7" fmla="*/ 0 h 482"/>
                  <a:gd name="T8" fmla="*/ 0 w 1791"/>
                  <a:gd name="T9" fmla="*/ 0 h 482"/>
                  <a:gd name="T10" fmla="*/ 0 60000 65536"/>
                  <a:gd name="T11" fmla="*/ 0 60000 65536"/>
                  <a:gd name="T12" fmla="*/ 0 60000 65536"/>
                  <a:gd name="T13" fmla="*/ 0 60000 65536"/>
                  <a:gd name="T14" fmla="*/ 0 60000 65536"/>
                  <a:gd name="T15" fmla="*/ 0 w 1791"/>
                  <a:gd name="T16" fmla="*/ 0 h 482"/>
                  <a:gd name="T17" fmla="*/ 1791 w 1791"/>
                  <a:gd name="T18" fmla="*/ 482 h 482"/>
                </a:gdLst>
                <a:ahLst/>
                <a:cxnLst>
                  <a:cxn ang="T10">
                    <a:pos x="T0" y="T1"/>
                  </a:cxn>
                  <a:cxn ang="T11">
                    <a:pos x="T2" y="T3"/>
                  </a:cxn>
                  <a:cxn ang="T12">
                    <a:pos x="T4" y="T5"/>
                  </a:cxn>
                  <a:cxn ang="T13">
                    <a:pos x="T6" y="T7"/>
                  </a:cxn>
                  <a:cxn ang="T14">
                    <a:pos x="T8" y="T9"/>
                  </a:cxn>
                </a:cxnLst>
                <a:rect l="T15" t="T16" r="T17" b="T18"/>
                <a:pathLst>
                  <a:path w="1791" h="482">
                    <a:moveTo>
                      <a:pt x="447" y="0"/>
                    </a:moveTo>
                    <a:lnTo>
                      <a:pt x="1791" y="361"/>
                    </a:lnTo>
                    <a:lnTo>
                      <a:pt x="1344" y="482"/>
                    </a:lnTo>
                    <a:lnTo>
                      <a:pt x="0" y="120"/>
                    </a:lnTo>
                    <a:lnTo>
                      <a:pt x="447" y="0"/>
                    </a:lnTo>
                    <a:close/>
                  </a:path>
                </a:pathLst>
              </a:custGeom>
              <a:solidFill>
                <a:srgbClr val="808080"/>
              </a:solidFill>
              <a:ln w="6350">
                <a:solidFill>
                  <a:schemeClr val="bg1"/>
                </a:solidFill>
                <a:miter lim="800000"/>
                <a:headEnd/>
                <a:tailEnd/>
              </a:ln>
            </p:spPr>
            <p:txBody>
              <a:bodyPr/>
              <a:lstStyle/>
              <a:p>
                <a:endParaRPr lang="nl-NL"/>
              </a:p>
            </p:txBody>
          </p:sp>
          <p:sp>
            <p:nvSpPr>
              <p:cNvPr id="1298" name="Freeform 32"/>
              <p:cNvSpPr>
                <a:spLocks/>
              </p:cNvSpPr>
              <p:nvPr/>
            </p:nvSpPr>
            <p:spPr bwMode="gray">
              <a:xfrm>
                <a:off x="2084" y="1987"/>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99" name="Freeform 33"/>
              <p:cNvSpPr>
                <a:spLocks/>
              </p:cNvSpPr>
              <p:nvPr/>
            </p:nvSpPr>
            <p:spPr bwMode="gray">
              <a:xfrm>
                <a:off x="2298" y="2025"/>
                <a:ext cx="71" cy="35"/>
              </a:xfrm>
              <a:custGeom>
                <a:avLst/>
                <a:gdLst>
                  <a:gd name="T0" fmla="*/ 0 w 448"/>
                  <a:gd name="T1" fmla="*/ 0 h 218"/>
                  <a:gd name="T2" fmla="*/ 0 w 448"/>
                  <a:gd name="T3" fmla="*/ 0 h 218"/>
                  <a:gd name="T4" fmla="*/ 0 w 448"/>
                  <a:gd name="T5" fmla="*/ 0 h 218"/>
                  <a:gd name="T6" fmla="*/ 0 w 448"/>
                  <a:gd name="T7" fmla="*/ 0 h 218"/>
                  <a:gd name="T8" fmla="*/ 0 w 448"/>
                  <a:gd name="T9" fmla="*/ 0 h 218"/>
                  <a:gd name="T10" fmla="*/ 0 60000 65536"/>
                  <a:gd name="T11" fmla="*/ 0 60000 65536"/>
                  <a:gd name="T12" fmla="*/ 0 60000 65536"/>
                  <a:gd name="T13" fmla="*/ 0 60000 65536"/>
                  <a:gd name="T14" fmla="*/ 0 60000 65536"/>
                  <a:gd name="T15" fmla="*/ 0 w 448"/>
                  <a:gd name="T16" fmla="*/ 0 h 218"/>
                  <a:gd name="T17" fmla="*/ 448 w 448"/>
                  <a:gd name="T18" fmla="*/ 218 h 218"/>
                </a:gdLst>
                <a:ahLst/>
                <a:cxnLst>
                  <a:cxn ang="T10">
                    <a:pos x="T0" y="T1"/>
                  </a:cxn>
                  <a:cxn ang="T11">
                    <a:pos x="T2" y="T3"/>
                  </a:cxn>
                  <a:cxn ang="T12">
                    <a:pos x="T4" y="T5"/>
                  </a:cxn>
                  <a:cxn ang="T13">
                    <a:pos x="T6" y="T7"/>
                  </a:cxn>
                  <a:cxn ang="T14">
                    <a:pos x="T8" y="T9"/>
                  </a:cxn>
                </a:cxnLst>
                <a:rect l="T15" t="T16" r="T17" b="T18"/>
                <a:pathLst>
                  <a:path w="448" h="218">
                    <a:moveTo>
                      <a:pt x="0" y="218"/>
                    </a:moveTo>
                    <a:lnTo>
                      <a:pt x="0" y="121"/>
                    </a:lnTo>
                    <a:lnTo>
                      <a:pt x="448" y="0"/>
                    </a:lnTo>
                    <a:lnTo>
                      <a:pt x="448"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300" name="Freeform 34"/>
              <p:cNvSpPr>
                <a:spLocks/>
              </p:cNvSpPr>
              <p:nvPr/>
            </p:nvSpPr>
            <p:spPr bwMode="gray">
              <a:xfrm>
                <a:off x="2084" y="1968"/>
                <a:ext cx="285" cy="77"/>
              </a:xfrm>
              <a:custGeom>
                <a:avLst/>
                <a:gdLst>
                  <a:gd name="T0" fmla="*/ 0 w 1792"/>
                  <a:gd name="T1" fmla="*/ 0 h 482"/>
                  <a:gd name="T2" fmla="*/ 0 w 1792"/>
                  <a:gd name="T3" fmla="*/ 0 h 482"/>
                  <a:gd name="T4" fmla="*/ 0 w 1792"/>
                  <a:gd name="T5" fmla="*/ 0 h 482"/>
                  <a:gd name="T6" fmla="*/ 0 w 1792"/>
                  <a:gd name="T7" fmla="*/ 0 h 482"/>
                  <a:gd name="T8" fmla="*/ 0 w 1792"/>
                  <a:gd name="T9" fmla="*/ 0 h 482"/>
                  <a:gd name="T10" fmla="*/ 0 60000 65536"/>
                  <a:gd name="T11" fmla="*/ 0 60000 65536"/>
                  <a:gd name="T12" fmla="*/ 0 60000 65536"/>
                  <a:gd name="T13" fmla="*/ 0 60000 65536"/>
                  <a:gd name="T14" fmla="*/ 0 60000 65536"/>
                  <a:gd name="T15" fmla="*/ 0 w 1792"/>
                  <a:gd name="T16" fmla="*/ 0 h 482"/>
                  <a:gd name="T17" fmla="*/ 1792 w 1792"/>
                  <a:gd name="T18" fmla="*/ 482 h 482"/>
                </a:gdLst>
                <a:ahLst/>
                <a:cxnLst>
                  <a:cxn ang="T10">
                    <a:pos x="T0" y="T1"/>
                  </a:cxn>
                  <a:cxn ang="T11">
                    <a:pos x="T2" y="T3"/>
                  </a:cxn>
                  <a:cxn ang="T12">
                    <a:pos x="T4" y="T5"/>
                  </a:cxn>
                  <a:cxn ang="T13">
                    <a:pos x="T6" y="T7"/>
                  </a:cxn>
                  <a:cxn ang="T14">
                    <a:pos x="T8" y="T9"/>
                  </a:cxn>
                </a:cxnLst>
                <a:rect l="T15" t="T16" r="T17" b="T18"/>
                <a:pathLst>
                  <a:path w="1792" h="482">
                    <a:moveTo>
                      <a:pt x="448" y="0"/>
                    </a:moveTo>
                    <a:lnTo>
                      <a:pt x="1792" y="361"/>
                    </a:lnTo>
                    <a:lnTo>
                      <a:pt x="1344" y="482"/>
                    </a:lnTo>
                    <a:lnTo>
                      <a:pt x="0" y="120"/>
                    </a:lnTo>
                    <a:lnTo>
                      <a:pt x="448" y="0"/>
                    </a:lnTo>
                    <a:close/>
                  </a:path>
                </a:pathLst>
              </a:custGeom>
              <a:solidFill>
                <a:srgbClr val="808080"/>
              </a:solidFill>
              <a:ln w="6350">
                <a:solidFill>
                  <a:schemeClr val="bg1"/>
                </a:solidFill>
                <a:miter lim="800000"/>
                <a:headEnd/>
                <a:tailEnd/>
              </a:ln>
            </p:spPr>
            <p:txBody>
              <a:bodyPr/>
              <a:lstStyle/>
              <a:p>
                <a:endParaRPr lang="nl-NL"/>
              </a:p>
            </p:txBody>
          </p:sp>
        </p:grpSp>
        <p:grpSp>
          <p:nvGrpSpPr>
            <p:cNvPr id="1132" name="Group 297"/>
            <p:cNvGrpSpPr>
              <a:grpSpLocks/>
            </p:cNvGrpSpPr>
            <p:nvPr/>
          </p:nvGrpSpPr>
          <p:grpSpPr bwMode="auto">
            <a:xfrm>
              <a:off x="2143126" y="798616"/>
              <a:ext cx="2044700" cy="896938"/>
              <a:chOff x="1263" y="2113"/>
              <a:chExt cx="1288" cy="565"/>
            </a:xfrm>
          </p:grpSpPr>
          <p:grpSp>
            <p:nvGrpSpPr>
              <p:cNvPr id="1222" name="Group 35"/>
              <p:cNvGrpSpPr>
                <a:grpSpLocks noChangeAspect="1"/>
              </p:cNvGrpSpPr>
              <p:nvPr/>
            </p:nvGrpSpPr>
            <p:grpSpPr bwMode="auto">
              <a:xfrm>
                <a:off x="1397" y="2113"/>
                <a:ext cx="282" cy="269"/>
                <a:chOff x="5875" y="-4975"/>
                <a:chExt cx="1345" cy="1285"/>
              </a:xfrm>
            </p:grpSpPr>
            <p:sp>
              <p:nvSpPr>
                <p:cNvPr id="1266" name="Freeform 36"/>
                <p:cNvSpPr>
                  <a:spLocks noChangeAspect="1"/>
                </p:cNvSpPr>
                <p:nvPr/>
              </p:nvSpPr>
              <p:spPr bwMode="gray">
                <a:xfrm>
                  <a:off x="5875" y="-4975"/>
                  <a:ext cx="1345" cy="1285"/>
                </a:xfrm>
                <a:custGeom>
                  <a:avLst/>
                  <a:gdLst>
                    <a:gd name="T0" fmla="*/ 0 w 1345"/>
                    <a:gd name="T1" fmla="*/ 362 h 1285"/>
                    <a:gd name="T2" fmla="*/ 0 w 1345"/>
                    <a:gd name="T3" fmla="*/ 1285 h 1285"/>
                    <a:gd name="T4" fmla="*/ 1345 w 1345"/>
                    <a:gd name="T5" fmla="*/ 924 h 1285"/>
                    <a:gd name="T6" fmla="*/ 1345 w 1345"/>
                    <a:gd name="T7" fmla="*/ 0 h 1285"/>
                    <a:gd name="T8" fmla="*/ 0 w 1345"/>
                    <a:gd name="T9" fmla="*/ 362 h 1285"/>
                    <a:gd name="T10" fmla="*/ 0 60000 65536"/>
                    <a:gd name="T11" fmla="*/ 0 60000 65536"/>
                    <a:gd name="T12" fmla="*/ 0 60000 65536"/>
                    <a:gd name="T13" fmla="*/ 0 60000 65536"/>
                    <a:gd name="T14" fmla="*/ 0 60000 65536"/>
                    <a:gd name="T15" fmla="*/ 0 w 1345"/>
                    <a:gd name="T16" fmla="*/ 0 h 1285"/>
                    <a:gd name="T17" fmla="*/ 1345 w 1345"/>
                    <a:gd name="T18" fmla="*/ 1285 h 1285"/>
                  </a:gdLst>
                  <a:ahLst/>
                  <a:cxnLst>
                    <a:cxn ang="T10">
                      <a:pos x="T0" y="T1"/>
                    </a:cxn>
                    <a:cxn ang="T11">
                      <a:pos x="T2" y="T3"/>
                    </a:cxn>
                    <a:cxn ang="T12">
                      <a:pos x="T4" y="T5"/>
                    </a:cxn>
                    <a:cxn ang="T13">
                      <a:pos x="T6" y="T7"/>
                    </a:cxn>
                    <a:cxn ang="T14">
                      <a:pos x="T8" y="T9"/>
                    </a:cxn>
                  </a:cxnLst>
                  <a:rect l="T15" t="T16" r="T17" b="T18"/>
                  <a:pathLst>
                    <a:path w="1345" h="1285">
                      <a:moveTo>
                        <a:pt x="0" y="362"/>
                      </a:moveTo>
                      <a:lnTo>
                        <a:pt x="0" y="1285"/>
                      </a:lnTo>
                      <a:lnTo>
                        <a:pt x="1345" y="924"/>
                      </a:lnTo>
                      <a:lnTo>
                        <a:pt x="1345"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1267" name="Freeform 37"/>
                <p:cNvSpPr>
                  <a:spLocks noChangeAspect="1"/>
                </p:cNvSpPr>
                <p:nvPr/>
              </p:nvSpPr>
              <p:spPr bwMode="gray">
                <a:xfrm>
                  <a:off x="5965" y="-4207"/>
                  <a:ext cx="312" cy="139"/>
                </a:xfrm>
                <a:custGeom>
                  <a:avLst/>
                  <a:gdLst>
                    <a:gd name="T0" fmla="*/ 0 w 312"/>
                    <a:gd name="T1" fmla="*/ 139 h 139"/>
                    <a:gd name="T2" fmla="*/ 0 w 312"/>
                    <a:gd name="T3" fmla="*/ 83 h 139"/>
                    <a:gd name="T4" fmla="*/ 312 w 312"/>
                    <a:gd name="T5" fmla="*/ 0 h 139"/>
                    <a:gd name="T6" fmla="*/ 312 w 312"/>
                    <a:gd name="T7" fmla="*/ 54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3"/>
                      </a:lnTo>
                      <a:lnTo>
                        <a:pt x="312" y="0"/>
                      </a:lnTo>
                      <a:lnTo>
                        <a:pt x="312" y="54"/>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68" name="Freeform 38"/>
                <p:cNvSpPr>
                  <a:spLocks noChangeAspect="1"/>
                </p:cNvSpPr>
                <p:nvPr/>
              </p:nvSpPr>
              <p:spPr bwMode="gray">
                <a:xfrm>
                  <a:off x="5965" y="-4098"/>
                  <a:ext cx="312" cy="139"/>
                </a:xfrm>
                <a:custGeom>
                  <a:avLst/>
                  <a:gdLst>
                    <a:gd name="T0" fmla="*/ 0 w 312"/>
                    <a:gd name="T1" fmla="*/ 139 h 139"/>
                    <a:gd name="T2" fmla="*/ 0 w 312"/>
                    <a:gd name="T3" fmla="*/ 82 h 139"/>
                    <a:gd name="T4" fmla="*/ 312 w 312"/>
                    <a:gd name="T5" fmla="*/ 0 h 139"/>
                    <a:gd name="T6" fmla="*/ 312 w 312"/>
                    <a:gd name="T7" fmla="*/ 56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2"/>
                      </a:lnTo>
                      <a:lnTo>
                        <a:pt x="312" y="0"/>
                      </a:lnTo>
                      <a:lnTo>
                        <a:pt x="312"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69" name="Freeform 39"/>
                <p:cNvSpPr>
                  <a:spLocks noChangeAspect="1"/>
                </p:cNvSpPr>
                <p:nvPr/>
              </p:nvSpPr>
              <p:spPr bwMode="gray">
                <a:xfrm>
                  <a:off x="6395" y="-4325"/>
                  <a:ext cx="310" cy="139"/>
                </a:xfrm>
                <a:custGeom>
                  <a:avLst/>
                  <a:gdLst>
                    <a:gd name="T0" fmla="*/ 0 w 310"/>
                    <a:gd name="T1" fmla="*/ 139 h 139"/>
                    <a:gd name="T2" fmla="*/ 0 w 310"/>
                    <a:gd name="T3" fmla="*/ 82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2"/>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70" name="Freeform 40"/>
                <p:cNvSpPr>
                  <a:spLocks noChangeAspect="1"/>
                </p:cNvSpPr>
                <p:nvPr/>
              </p:nvSpPr>
              <p:spPr bwMode="gray">
                <a:xfrm>
                  <a:off x="6818" y="-4439"/>
                  <a:ext cx="309" cy="140"/>
                </a:xfrm>
                <a:custGeom>
                  <a:avLst/>
                  <a:gdLst>
                    <a:gd name="T0" fmla="*/ 0 w 309"/>
                    <a:gd name="T1" fmla="*/ 140 h 140"/>
                    <a:gd name="T2" fmla="*/ 0 w 309"/>
                    <a:gd name="T3" fmla="*/ 83 h 140"/>
                    <a:gd name="T4" fmla="*/ 309 w 309"/>
                    <a:gd name="T5" fmla="*/ 0 h 140"/>
                    <a:gd name="T6" fmla="*/ 309 w 309"/>
                    <a:gd name="T7" fmla="*/ 57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7"/>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71" name="Freeform 41"/>
                <p:cNvSpPr>
                  <a:spLocks noChangeAspect="1"/>
                </p:cNvSpPr>
                <p:nvPr/>
              </p:nvSpPr>
              <p:spPr bwMode="gray">
                <a:xfrm>
                  <a:off x="6818" y="-4328"/>
                  <a:ext cx="309" cy="140"/>
                </a:xfrm>
                <a:custGeom>
                  <a:avLst/>
                  <a:gdLst>
                    <a:gd name="T0" fmla="*/ 0 w 309"/>
                    <a:gd name="T1" fmla="*/ 140 h 140"/>
                    <a:gd name="T2" fmla="*/ 0 w 309"/>
                    <a:gd name="T3" fmla="*/ 83 h 140"/>
                    <a:gd name="T4" fmla="*/ 309 w 309"/>
                    <a:gd name="T5" fmla="*/ 0 h 140"/>
                    <a:gd name="T6" fmla="*/ 309 w 309"/>
                    <a:gd name="T7" fmla="*/ 55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5"/>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72" name="Freeform 42"/>
                <p:cNvSpPr>
                  <a:spLocks noChangeAspect="1"/>
                </p:cNvSpPr>
                <p:nvPr/>
              </p:nvSpPr>
              <p:spPr bwMode="gray">
                <a:xfrm>
                  <a:off x="6820" y="-4221"/>
                  <a:ext cx="310" cy="139"/>
                </a:xfrm>
                <a:custGeom>
                  <a:avLst/>
                  <a:gdLst>
                    <a:gd name="T0" fmla="*/ 0 w 310"/>
                    <a:gd name="T1" fmla="*/ 139 h 139"/>
                    <a:gd name="T2" fmla="*/ 0 w 310"/>
                    <a:gd name="T3" fmla="*/ 85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5"/>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273" name="Freeform 43"/>
                <p:cNvSpPr>
                  <a:spLocks noChangeAspect="1"/>
                </p:cNvSpPr>
                <p:nvPr/>
              </p:nvSpPr>
              <p:spPr bwMode="gray">
                <a:xfrm>
                  <a:off x="5968" y="-4628"/>
                  <a:ext cx="311" cy="404"/>
                </a:xfrm>
                <a:custGeom>
                  <a:avLst/>
                  <a:gdLst>
                    <a:gd name="T0" fmla="*/ 0 w 311"/>
                    <a:gd name="T1" fmla="*/ 404 h 404"/>
                    <a:gd name="T2" fmla="*/ 0 w 311"/>
                    <a:gd name="T3" fmla="*/ 85 h 404"/>
                    <a:gd name="T4" fmla="*/ 311 w 311"/>
                    <a:gd name="T5" fmla="*/ 0 h 404"/>
                    <a:gd name="T6" fmla="*/ 311 w 311"/>
                    <a:gd name="T7" fmla="*/ 322 h 404"/>
                    <a:gd name="T8" fmla="*/ 0 w 311"/>
                    <a:gd name="T9" fmla="*/ 404 h 404"/>
                    <a:gd name="T10" fmla="*/ 0 60000 65536"/>
                    <a:gd name="T11" fmla="*/ 0 60000 65536"/>
                    <a:gd name="T12" fmla="*/ 0 60000 65536"/>
                    <a:gd name="T13" fmla="*/ 0 60000 65536"/>
                    <a:gd name="T14" fmla="*/ 0 60000 65536"/>
                    <a:gd name="T15" fmla="*/ 0 w 311"/>
                    <a:gd name="T16" fmla="*/ 0 h 404"/>
                    <a:gd name="T17" fmla="*/ 311 w 311"/>
                    <a:gd name="T18" fmla="*/ 404 h 404"/>
                  </a:gdLst>
                  <a:ahLst/>
                  <a:cxnLst>
                    <a:cxn ang="T10">
                      <a:pos x="T0" y="T1"/>
                    </a:cxn>
                    <a:cxn ang="T11">
                      <a:pos x="T2" y="T3"/>
                    </a:cxn>
                    <a:cxn ang="T12">
                      <a:pos x="T4" y="T5"/>
                    </a:cxn>
                    <a:cxn ang="T13">
                      <a:pos x="T6" y="T7"/>
                    </a:cxn>
                    <a:cxn ang="T14">
                      <a:pos x="T8" y="T9"/>
                    </a:cxn>
                  </a:cxnLst>
                  <a:rect l="T15" t="T16" r="T17" b="T18"/>
                  <a:pathLst>
                    <a:path w="311" h="404">
                      <a:moveTo>
                        <a:pt x="0" y="404"/>
                      </a:moveTo>
                      <a:lnTo>
                        <a:pt x="0" y="85"/>
                      </a:lnTo>
                      <a:lnTo>
                        <a:pt x="311" y="0"/>
                      </a:lnTo>
                      <a:lnTo>
                        <a:pt x="311" y="322"/>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274" name="Freeform 44"/>
                <p:cNvSpPr>
                  <a:spLocks noChangeAspect="1" noEditPoints="1"/>
                </p:cNvSpPr>
                <p:nvPr/>
              </p:nvSpPr>
              <p:spPr bwMode="gray">
                <a:xfrm>
                  <a:off x="6012" y="-4547"/>
                  <a:ext cx="223" cy="269"/>
                </a:xfrm>
                <a:custGeom>
                  <a:avLst/>
                  <a:gdLst>
                    <a:gd name="T0" fmla="*/ 0 w 94"/>
                    <a:gd name="T1" fmla="*/ 3397482 h 114"/>
                    <a:gd name="T2" fmla="*/ 1247154 w 94"/>
                    <a:gd name="T3" fmla="*/ 113251 h 114"/>
                    <a:gd name="T4" fmla="*/ 1687488 w 94"/>
                    <a:gd name="T5" fmla="*/ 0 h 114"/>
                    <a:gd name="T6" fmla="*/ 2986442 w 94"/>
                    <a:gd name="T7" fmla="*/ 2675753 h 114"/>
                    <a:gd name="T8" fmla="*/ 2506013 w 94"/>
                    <a:gd name="T9" fmla="*/ 2803483 h 114"/>
                    <a:gd name="T10" fmla="*/ 2128098 w 94"/>
                    <a:gd name="T11" fmla="*/ 1968502 h 114"/>
                    <a:gd name="T12" fmla="*/ 790435 w 94"/>
                    <a:gd name="T13" fmla="*/ 2295261 h 114"/>
                    <a:gd name="T14" fmla="*/ 440335 w 94"/>
                    <a:gd name="T15" fmla="*/ 3306119 h 114"/>
                    <a:gd name="T16" fmla="*/ 0 w 94"/>
                    <a:gd name="T17" fmla="*/ 3397482 h 114"/>
                    <a:gd name="T18" fmla="*/ 926064 w 94"/>
                    <a:gd name="T19" fmla="*/ 1968502 h 114"/>
                    <a:gd name="T20" fmla="*/ 1992249 w 94"/>
                    <a:gd name="T21" fmla="*/ 1707834 h 114"/>
                    <a:gd name="T22" fmla="*/ 1687488 w 94"/>
                    <a:gd name="T23" fmla="*/ 957159 h 114"/>
                    <a:gd name="T24" fmla="*/ 1435731 w 94"/>
                    <a:gd name="T25" fmla="*/ 390291 h 114"/>
                    <a:gd name="T26" fmla="*/ 1271186 w 94"/>
                    <a:gd name="T27" fmla="*/ 984068 h 114"/>
                    <a:gd name="T28" fmla="*/ 926064 w 94"/>
                    <a:gd name="T29" fmla="*/ 1968502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14"/>
                    <a:gd name="T47" fmla="*/ 94 w 94"/>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14">
                      <a:moveTo>
                        <a:pt x="0" y="114"/>
                      </a:moveTo>
                      <a:cubicBezTo>
                        <a:pt x="39" y="4"/>
                        <a:pt x="39" y="4"/>
                        <a:pt x="39" y="4"/>
                      </a:cubicBezTo>
                      <a:cubicBezTo>
                        <a:pt x="53" y="0"/>
                        <a:pt x="53" y="0"/>
                        <a:pt x="53" y="0"/>
                      </a:cubicBezTo>
                      <a:cubicBezTo>
                        <a:pt x="94" y="90"/>
                        <a:pt x="94" y="90"/>
                        <a:pt x="94" y="90"/>
                      </a:cubicBezTo>
                      <a:cubicBezTo>
                        <a:pt x="79" y="94"/>
                        <a:pt x="79" y="94"/>
                        <a:pt x="79" y="94"/>
                      </a:cubicBezTo>
                      <a:cubicBezTo>
                        <a:pt x="67" y="66"/>
                        <a:pt x="67" y="66"/>
                        <a:pt x="67" y="66"/>
                      </a:cubicBezTo>
                      <a:cubicBezTo>
                        <a:pt x="25" y="77"/>
                        <a:pt x="25" y="77"/>
                        <a:pt x="25" y="77"/>
                      </a:cubicBezTo>
                      <a:cubicBezTo>
                        <a:pt x="14" y="111"/>
                        <a:pt x="14" y="111"/>
                        <a:pt x="14" y="111"/>
                      </a:cubicBezTo>
                      <a:lnTo>
                        <a:pt x="0" y="114"/>
                      </a:lnTo>
                      <a:close/>
                      <a:moveTo>
                        <a:pt x="29" y="66"/>
                      </a:moveTo>
                      <a:cubicBezTo>
                        <a:pt x="63" y="57"/>
                        <a:pt x="63" y="57"/>
                        <a:pt x="63" y="57"/>
                      </a:cubicBezTo>
                      <a:cubicBezTo>
                        <a:pt x="53" y="32"/>
                        <a:pt x="53" y="32"/>
                        <a:pt x="53" y="32"/>
                      </a:cubicBezTo>
                      <a:cubicBezTo>
                        <a:pt x="49" y="24"/>
                        <a:pt x="47" y="18"/>
                        <a:pt x="45" y="13"/>
                      </a:cubicBezTo>
                      <a:cubicBezTo>
                        <a:pt x="44" y="20"/>
                        <a:pt x="42" y="26"/>
                        <a:pt x="40" y="33"/>
                      </a:cubicBezTo>
                      <a:lnTo>
                        <a:pt x="29" y="66"/>
                      </a:lnTo>
                      <a:close/>
                    </a:path>
                  </a:pathLst>
                </a:custGeom>
                <a:solidFill>
                  <a:srgbClr val="000000"/>
                </a:solidFill>
                <a:ln w="6350">
                  <a:solidFill>
                    <a:srgbClr val="000000"/>
                  </a:solidFill>
                  <a:round/>
                  <a:headEnd/>
                  <a:tailEnd/>
                </a:ln>
              </p:spPr>
              <p:txBody>
                <a:bodyPr/>
                <a:lstStyle/>
                <a:p>
                  <a:endParaRPr lang="nl-NL"/>
                </a:p>
              </p:txBody>
            </p:sp>
            <p:sp>
              <p:nvSpPr>
                <p:cNvPr id="1275" name="Freeform 45"/>
                <p:cNvSpPr>
                  <a:spLocks noChangeAspect="1"/>
                </p:cNvSpPr>
                <p:nvPr/>
              </p:nvSpPr>
              <p:spPr bwMode="gray">
                <a:xfrm>
                  <a:off x="6395" y="-4741"/>
                  <a:ext cx="310" cy="404"/>
                </a:xfrm>
                <a:custGeom>
                  <a:avLst/>
                  <a:gdLst>
                    <a:gd name="T0" fmla="*/ 0 w 310"/>
                    <a:gd name="T1" fmla="*/ 404 h 404"/>
                    <a:gd name="T2" fmla="*/ 0 w 310"/>
                    <a:gd name="T3" fmla="*/ 83 h 404"/>
                    <a:gd name="T4" fmla="*/ 310 w 310"/>
                    <a:gd name="T5" fmla="*/ 0 h 404"/>
                    <a:gd name="T6" fmla="*/ 310 w 310"/>
                    <a:gd name="T7" fmla="*/ 321 h 404"/>
                    <a:gd name="T8" fmla="*/ 0 w 310"/>
                    <a:gd name="T9" fmla="*/ 404 h 404"/>
                    <a:gd name="T10" fmla="*/ 0 60000 65536"/>
                    <a:gd name="T11" fmla="*/ 0 60000 65536"/>
                    <a:gd name="T12" fmla="*/ 0 60000 65536"/>
                    <a:gd name="T13" fmla="*/ 0 60000 65536"/>
                    <a:gd name="T14" fmla="*/ 0 60000 65536"/>
                    <a:gd name="T15" fmla="*/ 0 w 310"/>
                    <a:gd name="T16" fmla="*/ 0 h 404"/>
                    <a:gd name="T17" fmla="*/ 310 w 310"/>
                    <a:gd name="T18" fmla="*/ 404 h 404"/>
                  </a:gdLst>
                  <a:ahLst/>
                  <a:cxnLst>
                    <a:cxn ang="T10">
                      <a:pos x="T0" y="T1"/>
                    </a:cxn>
                    <a:cxn ang="T11">
                      <a:pos x="T2" y="T3"/>
                    </a:cxn>
                    <a:cxn ang="T12">
                      <a:pos x="T4" y="T5"/>
                    </a:cxn>
                    <a:cxn ang="T13">
                      <a:pos x="T6" y="T7"/>
                    </a:cxn>
                    <a:cxn ang="T14">
                      <a:pos x="T8" y="T9"/>
                    </a:cxn>
                  </a:cxnLst>
                  <a:rect l="T15" t="T16" r="T17" b="T18"/>
                  <a:pathLst>
                    <a:path w="310" h="404">
                      <a:moveTo>
                        <a:pt x="0" y="404"/>
                      </a:moveTo>
                      <a:lnTo>
                        <a:pt x="0" y="83"/>
                      </a:lnTo>
                      <a:lnTo>
                        <a:pt x="310" y="0"/>
                      </a:lnTo>
                      <a:lnTo>
                        <a:pt x="310"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276" name="Freeform 46"/>
                <p:cNvSpPr>
                  <a:spLocks noChangeAspect="1" noEditPoints="1"/>
                </p:cNvSpPr>
                <p:nvPr/>
              </p:nvSpPr>
              <p:spPr bwMode="gray">
                <a:xfrm>
                  <a:off x="6461" y="-4663"/>
                  <a:ext cx="180" cy="267"/>
                </a:xfrm>
                <a:custGeom>
                  <a:avLst/>
                  <a:gdLst>
                    <a:gd name="T0" fmla="*/ 0 w 76"/>
                    <a:gd name="T1" fmla="*/ 3422609 h 113"/>
                    <a:gd name="T2" fmla="*/ 0 w 76"/>
                    <a:gd name="T3" fmla="*/ 394326 h 113"/>
                    <a:gd name="T4" fmla="*/ 1156303 w 76"/>
                    <a:gd name="T5" fmla="*/ 92080 h 113"/>
                    <a:gd name="T6" fmla="*/ 1749522 w 76"/>
                    <a:gd name="T7" fmla="*/ 27173 h 113"/>
                    <a:gd name="T8" fmla="*/ 2093907 w 76"/>
                    <a:gd name="T9" fmla="*/ 217570 h 113"/>
                    <a:gd name="T10" fmla="*/ 2211058 w 76"/>
                    <a:gd name="T11" fmla="*/ 601577 h 113"/>
                    <a:gd name="T12" fmla="*/ 2093907 w 76"/>
                    <a:gd name="T13" fmla="*/ 998672 h 113"/>
                    <a:gd name="T14" fmla="*/ 1777024 w 76"/>
                    <a:gd name="T15" fmla="*/ 1356467 h 113"/>
                    <a:gd name="T16" fmla="*/ 2211058 w 76"/>
                    <a:gd name="T17" fmla="*/ 1512751 h 113"/>
                    <a:gd name="T18" fmla="*/ 2366590 w 76"/>
                    <a:gd name="T19" fmla="*/ 1937035 h 113"/>
                    <a:gd name="T20" fmla="*/ 2277075 w 76"/>
                    <a:gd name="T21" fmla="*/ 2359694 h 113"/>
                    <a:gd name="T22" fmla="*/ 2025689 w 76"/>
                    <a:gd name="T23" fmla="*/ 2690314 h 113"/>
                    <a:gd name="T24" fmla="*/ 1684160 w 76"/>
                    <a:gd name="T25" fmla="*/ 2934151 h 113"/>
                    <a:gd name="T26" fmla="*/ 1182256 w 76"/>
                    <a:gd name="T27" fmla="*/ 3113067 h 113"/>
                    <a:gd name="T28" fmla="*/ 0 w 76"/>
                    <a:gd name="T29" fmla="*/ 3422609 h 113"/>
                    <a:gd name="T30" fmla="*/ 405938 w 76"/>
                    <a:gd name="T31" fmla="*/ 1551402 h 113"/>
                    <a:gd name="T32" fmla="*/ 1094812 w 76"/>
                    <a:gd name="T33" fmla="*/ 1399988 h 113"/>
                    <a:gd name="T34" fmla="*/ 1497787 w 76"/>
                    <a:gd name="T35" fmla="*/ 1241794 h 113"/>
                    <a:gd name="T36" fmla="*/ 1709813 w 76"/>
                    <a:gd name="T37" fmla="*/ 1025861 h 113"/>
                    <a:gd name="T38" fmla="*/ 1798799 w 76"/>
                    <a:gd name="T39" fmla="*/ 752831 h 113"/>
                    <a:gd name="T40" fmla="*/ 1709813 w 76"/>
                    <a:gd name="T41" fmla="*/ 488801 h 113"/>
                    <a:gd name="T42" fmla="*/ 1497787 w 76"/>
                    <a:gd name="T43" fmla="*/ 394326 h 113"/>
                    <a:gd name="T44" fmla="*/ 1026725 w 76"/>
                    <a:gd name="T45" fmla="*/ 488801 h 113"/>
                    <a:gd name="T46" fmla="*/ 405938 w 76"/>
                    <a:gd name="T47" fmla="*/ 640228 h 113"/>
                    <a:gd name="T48" fmla="*/ 405938 w 76"/>
                    <a:gd name="T49" fmla="*/ 1551402 h 113"/>
                    <a:gd name="T50" fmla="*/ 405938 w 76"/>
                    <a:gd name="T51" fmla="*/ 2972733 h 113"/>
                    <a:gd name="T52" fmla="*/ 1182256 w 76"/>
                    <a:gd name="T53" fmla="*/ 2754517 h 113"/>
                    <a:gd name="T54" fmla="*/ 1461484 w 76"/>
                    <a:gd name="T55" fmla="*/ 2663191 h 113"/>
                    <a:gd name="T56" fmla="*/ 1709813 w 76"/>
                    <a:gd name="T57" fmla="*/ 2538573 h 113"/>
                    <a:gd name="T58" fmla="*/ 1866157 w 76"/>
                    <a:gd name="T59" fmla="*/ 2332517 h 113"/>
                    <a:gd name="T60" fmla="*/ 1932556 w 76"/>
                    <a:gd name="T61" fmla="*/ 2061564 h 113"/>
                    <a:gd name="T62" fmla="*/ 1843569 w 76"/>
                    <a:gd name="T63" fmla="*/ 1778813 h 113"/>
                    <a:gd name="T64" fmla="*/ 1595240 w 76"/>
                    <a:gd name="T65" fmla="*/ 1664452 h 113"/>
                    <a:gd name="T66" fmla="*/ 1115701 w 76"/>
                    <a:gd name="T67" fmla="*/ 1731464 h 113"/>
                    <a:gd name="T68" fmla="*/ 405938 w 76"/>
                    <a:gd name="T69" fmla="*/ 1909858 h 113"/>
                    <a:gd name="T70" fmla="*/ 405938 w 76"/>
                    <a:gd name="T71" fmla="*/ 2972733 h 1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113"/>
                    <a:gd name="T110" fmla="*/ 76 w 76"/>
                    <a:gd name="T111" fmla="*/ 113 h 1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113">
                      <a:moveTo>
                        <a:pt x="0" y="113"/>
                      </a:moveTo>
                      <a:cubicBezTo>
                        <a:pt x="0" y="13"/>
                        <a:pt x="0" y="13"/>
                        <a:pt x="0" y="13"/>
                      </a:cubicBezTo>
                      <a:cubicBezTo>
                        <a:pt x="37" y="3"/>
                        <a:pt x="37" y="3"/>
                        <a:pt x="37" y="3"/>
                      </a:cubicBezTo>
                      <a:cubicBezTo>
                        <a:pt x="45" y="1"/>
                        <a:pt x="51" y="0"/>
                        <a:pt x="56" y="1"/>
                      </a:cubicBezTo>
                      <a:cubicBezTo>
                        <a:pt x="61" y="2"/>
                        <a:pt x="64" y="4"/>
                        <a:pt x="67" y="7"/>
                      </a:cubicBezTo>
                      <a:cubicBezTo>
                        <a:pt x="69" y="11"/>
                        <a:pt x="71" y="15"/>
                        <a:pt x="71" y="20"/>
                      </a:cubicBezTo>
                      <a:cubicBezTo>
                        <a:pt x="71" y="24"/>
                        <a:pt x="70" y="28"/>
                        <a:pt x="67" y="33"/>
                      </a:cubicBezTo>
                      <a:cubicBezTo>
                        <a:pt x="65" y="37"/>
                        <a:pt x="61" y="41"/>
                        <a:pt x="57" y="45"/>
                      </a:cubicBezTo>
                      <a:cubicBezTo>
                        <a:pt x="63" y="45"/>
                        <a:pt x="68" y="47"/>
                        <a:pt x="71" y="50"/>
                      </a:cubicBezTo>
                      <a:cubicBezTo>
                        <a:pt x="74" y="54"/>
                        <a:pt x="76" y="58"/>
                        <a:pt x="76" y="64"/>
                      </a:cubicBezTo>
                      <a:cubicBezTo>
                        <a:pt x="76" y="69"/>
                        <a:pt x="75" y="73"/>
                        <a:pt x="73" y="78"/>
                      </a:cubicBezTo>
                      <a:cubicBezTo>
                        <a:pt x="71" y="83"/>
                        <a:pt x="68" y="86"/>
                        <a:pt x="65" y="89"/>
                      </a:cubicBezTo>
                      <a:cubicBezTo>
                        <a:pt x="62" y="92"/>
                        <a:pt x="59" y="95"/>
                        <a:pt x="54" y="97"/>
                      </a:cubicBezTo>
                      <a:cubicBezTo>
                        <a:pt x="50" y="100"/>
                        <a:pt x="44" y="101"/>
                        <a:pt x="38" y="103"/>
                      </a:cubicBezTo>
                      <a:lnTo>
                        <a:pt x="0" y="113"/>
                      </a:lnTo>
                      <a:close/>
                      <a:moveTo>
                        <a:pt x="13" y="51"/>
                      </a:moveTo>
                      <a:cubicBezTo>
                        <a:pt x="35" y="46"/>
                        <a:pt x="35" y="46"/>
                        <a:pt x="35" y="46"/>
                      </a:cubicBezTo>
                      <a:cubicBezTo>
                        <a:pt x="41" y="44"/>
                        <a:pt x="45" y="43"/>
                        <a:pt x="48" y="41"/>
                      </a:cubicBezTo>
                      <a:cubicBezTo>
                        <a:pt x="51" y="39"/>
                        <a:pt x="53" y="37"/>
                        <a:pt x="55" y="34"/>
                      </a:cubicBezTo>
                      <a:cubicBezTo>
                        <a:pt x="57" y="31"/>
                        <a:pt x="58" y="28"/>
                        <a:pt x="58" y="25"/>
                      </a:cubicBezTo>
                      <a:cubicBezTo>
                        <a:pt x="58" y="21"/>
                        <a:pt x="57" y="19"/>
                        <a:pt x="55" y="16"/>
                      </a:cubicBezTo>
                      <a:cubicBezTo>
                        <a:pt x="54" y="14"/>
                        <a:pt x="51" y="13"/>
                        <a:pt x="48" y="13"/>
                      </a:cubicBezTo>
                      <a:cubicBezTo>
                        <a:pt x="45" y="13"/>
                        <a:pt x="40" y="14"/>
                        <a:pt x="33" y="16"/>
                      </a:cubicBezTo>
                      <a:cubicBezTo>
                        <a:pt x="13" y="21"/>
                        <a:pt x="13" y="21"/>
                        <a:pt x="13" y="21"/>
                      </a:cubicBezTo>
                      <a:lnTo>
                        <a:pt x="13" y="51"/>
                      </a:lnTo>
                      <a:close/>
                      <a:moveTo>
                        <a:pt x="13" y="98"/>
                      </a:moveTo>
                      <a:cubicBezTo>
                        <a:pt x="38" y="91"/>
                        <a:pt x="38" y="91"/>
                        <a:pt x="38" y="91"/>
                      </a:cubicBezTo>
                      <a:cubicBezTo>
                        <a:pt x="42" y="90"/>
                        <a:pt x="45" y="89"/>
                        <a:pt x="47" y="88"/>
                      </a:cubicBezTo>
                      <a:cubicBezTo>
                        <a:pt x="50" y="87"/>
                        <a:pt x="53" y="85"/>
                        <a:pt x="55" y="84"/>
                      </a:cubicBezTo>
                      <a:cubicBezTo>
                        <a:pt x="57" y="82"/>
                        <a:pt x="59" y="80"/>
                        <a:pt x="60" y="77"/>
                      </a:cubicBezTo>
                      <a:cubicBezTo>
                        <a:pt x="61" y="74"/>
                        <a:pt x="62" y="71"/>
                        <a:pt x="62" y="68"/>
                      </a:cubicBezTo>
                      <a:cubicBezTo>
                        <a:pt x="62" y="64"/>
                        <a:pt x="61" y="61"/>
                        <a:pt x="59" y="59"/>
                      </a:cubicBezTo>
                      <a:cubicBezTo>
                        <a:pt x="57" y="56"/>
                        <a:pt x="54" y="55"/>
                        <a:pt x="51" y="55"/>
                      </a:cubicBezTo>
                      <a:cubicBezTo>
                        <a:pt x="48" y="55"/>
                        <a:pt x="43" y="55"/>
                        <a:pt x="36" y="57"/>
                      </a:cubicBezTo>
                      <a:cubicBezTo>
                        <a:pt x="13" y="63"/>
                        <a:pt x="13" y="63"/>
                        <a:pt x="13" y="63"/>
                      </a:cubicBezTo>
                      <a:lnTo>
                        <a:pt x="13" y="98"/>
                      </a:lnTo>
                      <a:close/>
                    </a:path>
                  </a:pathLst>
                </a:custGeom>
                <a:solidFill>
                  <a:srgbClr val="000000"/>
                </a:solidFill>
                <a:ln w="6350">
                  <a:solidFill>
                    <a:srgbClr val="000000"/>
                  </a:solidFill>
                  <a:round/>
                  <a:headEnd/>
                  <a:tailEnd/>
                </a:ln>
              </p:spPr>
              <p:txBody>
                <a:bodyPr/>
                <a:lstStyle/>
                <a:p>
                  <a:endParaRPr lang="nl-NL"/>
                </a:p>
              </p:txBody>
            </p:sp>
            <p:sp>
              <p:nvSpPr>
                <p:cNvPr id="1277" name="Freeform 47"/>
                <p:cNvSpPr>
                  <a:spLocks noChangeAspect="1"/>
                </p:cNvSpPr>
                <p:nvPr/>
              </p:nvSpPr>
              <p:spPr bwMode="gray">
                <a:xfrm>
                  <a:off x="6818" y="-4854"/>
                  <a:ext cx="309" cy="404"/>
                </a:xfrm>
                <a:custGeom>
                  <a:avLst/>
                  <a:gdLst>
                    <a:gd name="T0" fmla="*/ 0 w 309"/>
                    <a:gd name="T1" fmla="*/ 404 h 404"/>
                    <a:gd name="T2" fmla="*/ 0 w 309"/>
                    <a:gd name="T3" fmla="*/ 82 h 404"/>
                    <a:gd name="T4" fmla="*/ 309 w 309"/>
                    <a:gd name="T5" fmla="*/ 0 h 404"/>
                    <a:gd name="T6" fmla="*/ 309 w 309"/>
                    <a:gd name="T7" fmla="*/ 321 h 404"/>
                    <a:gd name="T8" fmla="*/ 0 w 309"/>
                    <a:gd name="T9" fmla="*/ 404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0" y="404"/>
                      </a:moveTo>
                      <a:lnTo>
                        <a:pt x="0" y="82"/>
                      </a:lnTo>
                      <a:lnTo>
                        <a:pt x="309" y="0"/>
                      </a:lnTo>
                      <a:lnTo>
                        <a:pt x="309"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278" name="Freeform 48"/>
                <p:cNvSpPr>
                  <a:spLocks noChangeAspect="1"/>
                </p:cNvSpPr>
                <p:nvPr/>
              </p:nvSpPr>
              <p:spPr bwMode="gray">
                <a:xfrm>
                  <a:off x="6868" y="-4784"/>
                  <a:ext cx="212" cy="263"/>
                </a:xfrm>
                <a:custGeom>
                  <a:avLst/>
                  <a:gdLst>
                    <a:gd name="T0" fmla="*/ 2218879 w 90"/>
                    <a:gd name="T1" fmla="*/ 1967799 h 111"/>
                    <a:gd name="T2" fmla="*/ 2623609 w 90"/>
                    <a:gd name="T3" fmla="*/ 1967799 h 111"/>
                    <a:gd name="T4" fmla="*/ 2192252 w 90"/>
                    <a:gd name="T5" fmla="*/ 2882514 h 111"/>
                    <a:gd name="T6" fmla="*/ 1399966 w 90"/>
                    <a:gd name="T7" fmla="*/ 3383964 h 111"/>
                    <a:gd name="T8" fmla="*/ 604758 w 90"/>
                    <a:gd name="T9" fmla="*/ 3383964 h 111"/>
                    <a:gd name="T10" fmla="*/ 146923 w 90"/>
                    <a:gd name="T11" fmla="*/ 2904262 h 111"/>
                    <a:gd name="T12" fmla="*/ 0 w 90"/>
                    <a:gd name="T13" fmla="*/ 2101894 h 111"/>
                    <a:gd name="T14" fmla="*/ 174250 w 90"/>
                    <a:gd name="T15" fmla="*/ 1164898 h 111"/>
                    <a:gd name="T16" fmla="*/ 667258 w 90"/>
                    <a:gd name="T17" fmla="*/ 472893 h 111"/>
                    <a:gd name="T18" fmla="*/ 1399966 w 90"/>
                    <a:gd name="T19" fmla="*/ 65496 h 111"/>
                    <a:gd name="T20" fmla="*/ 2156351 w 90"/>
                    <a:gd name="T21" fmla="*/ 94336 h 111"/>
                    <a:gd name="T22" fmla="*/ 2567707 w 90"/>
                    <a:gd name="T23" fmla="*/ 658528 h 111"/>
                    <a:gd name="T24" fmla="*/ 2192252 w 90"/>
                    <a:gd name="T25" fmla="*/ 871189 h 111"/>
                    <a:gd name="T26" fmla="*/ 1893612 w 90"/>
                    <a:gd name="T27" fmla="*/ 435049 h 111"/>
                    <a:gd name="T28" fmla="*/ 1399966 w 90"/>
                    <a:gd name="T29" fmla="*/ 435049 h 111"/>
                    <a:gd name="T30" fmla="*/ 815222 w 90"/>
                    <a:gd name="T31" fmla="*/ 781816 h 111"/>
                    <a:gd name="T32" fmla="*/ 493734 w 90"/>
                    <a:gd name="T33" fmla="*/ 1349046 h 111"/>
                    <a:gd name="T34" fmla="*/ 410456 w 90"/>
                    <a:gd name="T35" fmla="*/ 1967799 h 111"/>
                    <a:gd name="T36" fmla="*/ 493734 w 90"/>
                    <a:gd name="T37" fmla="*/ 2654779 h 111"/>
                    <a:gd name="T38" fmla="*/ 841824 w 90"/>
                    <a:gd name="T39" fmla="*/ 3000738 h 111"/>
                    <a:gd name="T40" fmla="*/ 1335558 w 90"/>
                    <a:gd name="T41" fmla="*/ 3038368 h 111"/>
                    <a:gd name="T42" fmla="*/ 1920301 w 90"/>
                    <a:gd name="T43" fmla="*/ 2654779 h 111"/>
                    <a:gd name="T44" fmla="*/ 2218879 w 90"/>
                    <a:gd name="T45" fmla="*/ 1967799 h 1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0"/>
                    <a:gd name="T70" fmla="*/ 0 h 111"/>
                    <a:gd name="T71" fmla="*/ 90 w 90"/>
                    <a:gd name="T72" fmla="*/ 111 h 1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0" h="111">
                      <a:moveTo>
                        <a:pt x="76" y="63"/>
                      </a:moveTo>
                      <a:cubicBezTo>
                        <a:pt x="90" y="63"/>
                        <a:pt x="90" y="63"/>
                        <a:pt x="90" y="63"/>
                      </a:cubicBezTo>
                      <a:cubicBezTo>
                        <a:pt x="87" y="75"/>
                        <a:pt x="82" y="84"/>
                        <a:pt x="75" y="92"/>
                      </a:cubicBezTo>
                      <a:cubicBezTo>
                        <a:pt x="67" y="100"/>
                        <a:pt x="58" y="105"/>
                        <a:pt x="48" y="108"/>
                      </a:cubicBezTo>
                      <a:cubicBezTo>
                        <a:pt x="37" y="111"/>
                        <a:pt x="28" y="111"/>
                        <a:pt x="21" y="108"/>
                      </a:cubicBezTo>
                      <a:cubicBezTo>
                        <a:pt x="14" y="106"/>
                        <a:pt x="9" y="100"/>
                        <a:pt x="5" y="93"/>
                      </a:cubicBezTo>
                      <a:cubicBezTo>
                        <a:pt x="1" y="85"/>
                        <a:pt x="0" y="77"/>
                        <a:pt x="0" y="67"/>
                      </a:cubicBezTo>
                      <a:cubicBezTo>
                        <a:pt x="0" y="56"/>
                        <a:pt x="2" y="46"/>
                        <a:pt x="6" y="37"/>
                      </a:cubicBezTo>
                      <a:cubicBezTo>
                        <a:pt x="10" y="28"/>
                        <a:pt x="16" y="21"/>
                        <a:pt x="23" y="15"/>
                      </a:cubicBezTo>
                      <a:cubicBezTo>
                        <a:pt x="31" y="9"/>
                        <a:pt x="39" y="5"/>
                        <a:pt x="48" y="2"/>
                      </a:cubicBezTo>
                      <a:cubicBezTo>
                        <a:pt x="58" y="0"/>
                        <a:pt x="67" y="0"/>
                        <a:pt x="74" y="3"/>
                      </a:cubicBezTo>
                      <a:cubicBezTo>
                        <a:pt x="81" y="7"/>
                        <a:pt x="85" y="13"/>
                        <a:pt x="88" y="21"/>
                      </a:cubicBezTo>
                      <a:cubicBezTo>
                        <a:pt x="75" y="28"/>
                        <a:pt x="75" y="28"/>
                        <a:pt x="75" y="28"/>
                      </a:cubicBezTo>
                      <a:cubicBezTo>
                        <a:pt x="72" y="21"/>
                        <a:pt x="69" y="17"/>
                        <a:pt x="65" y="14"/>
                      </a:cubicBezTo>
                      <a:cubicBezTo>
                        <a:pt x="60" y="12"/>
                        <a:pt x="54" y="12"/>
                        <a:pt x="48" y="14"/>
                      </a:cubicBezTo>
                      <a:cubicBezTo>
                        <a:pt x="40" y="16"/>
                        <a:pt x="33" y="20"/>
                        <a:pt x="28" y="25"/>
                      </a:cubicBezTo>
                      <a:cubicBezTo>
                        <a:pt x="23" y="30"/>
                        <a:pt x="19" y="36"/>
                        <a:pt x="17" y="43"/>
                      </a:cubicBezTo>
                      <a:cubicBezTo>
                        <a:pt x="15" y="50"/>
                        <a:pt x="14" y="56"/>
                        <a:pt x="14" y="63"/>
                      </a:cubicBezTo>
                      <a:cubicBezTo>
                        <a:pt x="14" y="72"/>
                        <a:pt x="15" y="79"/>
                        <a:pt x="17" y="85"/>
                      </a:cubicBezTo>
                      <a:cubicBezTo>
                        <a:pt x="20" y="91"/>
                        <a:pt x="24" y="95"/>
                        <a:pt x="29" y="96"/>
                      </a:cubicBezTo>
                      <a:cubicBezTo>
                        <a:pt x="34" y="98"/>
                        <a:pt x="40" y="98"/>
                        <a:pt x="46" y="97"/>
                      </a:cubicBezTo>
                      <a:cubicBezTo>
                        <a:pt x="54" y="95"/>
                        <a:pt x="60" y="91"/>
                        <a:pt x="66" y="85"/>
                      </a:cubicBezTo>
                      <a:cubicBezTo>
                        <a:pt x="71" y="79"/>
                        <a:pt x="74" y="72"/>
                        <a:pt x="76" y="63"/>
                      </a:cubicBezTo>
                      <a:close/>
                    </a:path>
                  </a:pathLst>
                </a:custGeom>
                <a:solidFill>
                  <a:srgbClr val="000000"/>
                </a:solidFill>
                <a:ln w="6350">
                  <a:solidFill>
                    <a:srgbClr val="000000"/>
                  </a:solidFill>
                  <a:round/>
                  <a:headEnd/>
                  <a:tailEnd/>
                </a:ln>
              </p:spPr>
              <p:txBody>
                <a:bodyPr/>
                <a:lstStyle/>
                <a:p>
                  <a:endParaRPr lang="nl-NL"/>
                </a:p>
              </p:txBody>
            </p:sp>
          </p:grpSp>
          <p:sp>
            <p:nvSpPr>
              <p:cNvPr id="1223" name="Freeform 49"/>
              <p:cNvSpPr>
                <a:spLocks noChangeAspect="1"/>
              </p:cNvSpPr>
              <p:nvPr/>
            </p:nvSpPr>
            <p:spPr bwMode="gray">
              <a:xfrm>
                <a:off x="1263" y="2333"/>
                <a:ext cx="1288" cy="345"/>
              </a:xfrm>
              <a:custGeom>
                <a:avLst/>
                <a:gdLst>
                  <a:gd name="T0" fmla="*/ 0 w 161"/>
                  <a:gd name="T1" fmla="*/ 10632 h 44"/>
                  <a:gd name="T2" fmla="*/ 41472 w 161"/>
                  <a:gd name="T3" fmla="*/ 0 h 44"/>
                  <a:gd name="T4" fmla="*/ 82432 w 161"/>
                  <a:gd name="T5" fmla="*/ 10632 h 44"/>
                  <a:gd name="T6" fmla="*/ 41472 w 161"/>
                  <a:gd name="T7" fmla="*/ 21210 h 44"/>
                  <a:gd name="T8" fmla="*/ 0 w 161"/>
                  <a:gd name="T9" fmla="*/ 10632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224" name="Group 50"/>
              <p:cNvGrpSpPr>
                <a:grpSpLocks/>
              </p:cNvGrpSpPr>
              <p:nvPr/>
            </p:nvGrpSpPr>
            <p:grpSpPr bwMode="auto">
              <a:xfrm>
                <a:off x="1659" y="2161"/>
                <a:ext cx="452" cy="410"/>
                <a:chOff x="1616" y="1772"/>
                <a:chExt cx="452" cy="410"/>
              </a:xfrm>
            </p:grpSpPr>
            <p:grpSp>
              <p:nvGrpSpPr>
                <p:cNvPr id="1225" name="Group 51"/>
                <p:cNvGrpSpPr>
                  <a:grpSpLocks/>
                </p:cNvGrpSpPr>
                <p:nvPr/>
              </p:nvGrpSpPr>
              <p:grpSpPr bwMode="auto">
                <a:xfrm>
                  <a:off x="1616" y="1772"/>
                  <a:ext cx="132" cy="314"/>
                  <a:chOff x="1616" y="1772"/>
                  <a:chExt cx="132" cy="314"/>
                </a:xfrm>
              </p:grpSpPr>
              <p:sp>
                <p:nvSpPr>
                  <p:cNvPr id="1261" name="Freeform 52"/>
                  <p:cNvSpPr>
                    <a:spLocks noChangeAspect="1"/>
                  </p:cNvSpPr>
                  <p:nvPr/>
                </p:nvSpPr>
                <p:spPr bwMode="gray">
                  <a:xfrm flipH="1">
                    <a:off x="1655" y="1923"/>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62" name="Freeform 53"/>
                  <p:cNvSpPr>
                    <a:spLocks noChangeAspect="1"/>
                  </p:cNvSpPr>
                  <p:nvPr/>
                </p:nvSpPr>
                <p:spPr bwMode="gray">
                  <a:xfrm flipH="1">
                    <a:off x="1616" y="1815"/>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63" name="Freeform 54"/>
                  <p:cNvSpPr>
                    <a:spLocks noChangeAspect="1"/>
                  </p:cNvSpPr>
                  <p:nvPr/>
                </p:nvSpPr>
                <p:spPr bwMode="gray">
                  <a:xfrm flipH="1">
                    <a:off x="1662" y="1806"/>
                    <a:ext cx="43"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264" name="Oval 55"/>
                  <p:cNvSpPr>
                    <a:spLocks noChangeAspect="1" noChangeArrowheads="1"/>
                  </p:cNvSpPr>
                  <p:nvPr/>
                </p:nvSpPr>
                <p:spPr bwMode="gray">
                  <a:xfrm>
                    <a:off x="1659" y="1772"/>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265" name="Freeform 56"/>
                  <p:cNvSpPr>
                    <a:spLocks noChangeAspect="1"/>
                  </p:cNvSpPr>
                  <p:nvPr/>
                </p:nvSpPr>
                <p:spPr bwMode="gray">
                  <a:xfrm flipH="1">
                    <a:off x="1680" y="1839"/>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226" name="Group 57"/>
                <p:cNvGrpSpPr>
                  <a:grpSpLocks noChangeAspect="1"/>
                </p:cNvGrpSpPr>
                <p:nvPr/>
              </p:nvGrpSpPr>
              <p:grpSpPr bwMode="auto">
                <a:xfrm>
                  <a:off x="1885" y="1851"/>
                  <a:ext cx="155" cy="263"/>
                  <a:chOff x="2191" y="2591"/>
                  <a:chExt cx="312" cy="532"/>
                </a:xfrm>
              </p:grpSpPr>
              <p:sp>
                <p:nvSpPr>
                  <p:cNvPr id="1255" name="Freeform 58"/>
                  <p:cNvSpPr>
                    <a:spLocks noChangeAspect="1" noEditPoints="1"/>
                  </p:cNvSpPr>
                  <p:nvPr/>
                </p:nvSpPr>
                <p:spPr bwMode="gray">
                  <a:xfrm>
                    <a:off x="2191" y="2678"/>
                    <a:ext cx="312" cy="245"/>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56" name="Freeform 59"/>
                  <p:cNvSpPr>
                    <a:spLocks noChangeAspect="1"/>
                  </p:cNvSpPr>
                  <p:nvPr/>
                </p:nvSpPr>
                <p:spPr bwMode="gray">
                  <a:xfrm>
                    <a:off x="2346" y="2662"/>
                    <a:ext cx="87" cy="54"/>
                  </a:xfrm>
                  <a:custGeom>
                    <a:avLst/>
                    <a:gdLst>
                      <a:gd name="T0" fmla="*/ 836 w 66"/>
                      <a:gd name="T1" fmla="*/ 1052 h 41"/>
                      <a:gd name="T2" fmla="*/ 264 w 66"/>
                      <a:gd name="T3" fmla="*/ 628 h 41"/>
                      <a:gd name="T4" fmla="*/ 448 w 66"/>
                      <a:gd name="T5" fmla="*/ 345 h 41"/>
                      <a:gd name="T6" fmla="*/ 1487 w 66"/>
                      <a:gd name="T7" fmla="*/ 448 h 41"/>
                      <a:gd name="T8" fmla="*/ 1555 w 66"/>
                      <a:gd name="T9" fmla="*/ 788 h 41"/>
                      <a:gd name="T10" fmla="*/ 836 w 66"/>
                      <a:gd name="T11" fmla="*/ 1052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257" name="Freeform 60"/>
                  <p:cNvSpPr>
                    <a:spLocks noChangeAspect="1"/>
                  </p:cNvSpPr>
                  <p:nvPr/>
                </p:nvSpPr>
                <p:spPr bwMode="gray">
                  <a:xfrm>
                    <a:off x="2239" y="2886"/>
                    <a:ext cx="209" cy="237"/>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58" name="Oval 61"/>
                  <p:cNvSpPr>
                    <a:spLocks noChangeAspect="1" noChangeArrowheads="1"/>
                  </p:cNvSpPr>
                  <p:nvPr/>
                </p:nvSpPr>
                <p:spPr bwMode="gray">
                  <a:xfrm flipH="1">
                    <a:off x="2336" y="2591"/>
                    <a:ext cx="105"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259" name="Freeform 62"/>
                  <p:cNvSpPr>
                    <a:spLocks noChangeAspect="1"/>
                  </p:cNvSpPr>
                  <p:nvPr/>
                </p:nvSpPr>
                <p:spPr bwMode="gray">
                  <a:xfrm>
                    <a:off x="2356" y="2721"/>
                    <a:ext cx="35" cy="165"/>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260" name="Freeform 63"/>
                  <p:cNvSpPr>
                    <a:spLocks noChangeAspect="1"/>
                  </p:cNvSpPr>
                  <p:nvPr/>
                </p:nvSpPr>
                <p:spPr bwMode="gray">
                  <a:xfrm>
                    <a:off x="2356" y="2840"/>
                    <a:ext cx="119" cy="71"/>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1227" name="Group 64"/>
                <p:cNvGrpSpPr>
                  <a:grpSpLocks noChangeAspect="1"/>
                </p:cNvGrpSpPr>
                <p:nvPr/>
              </p:nvGrpSpPr>
              <p:grpSpPr bwMode="auto">
                <a:xfrm flipH="1">
                  <a:off x="1621" y="1953"/>
                  <a:ext cx="447" cy="229"/>
                  <a:chOff x="786" y="2382"/>
                  <a:chExt cx="1190" cy="634"/>
                </a:xfrm>
              </p:grpSpPr>
              <p:sp>
                <p:nvSpPr>
                  <p:cNvPr id="1243" name="Freeform 65"/>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244" name="Freeform 66"/>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245" name="Freeform 67"/>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246" name="Freeform 68"/>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247" name="Freeform 69"/>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248" name="Freeform 70"/>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249" name="Freeform 71"/>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250" name="Freeform 72"/>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251" name="Freeform 73"/>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252" name="Freeform 74"/>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253" name="Freeform 75"/>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254" name="Freeform 76"/>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228" name="Group 77"/>
                <p:cNvGrpSpPr>
                  <a:grpSpLocks noChangeAspect="1"/>
                </p:cNvGrpSpPr>
                <p:nvPr/>
              </p:nvGrpSpPr>
              <p:grpSpPr bwMode="auto">
                <a:xfrm>
                  <a:off x="1772" y="1916"/>
                  <a:ext cx="191" cy="108"/>
                  <a:chOff x="347" y="3532"/>
                  <a:chExt cx="907" cy="516"/>
                </a:xfrm>
              </p:grpSpPr>
              <p:sp>
                <p:nvSpPr>
                  <p:cNvPr id="1235" name="Freeform 78"/>
                  <p:cNvSpPr>
                    <a:spLocks noChangeAspect="1"/>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236" name="Freeform 79"/>
                  <p:cNvSpPr>
                    <a:spLocks noChangeAspect="1"/>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1237" name="Freeform 80"/>
                  <p:cNvSpPr>
                    <a:spLocks noChangeAspect="1"/>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1238" name="Freeform 81"/>
                  <p:cNvSpPr>
                    <a:spLocks noChangeAspect="1"/>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239" name="Freeform 82"/>
                  <p:cNvSpPr>
                    <a:spLocks noChangeAspect="1"/>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240" name="Freeform 83"/>
                  <p:cNvSpPr>
                    <a:spLocks noChangeAspect="1"/>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241" name="Freeform 84"/>
                  <p:cNvSpPr>
                    <a:spLocks noChangeAspect="1"/>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1242" name="Freeform 85"/>
                  <p:cNvSpPr>
                    <a:spLocks noChangeAspect="1"/>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nvGrpSpPr>
                <p:cNvPr id="1229" name="Group 86"/>
                <p:cNvGrpSpPr>
                  <a:grpSpLocks noChangeAspect="1"/>
                </p:cNvGrpSpPr>
                <p:nvPr/>
              </p:nvGrpSpPr>
              <p:grpSpPr bwMode="auto">
                <a:xfrm>
                  <a:off x="1840" y="1892"/>
                  <a:ext cx="55" cy="44"/>
                  <a:chOff x="1315" y="1508"/>
                  <a:chExt cx="596" cy="469"/>
                </a:xfrm>
              </p:grpSpPr>
              <p:sp>
                <p:nvSpPr>
                  <p:cNvPr id="1232" name="Freeform 87"/>
                  <p:cNvSpPr>
                    <a:spLocks noChangeAspect="1"/>
                  </p:cNvSpPr>
                  <p:nvPr/>
                </p:nvSpPr>
                <p:spPr bwMode="gray">
                  <a:xfrm>
                    <a:off x="1315" y="1508"/>
                    <a:ext cx="596" cy="161"/>
                  </a:xfrm>
                  <a:custGeom>
                    <a:avLst/>
                    <a:gdLst>
                      <a:gd name="T0" fmla="*/ 0 w 904"/>
                      <a:gd name="T1" fmla="*/ 1 h 244"/>
                      <a:gd name="T2" fmla="*/ 3 w 904"/>
                      <a:gd name="T3" fmla="*/ 0 h 244"/>
                      <a:gd name="T4" fmla="*/ 6 w 904"/>
                      <a:gd name="T5" fmla="*/ 1 h 244"/>
                      <a:gd name="T6" fmla="*/ 3 w 904"/>
                      <a:gd name="T7" fmla="*/ 2 h 244"/>
                      <a:gd name="T8" fmla="*/ 0 w 904"/>
                      <a:gd name="T9" fmla="*/ 1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2A79D0"/>
                  </a:solidFill>
                  <a:ln w="6350">
                    <a:solidFill>
                      <a:srgbClr val="000000"/>
                    </a:solidFill>
                    <a:miter lim="800000"/>
                    <a:headEnd/>
                    <a:tailEnd/>
                  </a:ln>
                </p:spPr>
                <p:txBody>
                  <a:bodyPr/>
                  <a:lstStyle/>
                  <a:p>
                    <a:endParaRPr lang="nl-NL"/>
                  </a:p>
                </p:txBody>
              </p:sp>
              <p:sp>
                <p:nvSpPr>
                  <p:cNvPr id="1233" name="Freeform 88"/>
                  <p:cNvSpPr>
                    <a:spLocks noChangeAspect="1"/>
                  </p:cNvSpPr>
                  <p:nvPr/>
                </p:nvSpPr>
                <p:spPr bwMode="gray">
                  <a:xfrm>
                    <a:off x="1612" y="1589"/>
                    <a:ext cx="299" cy="388"/>
                  </a:xfrm>
                  <a:custGeom>
                    <a:avLst/>
                    <a:gdLst>
                      <a:gd name="T0" fmla="*/ 0 w 453"/>
                      <a:gd name="T1" fmla="*/ 4 h 589"/>
                      <a:gd name="T2" fmla="*/ 0 w 453"/>
                      <a:gd name="T3" fmla="*/ 1 h 589"/>
                      <a:gd name="T4" fmla="*/ 3 w 453"/>
                      <a:gd name="T5" fmla="*/ 0 h 589"/>
                      <a:gd name="T6" fmla="*/ 3 w 453"/>
                      <a:gd name="T7" fmla="*/ 3 h 589"/>
                      <a:gd name="T8" fmla="*/ 0 w 453"/>
                      <a:gd name="T9" fmla="*/ 4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2A79D0"/>
                  </a:solidFill>
                  <a:ln w="6350">
                    <a:solidFill>
                      <a:srgbClr val="000000"/>
                    </a:solidFill>
                    <a:miter lim="800000"/>
                    <a:headEnd/>
                    <a:tailEnd/>
                  </a:ln>
                </p:spPr>
                <p:txBody>
                  <a:bodyPr/>
                  <a:lstStyle/>
                  <a:p>
                    <a:endParaRPr lang="nl-NL"/>
                  </a:p>
                </p:txBody>
              </p:sp>
              <p:sp>
                <p:nvSpPr>
                  <p:cNvPr id="1234" name="Freeform 89"/>
                  <p:cNvSpPr>
                    <a:spLocks noChangeAspect="1"/>
                  </p:cNvSpPr>
                  <p:nvPr/>
                </p:nvSpPr>
                <p:spPr bwMode="gray">
                  <a:xfrm>
                    <a:off x="1315" y="1589"/>
                    <a:ext cx="297" cy="388"/>
                  </a:xfrm>
                  <a:custGeom>
                    <a:avLst/>
                    <a:gdLst>
                      <a:gd name="T0" fmla="*/ 0 w 451"/>
                      <a:gd name="T1" fmla="*/ 0 h 589"/>
                      <a:gd name="T2" fmla="*/ 0 w 451"/>
                      <a:gd name="T3" fmla="*/ 3 h 589"/>
                      <a:gd name="T4" fmla="*/ 3 w 451"/>
                      <a:gd name="T5" fmla="*/ 4 h 589"/>
                      <a:gd name="T6" fmla="*/ 3 w 451"/>
                      <a:gd name="T7" fmla="*/ 1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2A79D0"/>
                  </a:solidFill>
                  <a:ln w="6350">
                    <a:solidFill>
                      <a:srgbClr val="000000"/>
                    </a:solidFill>
                    <a:miter lim="800000"/>
                    <a:headEnd/>
                    <a:tailEnd/>
                  </a:ln>
                </p:spPr>
                <p:txBody>
                  <a:bodyPr/>
                  <a:lstStyle/>
                  <a:p>
                    <a:endParaRPr lang="nl-NL"/>
                  </a:p>
                </p:txBody>
              </p:sp>
            </p:grpSp>
            <p:sp>
              <p:nvSpPr>
                <p:cNvPr id="1230" name="Freeform 90"/>
                <p:cNvSpPr>
                  <a:spLocks noChangeAspect="1"/>
                </p:cNvSpPr>
                <p:nvPr/>
              </p:nvSpPr>
              <p:spPr bwMode="gray">
                <a:xfrm>
                  <a:off x="1902" y="2014"/>
                  <a:ext cx="135" cy="35"/>
                </a:xfrm>
                <a:custGeom>
                  <a:avLst/>
                  <a:gdLst>
                    <a:gd name="T0" fmla="*/ 0 w 668"/>
                    <a:gd name="T1" fmla="*/ 0 h 177"/>
                    <a:gd name="T2" fmla="*/ 0 w 668"/>
                    <a:gd name="T3" fmla="*/ 0 h 177"/>
                    <a:gd name="T4" fmla="*/ 0 w 668"/>
                    <a:gd name="T5" fmla="*/ 0 h 177"/>
                    <a:gd name="T6" fmla="*/ 0 w 668"/>
                    <a:gd name="T7" fmla="*/ 0 h 177"/>
                    <a:gd name="T8" fmla="*/ 0 w 668"/>
                    <a:gd name="T9" fmla="*/ 0 h 177"/>
                    <a:gd name="T10" fmla="*/ 0 60000 65536"/>
                    <a:gd name="T11" fmla="*/ 0 60000 65536"/>
                    <a:gd name="T12" fmla="*/ 0 60000 65536"/>
                    <a:gd name="T13" fmla="*/ 0 60000 65536"/>
                    <a:gd name="T14" fmla="*/ 0 60000 65536"/>
                    <a:gd name="T15" fmla="*/ 0 w 668"/>
                    <a:gd name="T16" fmla="*/ 0 h 177"/>
                    <a:gd name="T17" fmla="*/ 668 w 668"/>
                    <a:gd name="T18" fmla="*/ 177 h 177"/>
                  </a:gdLst>
                  <a:ahLst/>
                  <a:cxnLst>
                    <a:cxn ang="T10">
                      <a:pos x="T0" y="T1"/>
                    </a:cxn>
                    <a:cxn ang="T11">
                      <a:pos x="T2" y="T3"/>
                    </a:cxn>
                    <a:cxn ang="T12">
                      <a:pos x="T4" y="T5"/>
                    </a:cxn>
                    <a:cxn ang="T13">
                      <a:pos x="T6" y="T7"/>
                    </a:cxn>
                    <a:cxn ang="T14">
                      <a:pos x="T8" y="T9"/>
                    </a:cxn>
                  </a:cxnLst>
                  <a:rect l="T15" t="T16" r="T17" b="T18"/>
                  <a:pathLst>
                    <a:path w="668" h="177">
                      <a:moveTo>
                        <a:pt x="668" y="76"/>
                      </a:moveTo>
                      <a:lnTo>
                        <a:pt x="377" y="0"/>
                      </a:lnTo>
                      <a:lnTo>
                        <a:pt x="0" y="102"/>
                      </a:lnTo>
                      <a:lnTo>
                        <a:pt x="288" y="177"/>
                      </a:lnTo>
                      <a:lnTo>
                        <a:pt x="668" y="76"/>
                      </a:lnTo>
                      <a:close/>
                    </a:path>
                  </a:pathLst>
                </a:custGeom>
                <a:solidFill>
                  <a:srgbClr val="FFFFFF"/>
                </a:solidFill>
                <a:ln w="6350">
                  <a:solidFill>
                    <a:srgbClr val="000000"/>
                  </a:solidFill>
                  <a:miter lim="800000"/>
                  <a:headEnd/>
                  <a:tailEnd/>
                </a:ln>
              </p:spPr>
              <p:txBody>
                <a:bodyPr/>
                <a:lstStyle/>
                <a:p>
                  <a:endParaRPr lang="nl-NL"/>
                </a:p>
              </p:txBody>
            </p:sp>
            <p:sp>
              <p:nvSpPr>
                <p:cNvPr id="1231" name="Freeform 95"/>
                <p:cNvSpPr>
                  <a:spLocks noChangeAspect="1"/>
                </p:cNvSpPr>
                <p:nvPr/>
              </p:nvSpPr>
              <p:spPr bwMode="gray">
                <a:xfrm>
                  <a:off x="1699" y="1940"/>
                  <a:ext cx="44"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grpSp>
        </p:grpSp>
        <p:grpSp>
          <p:nvGrpSpPr>
            <p:cNvPr id="1133" name="Group 97"/>
            <p:cNvGrpSpPr>
              <a:grpSpLocks/>
            </p:cNvGrpSpPr>
            <p:nvPr/>
          </p:nvGrpSpPr>
          <p:grpSpPr bwMode="auto">
            <a:xfrm>
              <a:off x="1992314" y="1563791"/>
              <a:ext cx="654050" cy="196850"/>
              <a:chOff x="-240" y="-1656"/>
              <a:chExt cx="3137" cy="940"/>
            </a:xfrm>
          </p:grpSpPr>
          <p:sp>
            <p:nvSpPr>
              <p:cNvPr id="1217" name="Freeform 98"/>
              <p:cNvSpPr>
                <a:spLocks/>
              </p:cNvSpPr>
              <p:nvPr/>
            </p:nvSpPr>
            <p:spPr bwMode="gray">
              <a:xfrm>
                <a:off x="658" y="-1656"/>
                <a:ext cx="446" cy="217"/>
              </a:xfrm>
              <a:custGeom>
                <a:avLst/>
                <a:gdLst>
                  <a:gd name="T0" fmla="*/ 0 w 446"/>
                  <a:gd name="T1" fmla="*/ 0 h 217"/>
                  <a:gd name="T2" fmla="*/ 0 w 446"/>
                  <a:gd name="T3" fmla="*/ 97 h 217"/>
                  <a:gd name="T4" fmla="*/ 446 w 446"/>
                  <a:gd name="T5" fmla="*/ 217 h 217"/>
                  <a:gd name="T6" fmla="*/ 446 w 446"/>
                  <a:gd name="T7" fmla="*/ 12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0" y="0"/>
                    </a:moveTo>
                    <a:lnTo>
                      <a:pt x="0" y="97"/>
                    </a:lnTo>
                    <a:lnTo>
                      <a:pt x="446" y="217"/>
                    </a:lnTo>
                    <a:lnTo>
                      <a:pt x="446"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18" name="Freeform 99"/>
              <p:cNvSpPr>
                <a:spLocks/>
              </p:cNvSpPr>
              <p:nvPr/>
            </p:nvSpPr>
            <p:spPr bwMode="gray">
              <a:xfrm>
                <a:off x="-240" y="-1656"/>
                <a:ext cx="3137" cy="843"/>
              </a:xfrm>
              <a:custGeom>
                <a:avLst/>
                <a:gdLst>
                  <a:gd name="T0" fmla="*/ 2887 w 3137"/>
                  <a:gd name="T1" fmla="*/ 54 h 843"/>
                  <a:gd name="T2" fmla="*/ 898 w 3137"/>
                  <a:gd name="T3" fmla="*/ 0 h 843"/>
                  <a:gd name="T4" fmla="*/ 1344 w 3137"/>
                  <a:gd name="T5" fmla="*/ 120 h 843"/>
                  <a:gd name="T6" fmla="*/ 0 w 3137"/>
                  <a:gd name="T7" fmla="*/ 482 h 843"/>
                  <a:gd name="T8" fmla="*/ 1344 w 3137"/>
                  <a:gd name="T9" fmla="*/ 843 h 843"/>
                  <a:gd name="T10" fmla="*/ 2688 w 3137"/>
                  <a:gd name="T11" fmla="*/ 482 h 843"/>
                  <a:gd name="T12" fmla="*/ 3137 w 3137"/>
                  <a:gd name="T13" fmla="*/ 602 h 843"/>
                  <a:gd name="T14" fmla="*/ 2887 w 3137"/>
                  <a:gd name="T15" fmla="*/ 54 h 843"/>
                  <a:gd name="T16" fmla="*/ 0 60000 65536"/>
                  <a:gd name="T17" fmla="*/ 0 60000 65536"/>
                  <a:gd name="T18" fmla="*/ 0 60000 65536"/>
                  <a:gd name="T19" fmla="*/ 0 60000 65536"/>
                  <a:gd name="T20" fmla="*/ 0 60000 65536"/>
                  <a:gd name="T21" fmla="*/ 0 60000 65536"/>
                  <a:gd name="T22" fmla="*/ 0 60000 65536"/>
                  <a:gd name="T23" fmla="*/ 0 60000 65536"/>
                  <a:gd name="T24" fmla="*/ 0 w 3137"/>
                  <a:gd name="T25" fmla="*/ 0 h 843"/>
                  <a:gd name="T26" fmla="*/ 3137 w 3137"/>
                  <a:gd name="T27" fmla="*/ 843 h 8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7" h="843">
                    <a:moveTo>
                      <a:pt x="2887" y="54"/>
                    </a:moveTo>
                    <a:lnTo>
                      <a:pt x="898" y="0"/>
                    </a:lnTo>
                    <a:lnTo>
                      <a:pt x="1344" y="120"/>
                    </a:lnTo>
                    <a:lnTo>
                      <a:pt x="0" y="482"/>
                    </a:lnTo>
                    <a:lnTo>
                      <a:pt x="1344" y="843"/>
                    </a:lnTo>
                    <a:lnTo>
                      <a:pt x="2688" y="482"/>
                    </a:lnTo>
                    <a:lnTo>
                      <a:pt x="3137" y="602"/>
                    </a:lnTo>
                    <a:lnTo>
                      <a:pt x="2887" y="54"/>
                    </a:lnTo>
                    <a:close/>
                  </a:path>
                </a:pathLst>
              </a:custGeom>
              <a:solidFill>
                <a:srgbClr val="808080"/>
              </a:solidFill>
              <a:ln w="6350">
                <a:solidFill>
                  <a:schemeClr val="bg1"/>
                </a:solidFill>
                <a:miter lim="800000"/>
                <a:headEnd/>
                <a:tailEnd/>
              </a:ln>
            </p:spPr>
            <p:txBody>
              <a:bodyPr/>
              <a:lstStyle/>
              <a:p>
                <a:endParaRPr lang="nl-NL"/>
              </a:p>
            </p:txBody>
          </p:sp>
          <p:sp>
            <p:nvSpPr>
              <p:cNvPr id="1219" name="Freeform 100"/>
              <p:cNvSpPr>
                <a:spLocks/>
              </p:cNvSpPr>
              <p:nvPr/>
            </p:nvSpPr>
            <p:spPr bwMode="gray">
              <a:xfrm>
                <a:off x="-240" y="-1174"/>
                <a:ext cx="1344" cy="458"/>
              </a:xfrm>
              <a:custGeom>
                <a:avLst/>
                <a:gdLst>
                  <a:gd name="T0" fmla="*/ 0 w 1344"/>
                  <a:gd name="T1" fmla="*/ 0 h 458"/>
                  <a:gd name="T2" fmla="*/ 0 w 1344"/>
                  <a:gd name="T3" fmla="*/ 97 h 458"/>
                  <a:gd name="T4" fmla="*/ 1344 w 1344"/>
                  <a:gd name="T5" fmla="*/ 458 h 458"/>
                  <a:gd name="T6" fmla="*/ 1344 w 1344"/>
                  <a:gd name="T7" fmla="*/ 361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20" name="Freeform 101"/>
              <p:cNvSpPr>
                <a:spLocks/>
              </p:cNvSpPr>
              <p:nvPr/>
            </p:nvSpPr>
            <p:spPr bwMode="gray">
              <a:xfrm>
                <a:off x="2448" y="-1174"/>
                <a:ext cx="449" cy="217"/>
              </a:xfrm>
              <a:custGeom>
                <a:avLst/>
                <a:gdLst>
                  <a:gd name="T0" fmla="*/ 0 w 449"/>
                  <a:gd name="T1" fmla="*/ 0 h 217"/>
                  <a:gd name="T2" fmla="*/ 0 w 449"/>
                  <a:gd name="T3" fmla="*/ 97 h 217"/>
                  <a:gd name="T4" fmla="*/ 449 w 449"/>
                  <a:gd name="T5" fmla="*/ 217 h 217"/>
                  <a:gd name="T6" fmla="*/ 449 w 449"/>
                  <a:gd name="T7" fmla="*/ 120 h 217"/>
                  <a:gd name="T8" fmla="*/ 0 w 449"/>
                  <a:gd name="T9" fmla="*/ 0 h 217"/>
                  <a:gd name="T10" fmla="*/ 0 60000 65536"/>
                  <a:gd name="T11" fmla="*/ 0 60000 65536"/>
                  <a:gd name="T12" fmla="*/ 0 60000 65536"/>
                  <a:gd name="T13" fmla="*/ 0 60000 65536"/>
                  <a:gd name="T14" fmla="*/ 0 60000 65536"/>
                  <a:gd name="T15" fmla="*/ 0 w 449"/>
                  <a:gd name="T16" fmla="*/ 0 h 217"/>
                  <a:gd name="T17" fmla="*/ 449 w 449"/>
                  <a:gd name="T18" fmla="*/ 217 h 217"/>
                </a:gdLst>
                <a:ahLst/>
                <a:cxnLst>
                  <a:cxn ang="T10">
                    <a:pos x="T0" y="T1"/>
                  </a:cxn>
                  <a:cxn ang="T11">
                    <a:pos x="T2" y="T3"/>
                  </a:cxn>
                  <a:cxn ang="T12">
                    <a:pos x="T4" y="T5"/>
                  </a:cxn>
                  <a:cxn ang="T13">
                    <a:pos x="T6" y="T7"/>
                  </a:cxn>
                  <a:cxn ang="T14">
                    <a:pos x="T8" y="T9"/>
                  </a:cxn>
                </a:cxnLst>
                <a:rect l="T15" t="T16" r="T17" b="T18"/>
                <a:pathLst>
                  <a:path w="449" h="217">
                    <a:moveTo>
                      <a:pt x="0" y="0"/>
                    </a:moveTo>
                    <a:lnTo>
                      <a:pt x="0" y="97"/>
                    </a:lnTo>
                    <a:lnTo>
                      <a:pt x="449" y="217"/>
                    </a:lnTo>
                    <a:lnTo>
                      <a:pt x="449"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221" name="Freeform 102"/>
              <p:cNvSpPr>
                <a:spLocks/>
              </p:cNvSpPr>
              <p:nvPr/>
            </p:nvSpPr>
            <p:spPr bwMode="gray">
              <a:xfrm>
                <a:off x="1104" y="-1174"/>
                <a:ext cx="1344" cy="458"/>
              </a:xfrm>
              <a:custGeom>
                <a:avLst/>
                <a:gdLst>
                  <a:gd name="T0" fmla="*/ 0 w 1344"/>
                  <a:gd name="T1" fmla="*/ 458 h 458"/>
                  <a:gd name="T2" fmla="*/ 0 w 1344"/>
                  <a:gd name="T3" fmla="*/ 361 h 458"/>
                  <a:gd name="T4" fmla="*/ 1344 w 1344"/>
                  <a:gd name="T5" fmla="*/ 0 h 458"/>
                  <a:gd name="T6" fmla="*/ 1344 w 1344"/>
                  <a:gd name="T7" fmla="*/ 97 h 458"/>
                  <a:gd name="T8" fmla="*/ 0 w 1344"/>
                  <a:gd name="T9" fmla="*/ 458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458"/>
                    </a:moveTo>
                    <a:lnTo>
                      <a:pt x="0" y="361"/>
                    </a:lnTo>
                    <a:lnTo>
                      <a:pt x="1344" y="0"/>
                    </a:lnTo>
                    <a:lnTo>
                      <a:pt x="1344" y="97"/>
                    </a:lnTo>
                    <a:lnTo>
                      <a:pt x="0" y="458"/>
                    </a:lnTo>
                    <a:close/>
                  </a:path>
                </a:pathLst>
              </a:custGeom>
              <a:solidFill>
                <a:schemeClr val="tx1"/>
              </a:solidFill>
              <a:ln w="6350">
                <a:solidFill>
                  <a:schemeClr val="bg1"/>
                </a:solidFill>
                <a:miter lim="800000"/>
                <a:headEnd/>
                <a:tailEnd/>
              </a:ln>
            </p:spPr>
            <p:txBody>
              <a:bodyPr/>
              <a:lstStyle/>
              <a:p>
                <a:endParaRPr lang="nl-NL"/>
              </a:p>
            </p:txBody>
          </p:sp>
        </p:grpSp>
        <p:grpSp>
          <p:nvGrpSpPr>
            <p:cNvPr id="1134" name="Groep 231"/>
            <p:cNvGrpSpPr>
              <a:grpSpLocks/>
            </p:cNvGrpSpPr>
            <p:nvPr/>
          </p:nvGrpSpPr>
          <p:grpSpPr bwMode="auto">
            <a:xfrm>
              <a:off x="517526" y="1381229"/>
              <a:ext cx="2044700" cy="814387"/>
              <a:chOff x="-96007" y="3671795"/>
              <a:chExt cx="2044700" cy="814457"/>
            </a:xfrm>
          </p:grpSpPr>
          <p:sp>
            <p:nvSpPr>
              <p:cNvPr id="1195" name="Freeform 49"/>
              <p:cNvSpPr>
                <a:spLocks noChangeAspect="1"/>
              </p:cNvSpPr>
              <p:nvPr/>
            </p:nvSpPr>
            <p:spPr bwMode="gray">
              <a:xfrm>
                <a:off x="-96007" y="3938518"/>
                <a:ext cx="2044700" cy="547734"/>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196" name="Group 104"/>
              <p:cNvGrpSpPr>
                <a:grpSpLocks noChangeAspect="1"/>
              </p:cNvGrpSpPr>
              <p:nvPr/>
            </p:nvGrpSpPr>
            <p:grpSpPr bwMode="auto">
              <a:xfrm>
                <a:off x="611320" y="3671795"/>
                <a:ext cx="468313" cy="500062"/>
                <a:chOff x="1658" y="2536"/>
                <a:chExt cx="596" cy="637"/>
              </a:xfrm>
            </p:grpSpPr>
            <p:grpSp>
              <p:nvGrpSpPr>
                <p:cNvPr id="1197" name="Group 105"/>
                <p:cNvGrpSpPr>
                  <a:grpSpLocks noChangeAspect="1"/>
                </p:cNvGrpSpPr>
                <p:nvPr/>
              </p:nvGrpSpPr>
              <p:grpSpPr bwMode="auto">
                <a:xfrm>
                  <a:off x="1876" y="2536"/>
                  <a:ext cx="378" cy="637"/>
                  <a:chOff x="1876" y="2536"/>
                  <a:chExt cx="378" cy="637"/>
                </a:xfrm>
              </p:grpSpPr>
              <p:grpSp>
                <p:nvGrpSpPr>
                  <p:cNvPr id="1203" name="Group 106"/>
                  <p:cNvGrpSpPr>
                    <a:grpSpLocks noChangeAspect="1"/>
                  </p:cNvGrpSpPr>
                  <p:nvPr/>
                </p:nvGrpSpPr>
                <p:grpSpPr bwMode="auto">
                  <a:xfrm>
                    <a:off x="1876" y="2536"/>
                    <a:ext cx="343" cy="637"/>
                    <a:chOff x="4178" y="782"/>
                    <a:chExt cx="343" cy="637"/>
                  </a:xfrm>
                </p:grpSpPr>
                <p:sp>
                  <p:nvSpPr>
                    <p:cNvPr id="1213" name="Freeform 107"/>
                    <p:cNvSpPr>
                      <a:spLocks noChangeAspect="1"/>
                    </p:cNvSpPr>
                    <p:nvPr/>
                  </p:nvSpPr>
                  <p:spPr bwMode="gray">
                    <a:xfrm>
                      <a:off x="4333" y="1087"/>
                      <a:ext cx="121" cy="332"/>
                    </a:xfrm>
                    <a:custGeom>
                      <a:avLst/>
                      <a:gdLst/>
                      <a:ahLst/>
                      <a:cxnLst>
                        <a:cxn ang="0">
                          <a:pos x="89" y="156"/>
                        </a:cxn>
                        <a:cxn ang="0">
                          <a:pos x="89" y="7"/>
                        </a:cxn>
                        <a:cxn ang="0">
                          <a:pos x="89" y="5"/>
                        </a:cxn>
                        <a:cxn ang="0">
                          <a:pos x="63" y="20"/>
                        </a:cxn>
                        <a:cxn ang="0">
                          <a:pos x="12" y="11"/>
                        </a:cxn>
                        <a:cxn ang="0">
                          <a:pos x="3" y="0"/>
                        </a:cxn>
                        <a:cxn ang="0">
                          <a:pos x="3" y="36"/>
                        </a:cxn>
                        <a:cxn ang="0">
                          <a:pos x="2" y="205"/>
                        </a:cxn>
                        <a:cxn ang="0">
                          <a:pos x="43" y="205"/>
                        </a:cxn>
                        <a:cxn ang="0">
                          <a:pos x="45" y="51"/>
                        </a:cxn>
                        <a:cxn ang="0">
                          <a:pos x="36" y="40"/>
                        </a:cxn>
                        <a:cxn ang="0">
                          <a:pos x="45" y="51"/>
                        </a:cxn>
                        <a:cxn ang="0">
                          <a:pos x="43" y="205"/>
                        </a:cxn>
                        <a:cxn ang="0">
                          <a:pos x="44" y="211"/>
                        </a:cxn>
                        <a:cxn ang="0">
                          <a:pos x="88" y="218"/>
                        </a:cxn>
                        <a:cxn ang="0">
                          <a:pos x="89" y="156"/>
                        </a:cxn>
                      </a:cxnLst>
                      <a:rect l="0" t="0" r="r" b="b"/>
                      <a:pathLst>
                        <a:path w="90" h="245">
                          <a:moveTo>
                            <a:pt x="89" y="156"/>
                          </a:moveTo>
                          <a:cubicBezTo>
                            <a:pt x="89" y="141"/>
                            <a:pt x="90" y="47"/>
                            <a:pt x="89" y="7"/>
                          </a:cubicBezTo>
                          <a:cubicBezTo>
                            <a:pt x="89" y="6"/>
                            <a:pt x="89" y="6"/>
                            <a:pt x="89"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3" y="225"/>
                            <a:pt x="43" y="205"/>
                          </a:cubicBezTo>
                          <a:cubicBezTo>
                            <a:pt x="43" y="171"/>
                            <a:pt x="46" y="55"/>
                            <a:pt x="45" y="51"/>
                          </a:cubicBezTo>
                          <a:cubicBezTo>
                            <a:pt x="45" y="47"/>
                            <a:pt x="36" y="47"/>
                            <a:pt x="36" y="40"/>
                          </a:cubicBezTo>
                          <a:cubicBezTo>
                            <a:pt x="36" y="47"/>
                            <a:pt x="45" y="47"/>
                            <a:pt x="45" y="51"/>
                          </a:cubicBezTo>
                          <a:cubicBezTo>
                            <a:pt x="46" y="55"/>
                            <a:pt x="43" y="171"/>
                            <a:pt x="43" y="205"/>
                          </a:cubicBezTo>
                          <a:cubicBezTo>
                            <a:pt x="44" y="207"/>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14" name="Freeform 108"/>
                    <p:cNvSpPr>
                      <a:spLocks noChangeAspect="1"/>
                    </p:cNvSpPr>
                    <p:nvPr/>
                  </p:nvSpPr>
                  <p:spPr bwMode="gray">
                    <a:xfrm>
                      <a:off x="4179" y="867"/>
                      <a:ext cx="343" cy="313"/>
                    </a:xfrm>
                    <a:custGeom>
                      <a:avLst/>
                      <a:gdLst/>
                      <a:ahLst/>
                      <a:cxnLst>
                        <a:cxn ang="0">
                          <a:pos x="248" y="194"/>
                        </a:cxn>
                        <a:cxn ang="0">
                          <a:pos x="225" y="49"/>
                        </a:cxn>
                        <a:cxn ang="0">
                          <a:pos x="199" y="24"/>
                        </a:cxn>
                        <a:cxn ang="0">
                          <a:pos x="156" y="13"/>
                        </a:cxn>
                        <a:cxn ang="0">
                          <a:pos x="116" y="2"/>
                        </a:cxn>
                        <a:cxn ang="0">
                          <a:pos x="86" y="12"/>
                        </a:cxn>
                        <a:cxn ang="0">
                          <a:pos x="73" y="86"/>
                        </a:cxn>
                        <a:cxn ang="0">
                          <a:pos x="73" y="86"/>
                        </a:cxn>
                        <a:cxn ang="0">
                          <a:pos x="72" y="91"/>
                        </a:cxn>
                        <a:cxn ang="0">
                          <a:pos x="21" y="104"/>
                        </a:cxn>
                        <a:cxn ang="0">
                          <a:pos x="26" y="135"/>
                        </a:cxn>
                        <a:cxn ang="0">
                          <a:pos x="80" y="122"/>
                        </a:cxn>
                        <a:cxn ang="0">
                          <a:pos x="80" y="122"/>
                        </a:cxn>
                        <a:cxn ang="0">
                          <a:pos x="86" y="120"/>
                        </a:cxn>
                        <a:cxn ang="0">
                          <a:pos x="99" y="113"/>
                        </a:cxn>
                        <a:cxn ang="0">
                          <a:pos x="104" y="92"/>
                        </a:cxn>
                        <a:cxn ang="0">
                          <a:pos x="104" y="92"/>
                        </a:cxn>
                        <a:cxn ang="0">
                          <a:pos x="110" y="47"/>
                        </a:cxn>
                        <a:cxn ang="0">
                          <a:pos x="110" y="47"/>
                        </a:cxn>
                        <a:cxn ang="0">
                          <a:pos x="109" y="164"/>
                        </a:cxn>
                        <a:cxn ang="0">
                          <a:pos x="118" y="175"/>
                        </a:cxn>
                        <a:cxn ang="0">
                          <a:pos x="169" y="189"/>
                        </a:cxn>
                        <a:cxn ang="0">
                          <a:pos x="196" y="169"/>
                        </a:cxn>
                        <a:cxn ang="0">
                          <a:pos x="194" y="88"/>
                        </a:cxn>
                        <a:cxn ang="0">
                          <a:pos x="192" y="75"/>
                        </a:cxn>
                        <a:cxn ang="0">
                          <a:pos x="194" y="88"/>
                        </a:cxn>
                        <a:cxn ang="0">
                          <a:pos x="215" y="204"/>
                        </a:cxn>
                        <a:cxn ang="0">
                          <a:pos x="248" y="194"/>
                        </a:cxn>
                      </a:cxnLst>
                      <a:rect l="0" t="0" r="r" b="b"/>
                      <a:pathLst>
                        <a:path w="254" h="232">
                          <a:moveTo>
                            <a:pt x="248" y="194"/>
                          </a:moveTo>
                          <a:cubicBezTo>
                            <a:pt x="245" y="184"/>
                            <a:pt x="228" y="67"/>
                            <a:pt x="225" y="49"/>
                          </a:cubicBezTo>
                          <a:cubicBezTo>
                            <a:pt x="222" y="32"/>
                            <a:pt x="207" y="27"/>
                            <a:pt x="199" y="24"/>
                          </a:cubicBezTo>
                          <a:cubicBezTo>
                            <a:pt x="191" y="21"/>
                            <a:pt x="169" y="16"/>
                            <a:pt x="156" y="13"/>
                          </a:cubicBezTo>
                          <a:cubicBezTo>
                            <a:pt x="144" y="10"/>
                            <a:pt x="125" y="4"/>
                            <a:pt x="116" y="2"/>
                          </a:cubicBezTo>
                          <a:cubicBezTo>
                            <a:pt x="107" y="0"/>
                            <a:pt x="89" y="4"/>
                            <a:pt x="86" y="12"/>
                          </a:cubicBezTo>
                          <a:cubicBezTo>
                            <a:pt x="85" y="15"/>
                            <a:pt x="79" y="50"/>
                            <a:pt x="73" y="86"/>
                          </a:cubicBezTo>
                          <a:cubicBezTo>
                            <a:pt x="73" y="86"/>
                            <a:pt x="73" y="86"/>
                            <a:pt x="73" y="86"/>
                          </a:cubicBezTo>
                          <a:cubicBezTo>
                            <a:pt x="72" y="91"/>
                            <a:pt x="72" y="91"/>
                            <a:pt x="72" y="91"/>
                          </a:cubicBezTo>
                          <a:cubicBezTo>
                            <a:pt x="49" y="96"/>
                            <a:pt x="28" y="103"/>
                            <a:pt x="21" y="104"/>
                          </a:cubicBezTo>
                          <a:cubicBezTo>
                            <a:pt x="0" y="109"/>
                            <a:pt x="9" y="137"/>
                            <a:pt x="26" y="135"/>
                          </a:cubicBezTo>
                          <a:cubicBezTo>
                            <a:pt x="30" y="135"/>
                            <a:pt x="55" y="129"/>
                            <a:pt x="80" y="122"/>
                          </a:cubicBezTo>
                          <a:cubicBezTo>
                            <a:pt x="80" y="122"/>
                            <a:pt x="80" y="122"/>
                            <a:pt x="80" y="122"/>
                          </a:cubicBezTo>
                          <a:cubicBezTo>
                            <a:pt x="86" y="120"/>
                            <a:pt x="86" y="120"/>
                            <a:pt x="86" y="120"/>
                          </a:cubicBezTo>
                          <a:cubicBezTo>
                            <a:pt x="92" y="119"/>
                            <a:pt x="96" y="116"/>
                            <a:pt x="99" y="113"/>
                          </a:cubicBezTo>
                          <a:cubicBezTo>
                            <a:pt x="102" y="108"/>
                            <a:pt x="104" y="102"/>
                            <a:pt x="104" y="92"/>
                          </a:cubicBezTo>
                          <a:cubicBezTo>
                            <a:pt x="104" y="92"/>
                            <a:pt x="104" y="92"/>
                            <a:pt x="104" y="92"/>
                          </a:cubicBezTo>
                          <a:cubicBezTo>
                            <a:pt x="107" y="69"/>
                            <a:pt x="109" y="49"/>
                            <a:pt x="110" y="47"/>
                          </a:cubicBezTo>
                          <a:cubicBezTo>
                            <a:pt x="110" y="47"/>
                            <a:pt x="110" y="47"/>
                            <a:pt x="110" y="47"/>
                          </a:cubicBezTo>
                          <a:cubicBezTo>
                            <a:pt x="110" y="53"/>
                            <a:pt x="109" y="122"/>
                            <a:pt x="109" y="164"/>
                          </a:cubicBezTo>
                          <a:cubicBezTo>
                            <a:pt x="110" y="169"/>
                            <a:pt x="112" y="174"/>
                            <a:pt x="118" y="175"/>
                          </a:cubicBezTo>
                          <a:cubicBezTo>
                            <a:pt x="130" y="177"/>
                            <a:pt x="162" y="187"/>
                            <a:pt x="169" y="189"/>
                          </a:cubicBezTo>
                          <a:cubicBezTo>
                            <a:pt x="177" y="190"/>
                            <a:pt x="193" y="181"/>
                            <a:pt x="196" y="169"/>
                          </a:cubicBezTo>
                          <a:cubicBezTo>
                            <a:pt x="196" y="141"/>
                            <a:pt x="196" y="111"/>
                            <a:pt x="194" y="88"/>
                          </a:cubicBezTo>
                          <a:cubicBezTo>
                            <a:pt x="193" y="82"/>
                            <a:pt x="193" y="78"/>
                            <a:pt x="192" y="75"/>
                          </a:cubicBezTo>
                          <a:cubicBezTo>
                            <a:pt x="193" y="79"/>
                            <a:pt x="194" y="83"/>
                            <a:pt x="194" y="88"/>
                          </a:cubicBezTo>
                          <a:cubicBezTo>
                            <a:pt x="197" y="110"/>
                            <a:pt x="204" y="150"/>
                            <a:pt x="215" y="204"/>
                          </a:cubicBezTo>
                          <a:cubicBezTo>
                            <a:pt x="221" y="232"/>
                            <a:pt x="254" y="218"/>
                            <a:pt x="248" y="194"/>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15" name="Freeform 109"/>
                    <p:cNvSpPr>
                      <a:spLocks noChangeAspect="1"/>
                    </p:cNvSpPr>
                    <p:nvPr/>
                  </p:nvSpPr>
                  <p:spPr bwMode="gray">
                    <a:xfrm>
                      <a:off x="4340" y="852"/>
                      <a:ext cx="89" cy="55"/>
                    </a:xfrm>
                    <a:custGeom>
                      <a:avLst/>
                      <a:gdLst>
                        <a:gd name="T0" fmla="*/ 1048 w 66"/>
                        <a:gd name="T1" fmla="*/ 1324 h 41"/>
                        <a:gd name="T2" fmla="*/ 324 w 66"/>
                        <a:gd name="T3" fmla="*/ 755 h 41"/>
                        <a:gd name="T4" fmla="*/ 534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3" y="37"/>
                            <a:pt x="0" y="25"/>
                            <a:pt x="9" y="22"/>
                          </a:cubicBezTo>
                          <a:cubicBezTo>
                            <a:pt x="16" y="21"/>
                            <a:pt x="13" y="15"/>
                            <a:pt x="15"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216" name="Oval 110"/>
                    <p:cNvSpPr>
                      <a:spLocks noChangeAspect="1" noChangeArrowheads="1"/>
                    </p:cNvSpPr>
                    <p:nvPr/>
                  </p:nvSpPr>
                  <p:spPr bwMode="gray">
                    <a:xfrm flipH="1">
                      <a:off x="4331"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1204" name="Group 111"/>
                  <p:cNvGrpSpPr>
                    <a:grpSpLocks noChangeAspect="1"/>
                  </p:cNvGrpSpPr>
                  <p:nvPr/>
                </p:nvGrpSpPr>
                <p:grpSpPr bwMode="auto">
                  <a:xfrm>
                    <a:off x="2127" y="2897"/>
                    <a:ext cx="127" cy="137"/>
                    <a:chOff x="2408" y="1629"/>
                    <a:chExt cx="127" cy="137"/>
                  </a:xfrm>
                </p:grpSpPr>
                <p:sp>
                  <p:nvSpPr>
                    <p:cNvPr id="1206" name="Freeform 112"/>
                    <p:cNvSpPr>
                      <a:spLocks noChangeAspect="1"/>
                    </p:cNvSpPr>
                    <p:nvPr/>
                  </p:nvSpPr>
                  <p:spPr bwMode="gray">
                    <a:xfrm>
                      <a:off x="2408" y="1645"/>
                      <a:ext cx="127" cy="34"/>
                    </a:xfrm>
                    <a:custGeom>
                      <a:avLst/>
                      <a:gdLst>
                        <a:gd name="T0" fmla="*/ 0 w 227"/>
                        <a:gd name="T1" fmla="*/ 1 h 62"/>
                        <a:gd name="T2" fmla="*/ 1 w 227"/>
                        <a:gd name="T3" fmla="*/ 0 h 62"/>
                        <a:gd name="T4" fmla="*/ 1 w 227"/>
                        <a:gd name="T5" fmla="*/ 1 h 62"/>
                        <a:gd name="T6" fmla="*/ 1 w 227"/>
                        <a:gd name="T7" fmla="*/ 1 h 62"/>
                        <a:gd name="T8" fmla="*/ 0 w 227"/>
                        <a:gd name="T9" fmla="*/ 1 h 62"/>
                        <a:gd name="T10" fmla="*/ 0 60000 65536"/>
                        <a:gd name="T11" fmla="*/ 0 60000 65536"/>
                        <a:gd name="T12" fmla="*/ 0 60000 65536"/>
                        <a:gd name="T13" fmla="*/ 0 60000 65536"/>
                        <a:gd name="T14" fmla="*/ 0 60000 65536"/>
                        <a:gd name="T15" fmla="*/ 0 w 227"/>
                        <a:gd name="T16" fmla="*/ 0 h 62"/>
                        <a:gd name="T17" fmla="*/ 227 w 227"/>
                        <a:gd name="T18" fmla="*/ 62 h 62"/>
                      </a:gdLst>
                      <a:ahLst/>
                      <a:cxnLst>
                        <a:cxn ang="T10">
                          <a:pos x="T0" y="T1"/>
                        </a:cxn>
                        <a:cxn ang="T11">
                          <a:pos x="T2" y="T3"/>
                        </a:cxn>
                        <a:cxn ang="T12">
                          <a:pos x="T4" y="T5"/>
                        </a:cxn>
                        <a:cxn ang="T13">
                          <a:pos x="T6" y="T7"/>
                        </a:cxn>
                        <a:cxn ang="T14">
                          <a:pos x="T8" y="T9"/>
                        </a:cxn>
                      </a:cxnLst>
                      <a:rect l="T15" t="T16" r="T17" b="T18"/>
                      <a:pathLst>
                        <a:path w="227" h="62">
                          <a:moveTo>
                            <a:pt x="0" y="47"/>
                          </a:moveTo>
                          <a:lnTo>
                            <a:pt x="177" y="0"/>
                          </a:lnTo>
                          <a:lnTo>
                            <a:pt x="227" y="12"/>
                          </a:lnTo>
                          <a:lnTo>
                            <a:pt x="47" y="62"/>
                          </a:lnTo>
                          <a:lnTo>
                            <a:pt x="0" y="47"/>
                          </a:lnTo>
                          <a:close/>
                        </a:path>
                      </a:pathLst>
                    </a:custGeom>
                    <a:solidFill>
                      <a:srgbClr val="663300"/>
                    </a:solidFill>
                    <a:ln w="6350">
                      <a:solidFill>
                        <a:srgbClr val="663300"/>
                      </a:solidFill>
                      <a:miter lim="800000"/>
                      <a:headEnd/>
                      <a:tailEnd/>
                    </a:ln>
                  </p:spPr>
                  <p:txBody>
                    <a:bodyPr/>
                    <a:lstStyle/>
                    <a:p>
                      <a:endParaRPr lang="nl-NL"/>
                    </a:p>
                  </p:txBody>
                </p:sp>
                <p:sp>
                  <p:nvSpPr>
                    <p:cNvPr id="1207" name="Freeform 113"/>
                    <p:cNvSpPr>
                      <a:spLocks noChangeAspect="1"/>
                    </p:cNvSpPr>
                    <p:nvPr/>
                  </p:nvSpPr>
                  <p:spPr bwMode="gray">
                    <a:xfrm>
                      <a:off x="2434" y="1651"/>
                      <a:ext cx="101" cy="115"/>
                    </a:xfrm>
                    <a:custGeom>
                      <a:avLst/>
                      <a:gdLst>
                        <a:gd name="T0" fmla="*/ 0 w 180"/>
                        <a:gd name="T1" fmla="*/ 1 h 206"/>
                        <a:gd name="T2" fmla="*/ 0 w 180"/>
                        <a:gd name="T3" fmla="*/ 1 h 206"/>
                        <a:gd name="T4" fmla="*/ 1 w 180"/>
                        <a:gd name="T5" fmla="*/ 0 h 206"/>
                        <a:gd name="T6" fmla="*/ 1 w 180"/>
                        <a:gd name="T7" fmla="*/ 1 h 206"/>
                        <a:gd name="T8" fmla="*/ 0 w 180"/>
                        <a:gd name="T9" fmla="*/ 1 h 206"/>
                        <a:gd name="T10" fmla="*/ 0 60000 65536"/>
                        <a:gd name="T11" fmla="*/ 0 60000 65536"/>
                        <a:gd name="T12" fmla="*/ 0 60000 65536"/>
                        <a:gd name="T13" fmla="*/ 0 60000 65536"/>
                        <a:gd name="T14" fmla="*/ 0 60000 65536"/>
                        <a:gd name="T15" fmla="*/ 0 w 180"/>
                        <a:gd name="T16" fmla="*/ 0 h 206"/>
                        <a:gd name="T17" fmla="*/ 180 w 180"/>
                        <a:gd name="T18" fmla="*/ 206 h 206"/>
                      </a:gdLst>
                      <a:ahLst/>
                      <a:cxnLst>
                        <a:cxn ang="T10">
                          <a:pos x="T0" y="T1"/>
                        </a:cxn>
                        <a:cxn ang="T11">
                          <a:pos x="T2" y="T3"/>
                        </a:cxn>
                        <a:cxn ang="T12">
                          <a:pos x="T4" y="T5"/>
                        </a:cxn>
                        <a:cxn ang="T13">
                          <a:pos x="T6" y="T7"/>
                        </a:cxn>
                        <a:cxn ang="T14">
                          <a:pos x="T8" y="T9"/>
                        </a:cxn>
                      </a:cxnLst>
                      <a:rect l="T15" t="T16" r="T17" b="T18"/>
                      <a:pathLst>
                        <a:path w="180" h="206">
                          <a:moveTo>
                            <a:pt x="0" y="206"/>
                          </a:moveTo>
                          <a:lnTo>
                            <a:pt x="0" y="50"/>
                          </a:lnTo>
                          <a:lnTo>
                            <a:pt x="180" y="0"/>
                          </a:lnTo>
                          <a:lnTo>
                            <a:pt x="180" y="158"/>
                          </a:lnTo>
                          <a:lnTo>
                            <a:pt x="0" y="206"/>
                          </a:lnTo>
                          <a:close/>
                        </a:path>
                      </a:pathLst>
                    </a:custGeom>
                    <a:solidFill>
                      <a:srgbClr val="8E4700"/>
                    </a:solidFill>
                    <a:ln w="6350">
                      <a:solidFill>
                        <a:srgbClr val="663300"/>
                      </a:solidFill>
                      <a:miter lim="800000"/>
                      <a:headEnd/>
                      <a:tailEnd/>
                    </a:ln>
                  </p:spPr>
                  <p:txBody>
                    <a:bodyPr/>
                    <a:lstStyle/>
                    <a:p>
                      <a:endParaRPr lang="nl-NL"/>
                    </a:p>
                  </p:txBody>
                </p:sp>
                <p:sp>
                  <p:nvSpPr>
                    <p:cNvPr id="1208" name="Freeform 114"/>
                    <p:cNvSpPr>
                      <a:spLocks noChangeAspect="1"/>
                    </p:cNvSpPr>
                    <p:nvPr/>
                  </p:nvSpPr>
                  <p:spPr bwMode="gray">
                    <a:xfrm>
                      <a:off x="2408" y="1671"/>
                      <a:ext cx="26" cy="95"/>
                    </a:xfrm>
                    <a:custGeom>
                      <a:avLst/>
                      <a:gdLst>
                        <a:gd name="T0" fmla="*/ 0 w 47"/>
                        <a:gd name="T1" fmla="*/ 0 h 171"/>
                        <a:gd name="T2" fmla="*/ 0 w 47"/>
                        <a:gd name="T3" fmla="*/ 1 h 171"/>
                        <a:gd name="T4" fmla="*/ 1 w 47"/>
                        <a:gd name="T5" fmla="*/ 1 h 171"/>
                        <a:gd name="T6" fmla="*/ 1 w 47"/>
                        <a:gd name="T7" fmla="*/ 1 h 171"/>
                        <a:gd name="T8" fmla="*/ 0 w 47"/>
                        <a:gd name="T9" fmla="*/ 0 h 171"/>
                        <a:gd name="T10" fmla="*/ 0 60000 65536"/>
                        <a:gd name="T11" fmla="*/ 0 60000 65536"/>
                        <a:gd name="T12" fmla="*/ 0 60000 65536"/>
                        <a:gd name="T13" fmla="*/ 0 60000 65536"/>
                        <a:gd name="T14" fmla="*/ 0 60000 65536"/>
                        <a:gd name="T15" fmla="*/ 0 w 47"/>
                        <a:gd name="T16" fmla="*/ 0 h 171"/>
                        <a:gd name="T17" fmla="*/ 47 w 47"/>
                        <a:gd name="T18" fmla="*/ 171 h 171"/>
                      </a:gdLst>
                      <a:ahLst/>
                      <a:cxnLst>
                        <a:cxn ang="T10">
                          <a:pos x="T0" y="T1"/>
                        </a:cxn>
                        <a:cxn ang="T11">
                          <a:pos x="T2" y="T3"/>
                        </a:cxn>
                        <a:cxn ang="T12">
                          <a:pos x="T4" y="T5"/>
                        </a:cxn>
                        <a:cxn ang="T13">
                          <a:pos x="T6" y="T7"/>
                        </a:cxn>
                        <a:cxn ang="T14">
                          <a:pos x="T8" y="T9"/>
                        </a:cxn>
                      </a:cxnLst>
                      <a:rect l="T15" t="T16" r="T17" b="T18"/>
                      <a:pathLst>
                        <a:path w="47" h="171">
                          <a:moveTo>
                            <a:pt x="0" y="0"/>
                          </a:moveTo>
                          <a:lnTo>
                            <a:pt x="0" y="159"/>
                          </a:lnTo>
                          <a:lnTo>
                            <a:pt x="47" y="171"/>
                          </a:lnTo>
                          <a:lnTo>
                            <a:pt x="47" y="15"/>
                          </a:lnTo>
                          <a:lnTo>
                            <a:pt x="0" y="0"/>
                          </a:lnTo>
                          <a:close/>
                        </a:path>
                      </a:pathLst>
                    </a:custGeom>
                    <a:solidFill>
                      <a:srgbClr val="482400"/>
                    </a:solidFill>
                    <a:ln w="6350">
                      <a:solidFill>
                        <a:srgbClr val="663300"/>
                      </a:solidFill>
                      <a:miter lim="800000"/>
                      <a:headEnd/>
                      <a:tailEnd/>
                    </a:ln>
                  </p:spPr>
                  <p:txBody>
                    <a:bodyPr/>
                    <a:lstStyle/>
                    <a:p>
                      <a:endParaRPr lang="nl-NL"/>
                    </a:p>
                  </p:txBody>
                </p:sp>
                <p:sp>
                  <p:nvSpPr>
                    <p:cNvPr id="1209" name="Freeform 115"/>
                    <p:cNvSpPr>
                      <a:spLocks noChangeAspect="1"/>
                    </p:cNvSpPr>
                    <p:nvPr/>
                  </p:nvSpPr>
                  <p:spPr bwMode="gray">
                    <a:xfrm>
                      <a:off x="2487" y="1632"/>
                      <a:ext cx="11" cy="26"/>
                    </a:xfrm>
                    <a:custGeom>
                      <a:avLst/>
                      <a:gdLst>
                        <a:gd name="T0" fmla="*/ 0 w 19"/>
                        <a:gd name="T1" fmla="*/ 0 h 47"/>
                        <a:gd name="T2" fmla="*/ 0 w 19"/>
                        <a:gd name="T3" fmla="*/ 1 h 47"/>
                        <a:gd name="T4" fmla="*/ 1 w 19"/>
                        <a:gd name="T5" fmla="*/ 1 h 47"/>
                        <a:gd name="T6" fmla="*/ 1 w 19"/>
                        <a:gd name="T7" fmla="*/ 1 h 47"/>
                        <a:gd name="T8" fmla="*/ 0 w 19"/>
                        <a:gd name="T9" fmla="*/ 0 h 47"/>
                        <a:gd name="T10" fmla="*/ 0 60000 65536"/>
                        <a:gd name="T11" fmla="*/ 0 60000 65536"/>
                        <a:gd name="T12" fmla="*/ 0 60000 65536"/>
                        <a:gd name="T13" fmla="*/ 0 60000 65536"/>
                        <a:gd name="T14" fmla="*/ 0 60000 65536"/>
                        <a:gd name="T15" fmla="*/ 0 w 19"/>
                        <a:gd name="T16" fmla="*/ 0 h 47"/>
                        <a:gd name="T17" fmla="*/ 19 w 19"/>
                        <a:gd name="T18" fmla="*/ 47 h 47"/>
                      </a:gdLst>
                      <a:ahLst/>
                      <a:cxnLst>
                        <a:cxn ang="T10">
                          <a:pos x="T0" y="T1"/>
                        </a:cxn>
                        <a:cxn ang="T11">
                          <a:pos x="T2" y="T3"/>
                        </a:cxn>
                        <a:cxn ang="T12">
                          <a:pos x="T4" y="T5"/>
                        </a:cxn>
                        <a:cxn ang="T13">
                          <a:pos x="T6" y="T7"/>
                        </a:cxn>
                        <a:cxn ang="T14">
                          <a:pos x="T8" y="T9"/>
                        </a:cxn>
                      </a:cxnLst>
                      <a:rect l="T15" t="T16" r="T17" b="T18"/>
                      <a:pathLst>
                        <a:path w="19" h="47">
                          <a:moveTo>
                            <a:pt x="0" y="0"/>
                          </a:moveTo>
                          <a:lnTo>
                            <a:pt x="0" y="42"/>
                          </a:lnTo>
                          <a:lnTo>
                            <a:pt x="19" y="47"/>
                          </a:lnTo>
                          <a:lnTo>
                            <a:pt x="19" y="4"/>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210" name="Freeform 116"/>
                    <p:cNvSpPr>
                      <a:spLocks noChangeAspect="1"/>
                    </p:cNvSpPr>
                    <p:nvPr/>
                  </p:nvSpPr>
                  <p:spPr bwMode="gray">
                    <a:xfrm>
                      <a:off x="2446" y="1632"/>
                      <a:ext cx="58" cy="40"/>
                    </a:xfrm>
                    <a:custGeom>
                      <a:avLst/>
                      <a:gdLst>
                        <a:gd name="T0" fmla="*/ 1 w 104"/>
                        <a:gd name="T1" fmla="*/ 0 h 73"/>
                        <a:gd name="T2" fmla="*/ 0 w 104"/>
                        <a:gd name="T3" fmla="*/ 1 h 73"/>
                        <a:gd name="T4" fmla="*/ 0 w 104"/>
                        <a:gd name="T5" fmla="*/ 1 h 73"/>
                        <a:gd name="T6" fmla="*/ 1 w 104"/>
                        <a:gd name="T7" fmla="*/ 1 h 73"/>
                        <a:gd name="T8" fmla="*/ 1 w 104"/>
                        <a:gd name="T9" fmla="*/ 1 h 73"/>
                        <a:gd name="T10" fmla="*/ 1 w 104"/>
                        <a:gd name="T11" fmla="*/ 1 h 73"/>
                        <a:gd name="T12" fmla="*/ 1 w 104"/>
                        <a:gd name="T13" fmla="*/ 1 h 73"/>
                        <a:gd name="T14" fmla="*/ 1 w 104"/>
                        <a:gd name="T15" fmla="*/ 1 h 73"/>
                        <a:gd name="T16" fmla="*/ 1 w 104"/>
                        <a:gd name="T17" fmla="*/ 0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73"/>
                        <a:gd name="T29" fmla="*/ 104 w 104"/>
                        <a:gd name="T30" fmla="*/ 73 h 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73">
                          <a:moveTo>
                            <a:pt x="104" y="0"/>
                          </a:moveTo>
                          <a:lnTo>
                            <a:pt x="0" y="28"/>
                          </a:lnTo>
                          <a:lnTo>
                            <a:pt x="0" y="73"/>
                          </a:lnTo>
                          <a:lnTo>
                            <a:pt x="14" y="68"/>
                          </a:lnTo>
                          <a:lnTo>
                            <a:pt x="14" y="37"/>
                          </a:lnTo>
                          <a:lnTo>
                            <a:pt x="92" y="16"/>
                          </a:lnTo>
                          <a:lnTo>
                            <a:pt x="92" y="47"/>
                          </a:lnTo>
                          <a:lnTo>
                            <a:pt x="104" y="45"/>
                          </a:lnTo>
                          <a:lnTo>
                            <a:pt x="104" y="0"/>
                          </a:lnTo>
                          <a:close/>
                        </a:path>
                      </a:pathLst>
                    </a:custGeom>
                    <a:solidFill>
                      <a:srgbClr val="8E4700"/>
                    </a:solidFill>
                    <a:ln w="6350">
                      <a:solidFill>
                        <a:srgbClr val="663300"/>
                      </a:solidFill>
                      <a:miter lim="800000"/>
                      <a:headEnd/>
                      <a:tailEnd/>
                    </a:ln>
                  </p:spPr>
                  <p:txBody>
                    <a:bodyPr/>
                    <a:lstStyle/>
                    <a:p>
                      <a:endParaRPr lang="nl-NL"/>
                    </a:p>
                  </p:txBody>
                </p:sp>
                <p:sp>
                  <p:nvSpPr>
                    <p:cNvPr id="1211" name="Freeform 117"/>
                    <p:cNvSpPr>
                      <a:spLocks noChangeAspect="1"/>
                    </p:cNvSpPr>
                    <p:nvPr/>
                  </p:nvSpPr>
                  <p:spPr bwMode="gray">
                    <a:xfrm>
                      <a:off x="2437" y="1645"/>
                      <a:ext cx="9" cy="27"/>
                    </a:xfrm>
                    <a:custGeom>
                      <a:avLst/>
                      <a:gdLst>
                        <a:gd name="T0" fmla="*/ 0 w 16"/>
                        <a:gd name="T1" fmla="*/ 0 h 50"/>
                        <a:gd name="T2" fmla="*/ 0 w 16"/>
                        <a:gd name="T3" fmla="*/ 1 h 50"/>
                        <a:gd name="T4" fmla="*/ 1 w 16"/>
                        <a:gd name="T5" fmla="*/ 1 h 50"/>
                        <a:gd name="T6" fmla="*/ 1 w 16"/>
                        <a:gd name="T7" fmla="*/ 1 h 50"/>
                        <a:gd name="T8" fmla="*/ 0 w 16"/>
                        <a:gd name="T9" fmla="*/ 0 h 50"/>
                        <a:gd name="T10" fmla="*/ 0 60000 65536"/>
                        <a:gd name="T11" fmla="*/ 0 60000 65536"/>
                        <a:gd name="T12" fmla="*/ 0 60000 65536"/>
                        <a:gd name="T13" fmla="*/ 0 60000 65536"/>
                        <a:gd name="T14" fmla="*/ 0 60000 65536"/>
                        <a:gd name="T15" fmla="*/ 0 w 16"/>
                        <a:gd name="T16" fmla="*/ 0 h 50"/>
                        <a:gd name="T17" fmla="*/ 16 w 16"/>
                        <a:gd name="T18" fmla="*/ 50 h 50"/>
                      </a:gdLst>
                      <a:ahLst/>
                      <a:cxnLst>
                        <a:cxn ang="T10">
                          <a:pos x="T0" y="T1"/>
                        </a:cxn>
                        <a:cxn ang="T11">
                          <a:pos x="T2" y="T3"/>
                        </a:cxn>
                        <a:cxn ang="T12">
                          <a:pos x="T4" y="T5"/>
                        </a:cxn>
                        <a:cxn ang="T13">
                          <a:pos x="T6" y="T7"/>
                        </a:cxn>
                        <a:cxn ang="T14">
                          <a:pos x="T8" y="T9"/>
                        </a:cxn>
                      </a:cxnLst>
                      <a:rect l="T15" t="T16" r="T17" b="T18"/>
                      <a:pathLst>
                        <a:path w="16" h="50">
                          <a:moveTo>
                            <a:pt x="0" y="0"/>
                          </a:moveTo>
                          <a:lnTo>
                            <a:pt x="0" y="43"/>
                          </a:lnTo>
                          <a:lnTo>
                            <a:pt x="16" y="50"/>
                          </a:lnTo>
                          <a:lnTo>
                            <a:pt x="16" y="5"/>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212" name="Freeform 118"/>
                    <p:cNvSpPr>
                      <a:spLocks noChangeAspect="1"/>
                    </p:cNvSpPr>
                    <p:nvPr/>
                  </p:nvSpPr>
                  <p:spPr bwMode="gray">
                    <a:xfrm>
                      <a:off x="2437" y="1629"/>
                      <a:ext cx="67" cy="18"/>
                    </a:xfrm>
                    <a:custGeom>
                      <a:avLst/>
                      <a:gdLst>
                        <a:gd name="T0" fmla="*/ 0 w 120"/>
                        <a:gd name="T1" fmla="*/ 1 h 33"/>
                        <a:gd name="T2" fmla="*/ 1 w 120"/>
                        <a:gd name="T3" fmla="*/ 0 h 33"/>
                        <a:gd name="T4" fmla="*/ 1 w 120"/>
                        <a:gd name="T5" fmla="*/ 1 h 33"/>
                        <a:gd name="T6" fmla="*/ 1 w 120"/>
                        <a:gd name="T7" fmla="*/ 1 h 33"/>
                        <a:gd name="T8" fmla="*/ 0 w 120"/>
                        <a:gd name="T9" fmla="*/ 1 h 33"/>
                        <a:gd name="T10" fmla="*/ 0 60000 65536"/>
                        <a:gd name="T11" fmla="*/ 0 60000 65536"/>
                        <a:gd name="T12" fmla="*/ 0 60000 65536"/>
                        <a:gd name="T13" fmla="*/ 0 60000 65536"/>
                        <a:gd name="T14" fmla="*/ 0 60000 65536"/>
                        <a:gd name="T15" fmla="*/ 0 w 120"/>
                        <a:gd name="T16" fmla="*/ 0 h 33"/>
                        <a:gd name="T17" fmla="*/ 120 w 120"/>
                        <a:gd name="T18" fmla="*/ 33 h 33"/>
                      </a:gdLst>
                      <a:ahLst/>
                      <a:cxnLst>
                        <a:cxn ang="T10">
                          <a:pos x="T0" y="T1"/>
                        </a:cxn>
                        <a:cxn ang="T11">
                          <a:pos x="T2" y="T3"/>
                        </a:cxn>
                        <a:cxn ang="T12">
                          <a:pos x="T4" y="T5"/>
                        </a:cxn>
                        <a:cxn ang="T13">
                          <a:pos x="T6" y="T7"/>
                        </a:cxn>
                        <a:cxn ang="T14">
                          <a:pos x="T8" y="T9"/>
                        </a:cxn>
                      </a:cxnLst>
                      <a:rect l="T15" t="T16" r="T17" b="T18"/>
                      <a:pathLst>
                        <a:path w="120" h="33">
                          <a:moveTo>
                            <a:pt x="0" y="28"/>
                          </a:moveTo>
                          <a:lnTo>
                            <a:pt x="101" y="0"/>
                          </a:lnTo>
                          <a:lnTo>
                            <a:pt x="120" y="5"/>
                          </a:lnTo>
                          <a:lnTo>
                            <a:pt x="16" y="33"/>
                          </a:lnTo>
                          <a:lnTo>
                            <a:pt x="0" y="28"/>
                          </a:lnTo>
                          <a:close/>
                        </a:path>
                      </a:pathLst>
                    </a:custGeom>
                    <a:solidFill>
                      <a:srgbClr val="8E4700"/>
                    </a:solidFill>
                    <a:ln w="6350">
                      <a:solidFill>
                        <a:srgbClr val="663300"/>
                      </a:solidFill>
                      <a:miter lim="800000"/>
                      <a:headEnd/>
                      <a:tailEnd/>
                    </a:ln>
                  </p:spPr>
                  <p:txBody>
                    <a:bodyPr/>
                    <a:lstStyle/>
                    <a:p>
                      <a:endParaRPr lang="nl-NL"/>
                    </a:p>
                  </p:txBody>
                </p:sp>
              </p:grpSp>
              <p:sp>
                <p:nvSpPr>
                  <p:cNvPr id="1205" name="Freeform 119"/>
                  <p:cNvSpPr>
                    <a:spLocks noChangeAspect="1"/>
                  </p:cNvSpPr>
                  <p:nvPr/>
                </p:nvSpPr>
                <p:spPr bwMode="gray">
                  <a:xfrm>
                    <a:off x="2057" y="2672"/>
                    <a:ext cx="32" cy="153"/>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198" name="Group 120"/>
                <p:cNvGrpSpPr>
                  <a:grpSpLocks noChangeAspect="1"/>
                </p:cNvGrpSpPr>
                <p:nvPr/>
              </p:nvGrpSpPr>
              <p:grpSpPr bwMode="auto">
                <a:xfrm>
                  <a:off x="1658" y="2536"/>
                  <a:ext cx="325" cy="637"/>
                  <a:chOff x="3960" y="782"/>
                  <a:chExt cx="325" cy="637"/>
                </a:xfrm>
              </p:grpSpPr>
              <p:sp>
                <p:nvSpPr>
                  <p:cNvPr id="1199" name="Freeform 121"/>
                  <p:cNvSpPr>
                    <a:spLocks noChangeAspect="1"/>
                  </p:cNvSpPr>
                  <p:nvPr/>
                </p:nvSpPr>
                <p:spPr bwMode="gray">
                  <a:xfrm>
                    <a:off x="4040" y="1087"/>
                    <a:ext cx="119" cy="332"/>
                  </a:xfrm>
                  <a:custGeom>
                    <a:avLst/>
                    <a:gdLst/>
                    <a:ahLst/>
                    <a:cxnLst>
                      <a:cxn ang="0">
                        <a:pos x="89" y="156"/>
                      </a:cxn>
                      <a:cxn ang="0">
                        <a:pos x="90" y="7"/>
                      </a:cxn>
                      <a:cxn ang="0">
                        <a:pos x="90" y="5"/>
                      </a:cxn>
                      <a:cxn ang="0">
                        <a:pos x="63" y="20"/>
                      </a:cxn>
                      <a:cxn ang="0">
                        <a:pos x="12" y="11"/>
                      </a:cxn>
                      <a:cxn ang="0">
                        <a:pos x="3" y="0"/>
                      </a:cxn>
                      <a:cxn ang="0">
                        <a:pos x="3" y="36"/>
                      </a:cxn>
                      <a:cxn ang="0">
                        <a:pos x="2" y="205"/>
                      </a:cxn>
                      <a:cxn ang="0">
                        <a:pos x="44" y="205"/>
                      </a:cxn>
                      <a:cxn ang="0">
                        <a:pos x="45" y="51"/>
                      </a:cxn>
                      <a:cxn ang="0">
                        <a:pos x="36" y="40"/>
                      </a:cxn>
                      <a:cxn ang="0">
                        <a:pos x="45" y="51"/>
                      </a:cxn>
                      <a:cxn ang="0">
                        <a:pos x="44" y="205"/>
                      </a:cxn>
                      <a:cxn ang="0">
                        <a:pos x="44" y="211"/>
                      </a:cxn>
                      <a:cxn ang="0">
                        <a:pos x="89" y="218"/>
                      </a:cxn>
                      <a:cxn ang="0">
                        <a:pos x="89" y="156"/>
                      </a:cxn>
                    </a:cxnLst>
                    <a:rect l="0" t="0" r="r" b="b"/>
                    <a:pathLst>
                      <a:path w="90" h="245">
                        <a:moveTo>
                          <a:pt x="89" y="156"/>
                        </a:moveTo>
                        <a:cubicBezTo>
                          <a:pt x="89" y="141"/>
                          <a:pt x="90" y="47"/>
                          <a:pt x="90" y="7"/>
                        </a:cubicBezTo>
                        <a:cubicBezTo>
                          <a:pt x="90" y="6"/>
                          <a:pt x="90" y="6"/>
                          <a:pt x="90"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4" y="225"/>
                          <a:pt x="44" y="205"/>
                        </a:cubicBezTo>
                        <a:cubicBezTo>
                          <a:pt x="43" y="171"/>
                          <a:pt x="46" y="55"/>
                          <a:pt x="45" y="51"/>
                        </a:cubicBezTo>
                        <a:cubicBezTo>
                          <a:pt x="45" y="47"/>
                          <a:pt x="36" y="47"/>
                          <a:pt x="36" y="40"/>
                        </a:cubicBezTo>
                        <a:cubicBezTo>
                          <a:pt x="36" y="47"/>
                          <a:pt x="45" y="47"/>
                          <a:pt x="45" y="51"/>
                        </a:cubicBezTo>
                        <a:cubicBezTo>
                          <a:pt x="46" y="55"/>
                          <a:pt x="43" y="171"/>
                          <a:pt x="44" y="205"/>
                        </a:cubicBezTo>
                        <a:cubicBezTo>
                          <a:pt x="44" y="207"/>
                          <a:pt x="44" y="211"/>
                          <a:pt x="44" y="211"/>
                        </a:cubicBezTo>
                        <a:cubicBezTo>
                          <a:pt x="46" y="245"/>
                          <a:pt x="87" y="235"/>
                          <a:pt x="89" y="218"/>
                        </a:cubicBezTo>
                        <a:cubicBezTo>
                          <a:pt x="90" y="201"/>
                          <a:pt x="89" y="171"/>
                          <a:pt x="89" y="15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00" name="Freeform 122"/>
                  <p:cNvSpPr>
                    <a:spLocks noChangeAspect="1"/>
                  </p:cNvSpPr>
                  <p:nvPr/>
                </p:nvSpPr>
                <p:spPr bwMode="gray">
                  <a:xfrm>
                    <a:off x="3961" y="867"/>
                    <a:ext cx="325" cy="257"/>
                  </a:xfrm>
                  <a:custGeom>
                    <a:avLst/>
                    <a:gdLst/>
                    <a:ahLst/>
                    <a:cxnLst>
                      <a:cxn ang="0">
                        <a:pos x="201" y="107"/>
                      </a:cxn>
                      <a:cxn ang="0">
                        <a:pos x="179" y="113"/>
                      </a:cxn>
                      <a:cxn ang="0">
                        <a:pos x="169" y="49"/>
                      </a:cxn>
                      <a:cxn ang="0">
                        <a:pos x="169" y="49"/>
                      </a:cxn>
                      <a:cxn ang="0">
                        <a:pos x="143" y="24"/>
                      </a:cxn>
                      <a:cxn ang="0">
                        <a:pos x="100" y="13"/>
                      </a:cxn>
                      <a:cxn ang="0">
                        <a:pos x="60" y="2"/>
                      </a:cxn>
                      <a:cxn ang="0">
                        <a:pos x="30" y="12"/>
                      </a:cxn>
                      <a:cxn ang="0">
                        <a:pos x="4" y="159"/>
                      </a:cxn>
                      <a:cxn ang="0">
                        <a:pos x="36" y="168"/>
                      </a:cxn>
                      <a:cxn ang="0">
                        <a:pos x="54" y="47"/>
                      </a:cxn>
                      <a:cxn ang="0">
                        <a:pos x="53" y="164"/>
                      </a:cxn>
                      <a:cxn ang="0">
                        <a:pos x="62" y="175"/>
                      </a:cxn>
                      <a:cxn ang="0">
                        <a:pos x="113" y="189"/>
                      </a:cxn>
                      <a:cxn ang="0">
                        <a:pos x="140" y="169"/>
                      </a:cxn>
                      <a:cxn ang="0">
                        <a:pos x="138" y="88"/>
                      </a:cxn>
                      <a:cxn ang="0">
                        <a:pos x="137" y="75"/>
                      </a:cxn>
                      <a:cxn ang="0">
                        <a:pos x="137" y="76"/>
                      </a:cxn>
                      <a:cxn ang="0">
                        <a:pos x="138" y="80"/>
                      </a:cxn>
                      <a:cxn ang="0">
                        <a:pos x="138" y="82"/>
                      </a:cxn>
                      <a:cxn ang="0">
                        <a:pos x="138" y="87"/>
                      </a:cxn>
                      <a:cxn ang="0">
                        <a:pos x="138" y="88"/>
                      </a:cxn>
                      <a:cxn ang="0">
                        <a:pos x="138" y="88"/>
                      </a:cxn>
                      <a:cxn ang="0">
                        <a:pos x="144" y="121"/>
                      </a:cxn>
                      <a:cxn ang="0">
                        <a:pos x="144" y="123"/>
                      </a:cxn>
                      <a:cxn ang="0">
                        <a:pos x="144" y="123"/>
                      </a:cxn>
                      <a:cxn ang="0">
                        <a:pos x="144" y="127"/>
                      </a:cxn>
                      <a:cxn ang="0">
                        <a:pos x="153" y="147"/>
                      </a:cxn>
                      <a:cxn ang="0">
                        <a:pos x="167" y="153"/>
                      </a:cxn>
                      <a:cxn ang="0">
                        <a:pos x="214" y="139"/>
                      </a:cxn>
                      <a:cxn ang="0">
                        <a:pos x="201" y="107"/>
                      </a:cxn>
                    </a:cxnLst>
                    <a:rect l="0" t="0" r="r" b="b"/>
                    <a:pathLst>
                      <a:path w="241" h="190">
                        <a:moveTo>
                          <a:pt x="201" y="107"/>
                        </a:moveTo>
                        <a:cubicBezTo>
                          <a:pt x="199" y="108"/>
                          <a:pt x="191" y="110"/>
                          <a:pt x="179" y="113"/>
                        </a:cubicBezTo>
                        <a:cubicBezTo>
                          <a:pt x="174" y="85"/>
                          <a:pt x="170" y="58"/>
                          <a:pt x="169" y="49"/>
                        </a:cubicBezTo>
                        <a:cubicBezTo>
                          <a:pt x="169" y="49"/>
                          <a:pt x="169" y="49"/>
                          <a:pt x="169" y="49"/>
                        </a:cubicBezTo>
                        <a:cubicBezTo>
                          <a:pt x="166" y="32"/>
                          <a:pt x="151" y="27"/>
                          <a:pt x="143" y="24"/>
                        </a:cubicBezTo>
                        <a:cubicBezTo>
                          <a:pt x="136" y="21"/>
                          <a:pt x="113" y="16"/>
                          <a:pt x="100" y="13"/>
                        </a:cubicBezTo>
                        <a:cubicBezTo>
                          <a:pt x="89" y="10"/>
                          <a:pt x="69" y="4"/>
                          <a:pt x="60" y="2"/>
                        </a:cubicBezTo>
                        <a:cubicBezTo>
                          <a:pt x="51" y="0"/>
                          <a:pt x="33" y="4"/>
                          <a:pt x="30" y="12"/>
                        </a:cubicBezTo>
                        <a:cubicBezTo>
                          <a:pt x="28" y="17"/>
                          <a:pt x="8" y="139"/>
                          <a:pt x="4" y="159"/>
                        </a:cubicBezTo>
                        <a:cubicBezTo>
                          <a:pt x="0" y="181"/>
                          <a:pt x="31" y="184"/>
                          <a:pt x="36" y="168"/>
                        </a:cubicBezTo>
                        <a:cubicBezTo>
                          <a:pt x="40" y="158"/>
                          <a:pt x="55" y="38"/>
                          <a:pt x="54" y="47"/>
                        </a:cubicBezTo>
                        <a:cubicBezTo>
                          <a:pt x="54" y="53"/>
                          <a:pt x="53" y="122"/>
                          <a:pt x="53" y="164"/>
                        </a:cubicBezTo>
                        <a:cubicBezTo>
                          <a:pt x="54" y="169"/>
                          <a:pt x="56" y="174"/>
                          <a:pt x="62" y="175"/>
                        </a:cubicBezTo>
                        <a:cubicBezTo>
                          <a:pt x="75" y="177"/>
                          <a:pt x="106" y="187"/>
                          <a:pt x="113" y="189"/>
                        </a:cubicBezTo>
                        <a:cubicBezTo>
                          <a:pt x="121" y="190"/>
                          <a:pt x="137" y="181"/>
                          <a:pt x="140" y="169"/>
                        </a:cubicBezTo>
                        <a:cubicBezTo>
                          <a:pt x="140" y="141"/>
                          <a:pt x="140" y="111"/>
                          <a:pt x="138" y="88"/>
                        </a:cubicBezTo>
                        <a:cubicBezTo>
                          <a:pt x="137" y="82"/>
                          <a:pt x="137" y="78"/>
                          <a:pt x="137" y="75"/>
                        </a:cubicBezTo>
                        <a:cubicBezTo>
                          <a:pt x="137" y="75"/>
                          <a:pt x="137" y="75"/>
                          <a:pt x="137" y="76"/>
                        </a:cubicBezTo>
                        <a:cubicBezTo>
                          <a:pt x="137" y="77"/>
                          <a:pt x="137" y="79"/>
                          <a:pt x="138" y="80"/>
                        </a:cubicBezTo>
                        <a:cubicBezTo>
                          <a:pt x="138" y="81"/>
                          <a:pt x="138" y="81"/>
                          <a:pt x="138" y="82"/>
                        </a:cubicBezTo>
                        <a:cubicBezTo>
                          <a:pt x="138" y="84"/>
                          <a:pt x="138" y="85"/>
                          <a:pt x="138" y="87"/>
                        </a:cubicBezTo>
                        <a:cubicBezTo>
                          <a:pt x="138" y="87"/>
                          <a:pt x="138" y="88"/>
                          <a:pt x="138" y="88"/>
                        </a:cubicBezTo>
                        <a:cubicBezTo>
                          <a:pt x="138" y="88"/>
                          <a:pt x="138" y="88"/>
                          <a:pt x="138" y="88"/>
                        </a:cubicBezTo>
                        <a:cubicBezTo>
                          <a:pt x="140" y="96"/>
                          <a:pt x="141" y="108"/>
                          <a:pt x="144" y="121"/>
                        </a:cubicBezTo>
                        <a:cubicBezTo>
                          <a:pt x="144" y="122"/>
                          <a:pt x="144" y="122"/>
                          <a:pt x="144" y="123"/>
                        </a:cubicBezTo>
                        <a:cubicBezTo>
                          <a:pt x="144" y="123"/>
                          <a:pt x="144" y="123"/>
                          <a:pt x="144" y="123"/>
                        </a:cubicBezTo>
                        <a:cubicBezTo>
                          <a:pt x="144" y="127"/>
                          <a:pt x="144" y="127"/>
                          <a:pt x="144" y="127"/>
                        </a:cubicBezTo>
                        <a:cubicBezTo>
                          <a:pt x="146" y="137"/>
                          <a:pt x="149" y="143"/>
                          <a:pt x="153" y="147"/>
                        </a:cubicBezTo>
                        <a:cubicBezTo>
                          <a:pt x="156" y="151"/>
                          <a:pt x="161" y="152"/>
                          <a:pt x="167" y="153"/>
                        </a:cubicBezTo>
                        <a:cubicBezTo>
                          <a:pt x="181" y="149"/>
                          <a:pt x="197" y="144"/>
                          <a:pt x="214" y="139"/>
                        </a:cubicBezTo>
                        <a:cubicBezTo>
                          <a:pt x="241" y="131"/>
                          <a:pt x="225" y="99"/>
                          <a:pt x="201" y="107"/>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201" name="Freeform 123"/>
                  <p:cNvSpPr>
                    <a:spLocks noChangeAspect="1"/>
                  </p:cNvSpPr>
                  <p:nvPr/>
                </p:nvSpPr>
                <p:spPr bwMode="gray">
                  <a:xfrm>
                    <a:off x="4047" y="852"/>
                    <a:ext cx="89" cy="55"/>
                  </a:xfrm>
                  <a:custGeom>
                    <a:avLst/>
                    <a:gdLst>
                      <a:gd name="T0" fmla="*/ 1048 w 66"/>
                      <a:gd name="T1" fmla="*/ 1324 h 41"/>
                      <a:gd name="T2" fmla="*/ 348 w 66"/>
                      <a:gd name="T3" fmla="*/ 755 h 41"/>
                      <a:gd name="T4" fmla="*/ 589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10" y="22"/>
                        </a:cubicBezTo>
                        <a:cubicBezTo>
                          <a:pt x="16" y="21"/>
                          <a:pt x="13" y="15"/>
                          <a:pt x="16"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202" name="Oval 124"/>
                  <p:cNvSpPr>
                    <a:spLocks noChangeAspect="1" noChangeArrowheads="1"/>
                  </p:cNvSpPr>
                  <p:nvPr/>
                </p:nvSpPr>
                <p:spPr bwMode="gray">
                  <a:xfrm flipH="1">
                    <a:off x="4038"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1135" name="Group 295"/>
            <p:cNvGrpSpPr>
              <a:grpSpLocks/>
            </p:cNvGrpSpPr>
            <p:nvPr/>
          </p:nvGrpSpPr>
          <p:grpSpPr bwMode="auto">
            <a:xfrm>
              <a:off x="5313364" y="919266"/>
              <a:ext cx="2047875" cy="781050"/>
              <a:chOff x="3260" y="2189"/>
              <a:chExt cx="1290" cy="492"/>
            </a:xfrm>
          </p:grpSpPr>
          <p:sp>
            <p:nvSpPr>
              <p:cNvPr id="1170" name="Freeform 127"/>
              <p:cNvSpPr>
                <a:spLocks noChangeAspect="1"/>
              </p:cNvSpPr>
              <p:nvPr/>
            </p:nvSpPr>
            <p:spPr bwMode="gray">
              <a:xfrm>
                <a:off x="3260" y="2335"/>
                <a:ext cx="1290" cy="346"/>
              </a:xfrm>
              <a:custGeom>
                <a:avLst/>
                <a:gdLst>
                  <a:gd name="T0" fmla="*/ 0 w 161"/>
                  <a:gd name="T1" fmla="*/ 10695 h 44"/>
                  <a:gd name="T2" fmla="*/ 41665 w 161"/>
                  <a:gd name="T3" fmla="*/ 0 h 44"/>
                  <a:gd name="T4" fmla="*/ 82816 w 161"/>
                  <a:gd name="T5" fmla="*/ 10695 h 44"/>
                  <a:gd name="T6" fmla="*/ 41665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171" name="Group 128"/>
              <p:cNvGrpSpPr>
                <a:grpSpLocks/>
              </p:cNvGrpSpPr>
              <p:nvPr/>
            </p:nvGrpSpPr>
            <p:grpSpPr bwMode="auto">
              <a:xfrm>
                <a:off x="3760" y="2189"/>
                <a:ext cx="132" cy="315"/>
                <a:chOff x="3717" y="1800"/>
                <a:chExt cx="132" cy="315"/>
              </a:xfrm>
            </p:grpSpPr>
            <p:grpSp>
              <p:nvGrpSpPr>
                <p:cNvPr id="1189" name="Group 129"/>
                <p:cNvGrpSpPr>
                  <a:grpSpLocks/>
                </p:cNvGrpSpPr>
                <p:nvPr/>
              </p:nvGrpSpPr>
              <p:grpSpPr bwMode="auto">
                <a:xfrm>
                  <a:off x="3717" y="1800"/>
                  <a:ext cx="132" cy="315"/>
                  <a:chOff x="3717" y="1800"/>
                  <a:chExt cx="132" cy="315"/>
                </a:xfrm>
              </p:grpSpPr>
              <p:sp>
                <p:nvSpPr>
                  <p:cNvPr id="1191" name="Freeform 130"/>
                  <p:cNvSpPr>
                    <a:spLocks noChangeAspect="1"/>
                  </p:cNvSpPr>
                  <p:nvPr/>
                </p:nvSpPr>
                <p:spPr bwMode="gray">
                  <a:xfrm flipH="1">
                    <a:off x="3756" y="1952"/>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92" name="Freeform 131"/>
                  <p:cNvSpPr>
                    <a:spLocks noChangeAspect="1"/>
                  </p:cNvSpPr>
                  <p:nvPr/>
                </p:nvSpPr>
                <p:spPr bwMode="gray">
                  <a:xfrm flipH="1">
                    <a:off x="3717" y="1843"/>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93" name="Freeform 132"/>
                  <p:cNvSpPr>
                    <a:spLocks noChangeAspect="1"/>
                  </p:cNvSpPr>
                  <p:nvPr/>
                </p:nvSpPr>
                <p:spPr bwMode="gray">
                  <a:xfrm flipH="1">
                    <a:off x="3763" y="1834"/>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194" name="Oval 133"/>
                  <p:cNvSpPr>
                    <a:spLocks noChangeAspect="1" noChangeArrowheads="1"/>
                  </p:cNvSpPr>
                  <p:nvPr/>
                </p:nvSpPr>
                <p:spPr bwMode="gray">
                  <a:xfrm>
                    <a:off x="3760" y="1800"/>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sp>
              <p:nvSpPr>
                <p:cNvPr id="1190" name="Freeform 134"/>
                <p:cNvSpPr>
                  <a:spLocks noChangeAspect="1"/>
                </p:cNvSpPr>
                <p:nvPr/>
              </p:nvSpPr>
              <p:spPr bwMode="gray">
                <a:xfrm flipH="1">
                  <a:off x="3781" y="1870"/>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172" name="Group 135"/>
              <p:cNvGrpSpPr>
                <a:grpSpLocks noChangeAspect="1"/>
              </p:cNvGrpSpPr>
              <p:nvPr/>
            </p:nvGrpSpPr>
            <p:grpSpPr bwMode="auto">
              <a:xfrm>
                <a:off x="3705" y="2338"/>
                <a:ext cx="447" cy="229"/>
                <a:chOff x="786" y="2382"/>
                <a:chExt cx="1190" cy="634"/>
              </a:xfrm>
            </p:grpSpPr>
            <p:sp>
              <p:nvSpPr>
                <p:cNvPr id="1177" name="Freeform 136"/>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78" name="Freeform 137"/>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179" name="Freeform 138"/>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180" name="Freeform 139"/>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81" name="Freeform 140"/>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182" name="Freeform 141"/>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183" name="Freeform 142"/>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184" name="Freeform 143"/>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185" name="Freeform 144"/>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86" name="Freeform 145"/>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187" name="Freeform 146"/>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188" name="Freeform 147"/>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173" name="Group 148"/>
              <p:cNvGrpSpPr>
                <a:grpSpLocks noChangeAspect="1"/>
              </p:cNvGrpSpPr>
              <p:nvPr/>
            </p:nvGrpSpPr>
            <p:grpSpPr bwMode="auto">
              <a:xfrm>
                <a:off x="3774" y="2369"/>
                <a:ext cx="228" cy="61"/>
                <a:chOff x="1895" y="2851"/>
                <a:chExt cx="461" cy="124"/>
              </a:xfrm>
            </p:grpSpPr>
            <p:sp>
              <p:nvSpPr>
                <p:cNvPr id="1175" name="Freeform 149"/>
                <p:cNvSpPr>
                  <a:spLocks noChangeAspect="1"/>
                </p:cNvSpPr>
                <p:nvPr/>
              </p:nvSpPr>
              <p:spPr bwMode="gray">
                <a:xfrm>
                  <a:off x="1895" y="2889"/>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chemeClr val="bg2"/>
                </a:solidFill>
                <a:ln w="6350">
                  <a:solidFill>
                    <a:srgbClr val="000000"/>
                  </a:solidFill>
                  <a:miter lim="800000"/>
                  <a:headEnd/>
                  <a:tailEnd/>
                </a:ln>
              </p:spPr>
              <p:txBody>
                <a:bodyPr/>
                <a:lstStyle/>
                <a:p>
                  <a:endParaRPr lang="nl-NL"/>
                </a:p>
              </p:txBody>
            </p:sp>
            <p:sp>
              <p:nvSpPr>
                <p:cNvPr id="1176" name="Freeform 150"/>
                <p:cNvSpPr>
                  <a:spLocks noChangeAspect="1"/>
                </p:cNvSpPr>
                <p:nvPr/>
              </p:nvSpPr>
              <p:spPr bwMode="gray">
                <a:xfrm>
                  <a:off x="2033" y="2851"/>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FED563"/>
                </a:solidFill>
                <a:ln w="6350">
                  <a:solidFill>
                    <a:srgbClr val="000000"/>
                  </a:solidFill>
                  <a:miter lim="800000"/>
                  <a:headEnd/>
                  <a:tailEnd/>
                </a:ln>
              </p:spPr>
              <p:txBody>
                <a:bodyPr/>
                <a:lstStyle/>
                <a:p>
                  <a:endParaRPr lang="nl-NL"/>
                </a:p>
              </p:txBody>
            </p:sp>
          </p:grpSp>
          <p:sp>
            <p:nvSpPr>
              <p:cNvPr id="1174" name="Freeform 154"/>
              <p:cNvSpPr>
                <a:spLocks noChangeAspect="1"/>
              </p:cNvSpPr>
              <p:nvPr/>
            </p:nvSpPr>
            <p:spPr bwMode="gray">
              <a:xfrm flipH="1">
                <a:off x="3974" y="2273"/>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grpSp>
        <p:grpSp>
          <p:nvGrpSpPr>
            <p:cNvPr id="1136" name="Group 169"/>
            <p:cNvGrpSpPr>
              <a:grpSpLocks/>
            </p:cNvGrpSpPr>
            <p:nvPr/>
          </p:nvGrpSpPr>
          <p:grpSpPr bwMode="auto">
            <a:xfrm flipH="1">
              <a:off x="6770689" y="1538391"/>
              <a:ext cx="679450" cy="203200"/>
              <a:chOff x="1728" y="-938"/>
              <a:chExt cx="3134" cy="936"/>
            </a:xfrm>
          </p:grpSpPr>
          <p:sp>
            <p:nvSpPr>
              <p:cNvPr id="1166" name="Freeform 170"/>
              <p:cNvSpPr>
                <a:spLocks/>
              </p:cNvSpPr>
              <p:nvPr/>
            </p:nvSpPr>
            <p:spPr bwMode="gray">
              <a:xfrm>
                <a:off x="1728" y="-699"/>
                <a:ext cx="196" cy="630"/>
              </a:xfrm>
              <a:custGeom>
                <a:avLst/>
                <a:gdLst>
                  <a:gd name="T0" fmla="*/ 0 w 196"/>
                  <a:gd name="T1" fmla="*/ 0 h 630"/>
                  <a:gd name="T2" fmla="*/ 0 w 196"/>
                  <a:gd name="T3" fmla="*/ 97 h 630"/>
                  <a:gd name="T4" fmla="*/ 196 w 196"/>
                  <a:gd name="T5" fmla="*/ 630 h 630"/>
                  <a:gd name="T6" fmla="*/ 196 w 196"/>
                  <a:gd name="T7" fmla="*/ 534 h 630"/>
                  <a:gd name="T8" fmla="*/ 0 w 196"/>
                  <a:gd name="T9" fmla="*/ 0 h 630"/>
                  <a:gd name="T10" fmla="*/ 0 60000 65536"/>
                  <a:gd name="T11" fmla="*/ 0 60000 65536"/>
                  <a:gd name="T12" fmla="*/ 0 60000 65536"/>
                  <a:gd name="T13" fmla="*/ 0 60000 65536"/>
                  <a:gd name="T14" fmla="*/ 0 60000 65536"/>
                  <a:gd name="T15" fmla="*/ 0 w 196"/>
                  <a:gd name="T16" fmla="*/ 0 h 630"/>
                  <a:gd name="T17" fmla="*/ 196 w 196"/>
                  <a:gd name="T18" fmla="*/ 630 h 630"/>
                </a:gdLst>
                <a:ahLst/>
                <a:cxnLst>
                  <a:cxn ang="T10">
                    <a:pos x="T0" y="T1"/>
                  </a:cxn>
                  <a:cxn ang="T11">
                    <a:pos x="T2" y="T3"/>
                  </a:cxn>
                  <a:cxn ang="T12">
                    <a:pos x="T4" y="T5"/>
                  </a:cxn>
                  <a:cxn ang="T13">
                    <a:pos x="T6" y="T7"/>
                  </a:cxn>
                  <a:cxn ang="T14">
                    <a:pos x="T8" y="T9"/>
                  </a:cxn>
                </a:cxnLst>
                <a:rect l="T15" t="T16" r="T17" b="T18"/>
                <a:pathLst>
                  <a:path w="196" h="630">
                    <a:moveTo>
                      <a:pt x="0" y="0"/>
                    </a:moveTo>
                    <a:lnTo>
                      <a:pt x="0" y="97"/>
                    </a:lnTo>
                    <a:lnTo>
                      <a:pt x="196" y="630"/>
                    </a:lnTo>
                    <a:lnTo>
                      <a:pt x="196" y="534"/>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167" name="Freeform 171"/>
              <p:cNvSpPr>
                <a:spLocks/>
              </p:cNvSpPr>
              <p:nvPr/>
            </p:nvSpPr>
            <p:spPr bwMode="gray">
              <a:xfrm>
                <a:off x="1924" y="-165"/>
                <a:ext cx="2043" cy="163"/>
              </a:xfrm>
              <a:custGeom>
                <a:avLst/>
                <a:gdLst>
                  <a:gd name="T0" fmla="*/ 2043 w 2043"/>
                  <a:gd name="T1" fmla="*/ 163 h 163"/>
                  <a:gd name="T2" fmla="*/ 2043 w 2043"/>
                  <a:gd name="T3" fmla="*/ 68 h 163"/>
                  <a:gd name="T4" fmla="*/ 0 w 2043"/>
                  <a:gd name="T5" fmla="*/ 0 h 163"/>
                  <a:gd name="T6" fmla="*/ 0 w 2043"/>
                  <a:gd name="T7" fmla="*/ 96 h 163"/>
                  <a:gd name="T8" fmla="*/ 2043 w 2043"/>
                  <a:gd name="T9" fmla="*/ 163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2043" y="163"/>
                    </a:moveTo>
                    <a:lnTo>
                      <a:pt x="2043" y="68"/>
                    </a:lnTo>
                    <a:lnTo>
                      <a:pt x="0" y="0"/>
                    </a:lnTo>
                    <a:lnTo>
                      <a:pt x="0" y="96"/>
                    </a:lnTo>
                    <a:lnTo>
                      <a:pt x="2043" y="163"/>
                    </a:lnTo>
                    <a:close/>
                  </a:path>
                </a:pathLst>
              </a:custGeom>
              <a:solidFill>
                <a:schemeClr val="tx1"/>
              </a:solidFill>
              <a:ln w="6350">
                <a:solidFill>
                  <a:schemeClr val="bg1"/>
                </a:solidFill>
                <a:miter lim="800000"/>
                <a:headEnd/>
                <a:tailEnd/>
              </a:ln>
            </p:spPr>
            <p:txBody>
              <a:bodyPr/>
              <a:lstStyle/>
              <a:p>
                <a:endParaRPr lang="nl-NL"/>
              </a:p>
            </p:txBody>
          </p:sp>
          <p:sp>
            <p:nvSpPr>
              <p:cNvPr id="1168" name="Freeform 172"/>
              <p:cNvSpPr>
                <a:spLocks/>
              </p:cNvSpPr>
              <p:nvPr/>
            </p:nvSpPr>
            <p:spPr bwMode="gray">
              <a:xfrm>
                <a:off x="3518" y="-579"/>
                <a:ext cx="1344" cy="456"/>
              </a:xfrm>
              <a:custGeom>
                <a:avLst/>
                <a:gdLst>
                  <a:gd name="T0" fmla="*/ 1344 w 1344"/>
                  <a:gd name="T1" fmla="*/ 0 h 456"/>
                  <a:gd name="T2" fmla="*/ 1344 w 1344"/>
                  <a:gd name="T3" fmla="*/ 95 h 456"/>
                  <a:gd name="T4" fmla="*/ 0 w 1344"/>
                  <a:gd name="T5" fmla="*/ 456 h 456"/>
                  <a:gd name="T6" fmla="*/ 0 w 1344"/>
                  <a:gd name="T7" fmla="*/ 362 h 456"/>
                  <a:gd name="T8" fmla="*/ 1344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1344" y="0"/>
                    </a:moveTo>
                    <a:lnTo>
                      <a:pt x="1344" y="95"/>
                    </a:lnTo>
                    <a:lnTo>
                      <a:pt x="0" y="456"/>
                    </a:lnTo>
                    <a:lnTo>
                      <a:pt x="0" y="362"/>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169" name="Freeform 173"/>
              <p:cNvSpPr>
                <a:spLocks/>
              </p:cNvSpPr>
              <p:nvPr/>
            </p:nvSpPr>
            <p:spPr bwMode="gray">
              <a:xfrm>
                <a:off x="1728" y="-938"/>
                <a:ext cx="3134" cy="841"/>
              </a:xfrm>
              <a:custGeom>
                <a:avLst/>
                <a:gdLst>
                  <a:gd name="T0" fmla="*/ 196 w 3134"/>
                  <a:gd name="T1" fmla="*/ 773 h 841"/>
                  <a:gd name="T2" fmla="*/ 0 w 3134"/>
                  <a:gd name="T3" fmla="*/ 239 h 841"/>
                  <a:gd name="T4" fmla="*/ 446 w 3134"/>
                  <a:gd name="T5" fmla="*/ 359 h 841"/>
                  <a:gd name="T6" fmla="*/ 1790 w 3134"/>
                  <a:gd name="T7" fmla="*/ 0 h 841"/>
                  <a:gd name="T8" fmla="*/ 3134 w 3134"/>
                  <a:gd name="T9" fmla="*/ 359 h 841"/>
                  <a:gd name="T10" fmla="*/ 1790 w 3134"/>
                  <a:gd name="T11" fmla="*/ 721 h 841"/>
                  <a:gd name="T12" fmla="*/ 2239 w 3134"/>
                  <a:gd name="T13" fmla="*/ 841 h 841"/>
                  <a:gd name="T14" fmla="*/ 196 w 3134"/>
                  <a:gd name="T15" fmla="*/ 773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196" y="773"/>
                    </a:moveTo>
                    <a:lnTo>
                      <a:pt x="0" y="239"/>
                    </a:lnTo>
                    <a:lnTo>
                      <a:pt x="446" y="359"/>
                    </a:lnTo>
                    <a:lnTo>
                      <a:pt x="1790" y="0"/>
                    </a:lnTo>
                    <a:lnTo>
                      <a:pt x="3134" y="359"/>
                    </a:lnTo>
                    <a:lnTo>
                      <a:pt x="1790" y="721"/>
                    </a:lnTo>
                    <a:lnTo>
                      <a:pt x="2239" y="841"/>
                    </a:lnTo>
                    <a:lnTo>
                      <a:pt x="196" y="773"/>
                    </a:lnTo>
                    <a:close/>
                  </a:path>
                </a:pathLst>
              </a:custGeom>
              <a:solidFill>
                <a:srgbClr val="808080"/>
              </a:solidFill>
              <a:ln w="6350">
                <a:solidFill>
                  <a:schemeClr val="bg1"/>
                </a:solidFill>
                <a:miter lim="800000"/>
                <a:headEnd/>
                <a:tailEnd/>
              </a:ln>
            </p:spPr>
            <p:txBody>
              <a:bodyPr/>
              <a:lstStyle/>
              <a:p>
                <a:endParaRPr lang="nl-NL"/>
              </a:p>
            </p:txBody>
          </p:sp>
        </p:grpSp>
        <p:grpSp>
          <p:nvGrpSpPr>
            <p:cNvPr id="1137" name="Group 294"/>
            <p:cNvGrpSpPr>
              <a:grpSpLocks/>
            </p:cNvGrpSpPr>
            <p:nvPr/>
          </p:nvGrpSpPr>
          <p:grpSpPr bwMode="auto">
            <a:xfrm>
              <a:off x="6916739" y="1430441"/>
              <a:ext cx="2044700" cy="698500"/>
              <a:chOff x="4270" y="2511"/>
              <a:chExt cx="1288" cy="440"/>
            </a:xfrm>
          </p:grpSpPr>
          <p:sp>
            <p:nvSpPr>
              <p:cNvPr id="1138" name="Freeform 181"/>
              <p:cNvSpPr>
                <a:spLocks/>
              </p:cNvSpPr>
              <p:nvPr/>
            </p:nvSpPr>
            <p:spPr bwMode="gray">
              <a:xfrm>
                <a:off x="4270" y="2605"/>
                <a:ext cx="1288" cy="346"/>
              </a:xfrm>
              <a:custGeom>
                <a:avLst/>
                <a:gdLst>
                  <a:gd name="T0" fmla="*/ 0 w 161"/>
                  <a:gd name="T1" fmla="*/ 10695 h 44"/>
                  <a:gd name="T2" fmla="*/ 41472 w 161"/>
                  <a:gd name="T3" fmla="*/ 0 h 44"/>
                  <a:gd name="T4" fmla="*/ 82432 w 161"/>
                  <a:gd name="T5" fmla="*/ 10695 h 44"/>
                  <a:gd name="T6" fmla="*/ 41472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139" name="Group 182"/>
              <p:cNvGrpSpPr>
                <a:grpSpLocks/>
              </p:cNvGrpSpPr>
              <p:nvPr/>
            </p:nvGrpSpPr>
            <p:grpSpPr bwMode="auto">
              <a:xfrm>
                <a:off x="4723" y="2511"/>
                <a:ext cx="154" cy="264"/>
                <a:chOff x="4680" y="2122"/>
                <a:chExt cx="154" cy="264"/>
              </a:xfrm>
            </p:grpSpPr>
            <p:sp>
              <p:nvSpPr>
                <p:cNvPr id="1160" name="Freeform 183"/>
                <p:cNvSpPr>
                  <a:spLocks noChangeAspect="1" noEditPoints="1"/>
                </p:cNvSpPr>
                <p:nvPr/>
              </p:nvSpPr>
              <p:spPr bwMode="gray">
                <a:xfrm flipH="1">
                  <a:off x="4680" y="2165"/>
                  <a:ext cx="154" cy="122"/>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61" name="Freeform 184"/>
                <p:cNvSpPr>
                  <a:spLocks noChangeAspect="1"/>
                </p:cNvSpPr>
                <p:nvPr/>
              </p:nvSpPr>
              <p:spPr bwMode="gray">
                <a:xfrm flipH="1">
                  <a:off x="4715" y="2157"/>
                  <a:ext cx="42"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162" name="Freeform 185"/>
                <p:cNvSpPr>
                  <a:spLocks noChangeAspect="1"/>
                </p:cNvSpPr>
                <p:nvPr/>
              </p:nvSpPr>
              <p:spPr bwMode="gray">
                <a:xfrm flipH="1">
                  <a:off x="4707" y="2268"/>
                  <a:ext cx="103" cy="118"/>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63" name="Oval 186"/>
                <p:cNvSpPr>
                  <a:spLocks noChangeAspect="1" noChangeArrowheads="1"/>
                </p:cNvSpPr>
                <p:nvPr/>
              </p:nvSpPr>
              <p:spPr bwMode="gray">
                <a:xfrm>
                  <a:off x="4711" y="2122"/>
                  <a:ext cx="51"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164" name="Freeform 187"/>
                <p:cNvSpPr>
                  <a:spLocks noChangeAspect="1"/>
                </p:cNvSpPr>
                <p:nvPr/>
              </p:nvSpPr>
              <p:spPr bwMode="gray">
                <a:xfrm flipH="1">
                  <a:off x="4733" y="2196"/>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165" name="Freeform 188"/>
                <p:cNvSpPr>
                  <a:spLocks noChangeAspect="1"/>
                </p:cNvSpPr>
                <p:nvPr/>
              </p:nvSpPr>
              <p:spPr bwMode="gray">
                <a:xfrm flipH="1">
                  <a:off x="4694" y="2246"/>
                  <a:ext cx="59" cy="35"/>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1140" name="Group 189"/>
              <p:cNvGrpSpPr>
                <a:grpSpLocks noChangeAspect="1"/>
              </p:cNvGrpSpPr>
              <p:nvPr/>
            </p:nvGrpSpPr>
            <p:grpSpPr bwMode="auto">
              <a:xfrm>
                <a:off x="4701" y="2618"/>
                <a:ext cx="447" cy="229"/>
                <a:chOff x="786" y="2382"/>
                <a:chExt cx="1190" cy="634"/>
              </a:xfrm>
            </p:grpSpPr>
            <p:sp>
              <p:nvSpPr>
                <p:cNvPr id="1148" name="Freeform 190"/>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49" name="Freeform 191"/>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150" name="Freeform 192"/>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151" name="Freeform 193"/>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52" name="Freeform 194"/>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153" name="Freeform 195"/>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154" name="Freeform 196"/>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155" name="Freeform 197"/>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156" name="Freeform 198"/>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157" name="Freeform 199"/>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158" name="Freeform 200"/>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159" name="Freeform 201"/>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1141" name="Freeform 202"/>
              <p:cNvSpPr>
                <a:spLocks noChangeAspect="1"/>
              </p:cNvSpPr>
              <p:nvPr/>
            </p:nvSpPr>
            <p:spPr bwMode="gray">
              <a:xfrm>
                <a:off x="4841" y="2644"/>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1142" name="Group 203"/>
              <p:cNvGrpSpPr>
                <a:grpSpLocks/>
              </p:cNvGrpSpPr>
              <p:nvPr/>
            </p:nvGrpSpPr>
            <p:grpSpPr bwMode="auto">
              <a:xfrm>
                <a:off x="4952" y="2588"/>
                <a:ext cx="156" cy="240"/>
                <a:chOff x="4909" y="2199"/>
                <a:chExt cx="156" cy="240"/>
              </a:xfrm>
            </p:grpSpPr>
            <p:sp>
              <p:nvSpPr>
                <p:cNvPr id="1143"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44"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45"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146"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147"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1301" name="Groep 1300"/>
          <p:cNvGrpSpPr/>
          <p:nvPr/>
        </p:nvGrpSpPr>
        <p:grpSpPr>
          <a:xfrm>
            <a:off x="1812053" y="14566"/>
            <a:ext cx="8443913" cy="1397000"/>
            <a:chOff x="517526" y="798616"/>
            <a:chExt cx="8443913" cy="1397000"/>
          </a:xfrm>
        </p:grpSpPr>
        <p:grpSp>
          <p:nvGrpSpPr>
            <p:cNvPr id="1302" name="Group 12"/>
            <p:cNvGrpSpPr>
              <a:grpSpLocks/>
            </p:cNvGrpSpPr>
            <p:nvPr/>
          </p:nvGrpSpPr>
          <p:grpSpPr bwMode="auto">
            <a:xfrm>
              <a:off x="3683001" y="971654"/>
              <a:ext cx="2065338" cy="314325"/>
              <a:chOff x="2084" y="1834"/>
              <a:chExt cx="1498" cy="226"/>
            </a:xfrm>
          </p:grpSpPr>
          <p:sp>
            <p:nvSpPr>
              <p:cNvPr id="1450" name="Freeform 13"/>
              <p:cNvSpPr>
                <a:spLocks/>
              </p:cNvSpPr>
              <p:nvPr/>
            </p:nvSpPr>
            <p:spPr bwMode="gray">
              <a:xfrm>
                <a:off x="3551" y="1930"/>
                <a:ext cx="31" cy="100"/>
              </a:xfrm>
              <a:custGeom>
                <a:avLst/>
                <a:gdLst>
                  <a:gd name="T0" fmla="*/ 0 w 196"/>
                  <a:gd name="T1" fmla="*/ 0 h 629"/>
                  <a:gd name="T2" fmla="*/ 0 w 196"/>
                  <a:gd name="T3" fmla="*/ 0 h 629"/>
                  <a:gd name="T4" fmla="*/ 0 w 196"/>
                  <a:gd name="T5" fmla="*/ 0 h 629"/>
                  <a:gd name="T6" fmla="*/ 0 w 196"/>
                  <a:gd name="T7" fmla="*/ 0 h 629"/>
                  <a:gd name="T8" fmla="*/ 0 w 196"/>
                  <a:gd name="T9" fmla="*/ 0 h 629"/>
                  <a:gd name="T10" fmla="*/ 0 60000 65536"/>
                  <a:gd name="T11" fmla="*/ 0 60000 65536"/>
                  <a:gd name="T12" fmla="*/ 0 60000 65536"/>
                  <a:gd name="T13" fmla="*/ 0 60000 65536"/>
                  <a:gd name="T14" fmla="*/ 0 60000 65536"/>
                  <a:gd name="T15" fmla="*/ 0 w 196"/>
                  <a:gd name="T16" fmla="*/ 0 h 629"/>
                  <a:gd name="T17" fmla="*/ 196 w 196"/>
                  <a:gd name="T18" fmla="*/ 629 h 629"/>
                </a:gdLst>
                <a:ahLst/>
                <a:cxnLst>
                  <a:cxn ang="T10">
                    <a:pos x="T0" y="T1"/>
                  </a:cxn>
                  <a:cxn ang="T11">
                    <a:pos x="T2" y="T3"/>
                  </a:cxn>
                  <a:cxn ang="T12">
                    <a:pos x="T4" y="T5"/>
                  </a:cxn>
                  <a:cxn ang="T13">
                    <a:pos x="T6" y="T7"/>
                  </a:cxn>
                  <a:cxn ang="T14">
                    <a:pos x="T8" y="T9"/>
                  </a:cxn>
                </a:cxnLst>
                <a:rect l="T15" t="T16" r="T17" b="T18"/>
                <a:pathLst>
                  <a:path w="196" h="629">
                    <a:moveTo>
                      <a:pt x="196" y="0"/>
                    </a:moveTo>
                    <a:lnTo>
                      <a:pt x="196" y="97"/>
                    </a:lnTo>
                    <a:lnTo>
                      <a:pt x="0" y="629"/>
                    </a:lnTo>
                    <a:lnTo>
                      <a:pt x="0" y="534"/>
                    </a:lnTo>
                    <a:lnTo>
                      <a:pt x="196" y="0"/>
                    </a:lnTo>
                    <a:close/>
                  </a:path>
                </a:pathLst>
              </a:custGeom>
              <a:solidFill>
                <a:schemeClr val="tx1"/>
              </a:solidFill>
              <a:ln w="6350">
                <a:solidFill>
                  <a:schemeClr val="bg1"/>
                </a:solidFill>
                <a:miter lim="800000"/>
                <a:headEnd/>
                <a:tailEnd/>
              </a:ln>
            </p:spPr>
            <p:txBody>
              <a:bodyPr/>
              <a:lstStyle/>
              <a:p>
                <a:endParaRPr lang="nl-NL"/>
              </a:p>
            </p:txBody>
          </p:sp>
          <p:sp>
            <p:nvSpPr>
              <p:cNvPr id="1451" name="Freeform 14"/>
              <p:cNvSpPr>
                <a:spLocks/>
              </p:cNvSpPr>
              <p:nvPr/>
            </p:nvSpPr>
            <p:spPr bwMode="gray">
              <a:xfrm>
                <a:off x="3225" y="2015"/>
                <a:ext cx="326" cy="26"/>
              </a:xfrm>
              <a:custGeom>
                <a:avLst/>
                <a:gdLst>
                  <a:gd name="T0" fmla="*/ 0 w 2043"/>
                  <a:gd name="T1" fmla="*/ 0 h 163"/>
                  <a:gd name="T2" fmla="*/ 0 w 2043"/>
                  <a:gd name="T3" fmla="*/ 0 h 163"/>
                  <a:gd name="T4" fmla="*/ 0 w 2043"/>
                  <a:gd name="T5" fmla="*/ 0 h 163"/>
                  <a:gd name="T6" fmla="*/ 0 w 2043"/>
                  <a:gd name="T7" fmla="*/ 0 h 163"/>
                  <a:gd name="T8" fmla="*/ 0 w 2043"/>
                  <a:gd name="T9" fmla="*/ 0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0" y="163"/>
                    </a:moveTo>
                    <a:lnTo>
                      <a:pt x="0" y="69"/>
                    </a:lnTo>
                    <a:lnTo>
                      <a:pt x="2043" y="0"/>
                    </a:lnTo>
                    <a:lnTo>
                      <a:pt x="2043" y="95"/>
                    </a:lnTo>
                    <a:lnTo>
                      <a:pt x="0" y="163"/>
                    </a:lnTo>
                    <a:close/>
                  </a:path>
                </a:pathLst>
              </a:custGeom>
              <a:solidFill>
                <a:schemeClr val="tx1"/>
              </a:solidFill>
              <a:ln w="6350">
                <a:solidFill>
                  <a:schemeClr val="bg1"/>
                </a:solidFill>
                <a:miter lim="800000"/>
                <a:headEnd/>
                <a:tailEnd/>
              </a:ln>
            </p:spPr>
            <p:txBody>
              <a:bodyPr/>
              <a:lstStyle/>
              <a:p>
                <a:endParaRPr lang="nl-NL"/>
              </a:p>
            </p:txBody>
          </p:sp>
          <p:sp>
            <p:nvSpPr>
              <p:cNvPr id="1452" name="Freeform 15"/>
              <p:cNvSpPr>
                <a:spLocks/>
              </p:cNvSpPr>
              <p:nvPr/>
            </p:nvSpPr>
            <p:spPr bwMode="gray">
              <a:xfrm>
                <a:off x="3083" y="1949"/>
                <a:ext cx="214" cy="73"/>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4"/>
                    </a:lnTo>
                    <a:lnTo>
                      <a:pt x="1344" y="456"/>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453" name="Freeform 16"/>
              <p:cNvSpPr>
                <a:spLocks/>
              </p:cNvSpPr>
              <p:nvPr/>
            </p:nvSpPr>
            <p:spPr bwMode="gray">
              <a:xfrm>
                <a:off x="3083" y="1892"/>
                <a:ext cx="499" cy="134"/>
              </a:xfrm>
              <a:custGeom>
                <a:avLst/>
                <a:gdLst>
                  <a:gd name="T0" fmla="*/ 0 w 3134"/>
                  <a:gd name="T1" fmla="*/ 0 h 841"/>
                  <a:gd name="T2" fmla="*/ 0 w 3134"/>
                  <a:gd name="T3" fmla="*/ 0 h 841"/>
                  <a:gd name="T4" fmla="*/ 0 w 3134"/>
                  <a:gd name="T5" fmla="*/ 0 h 841"/>
                  <a:gd name="T6" fmla="*/ 0 w 3134"/>
                  <a:gd name="T7" fmla="*/ 0 h 841"/>
                  <a:gd name="T8" fmla="*/ 0 w 3134"/>
                  <a:gd name="T9" fmla="*/ 0 h 841"/>
                  <a:gd name="T10" fmla="*/ 0 w 3134"/>
                  <a:gd name="T11" fmla="*/ 0 h 841"/>
                  <a:gd name="T12" fmla="*/ 0 w 3134"/>
                  <a:gd name="T13" fmla="*/ 0 h 841"/>
                  <a:gd name="T14" fmla="*/ 0 w 3134"/>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2938" y="772"/>
                    </a:moveTo>
                    <a:lnTo>
                      <a:pt x="3134" y="238"/>
                    </a:lnTo>
                    <a:lnTo>
                      <a:pt x="2688" y="359"/>
                    </a:lnTo>
                    <a:lnTo>
                      <a:pt x="1344" y="0"/>
                    </a:lnTo>
                    <a:lnTo>
                      <a:pt x="0" y="359"/>
                    </a:lnTo>
                    <a:lnTo>
                      <a:pt x="1344" y="720"/>
                    </a:lnTo>
                    <a:lnTo>
                      <a:pt x="895" y="841"/>
                    </a:lnTo>
                    <a:lnTo>
                      <a:pt x="2938" y="772"/>
                    </a:lnTo>
                    <a:close/>
                  </a:path>
                </a:pathLst>
              </a:custGeom>
              <a:solidFill>
                <a:srgbClr val="808080"/>
              </a:solidFill>
              <a:ln w="6350">
                <a:solidFill>
                  <a:schemeClr val="bg1"/>
                </a:solidFill>
                <a:miter lim="800000"/>
                <a:headEnd/>
                <a:tailEnd/>
              </a:ln>
            </p:spPr>
            <p:txBody>
              <a:bodyPr/>
              <a:lstStyle/>
              <a:p>
                <a:endParaRPr lang="nl-NL"/>
              </a:p>
            </p:txBody>
          </p:sp>
          <p:sp>
            <p:nvSpPr>
              <p:cNvPr id="1454" name="Freeform 17"/>
              <p:cNvSpPr>
                <a:spLocks/>
              </p:cNvSpPr>
              <p:nvPr/>
            </p:nvSpPr>
            <p:spPr bwMode="gray">
              <a:xfrm>
                <a:off x="2369" y="1911"/>
                <a:ext cx="214" cy="72"/>
              </a:xfrm>
              <a:custGeom>
                <a:avLst/>
                <a:gdLst>
                  <a:gd name="T0" fmla="*/ 0 w 1344"/>
                  <a:gd name="T1" fmla="*/ 0 h 456"/>
                  <a:gd name="T2" fmla="*/ 0 w 1344"/>
                  <a:gd name="T3" fmla="*/ 0 h 456"/>
                  <a:gd name="T4" fmla="*/ 0 w 1344"/>
                  <a:gd name="T5" fmla="*/ 0 h 456"/>
                  <a:gd name="T6" fmla="*/ 0 w 1344"/>
                  <a:gd name="T7" fmla="*/ 0 h 456"/>
                  <a:gd name="T8" fmla="*/ 0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0" y="0"/>
                    </a:moveTo>
                    <a:lnTo>
                      <a:pt x="0" y="96"/>
                    </a:lnTo>
                    <a:lnTo>
                      <a:pt x="1344" y="456"/>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455" name="Freeform 18"/>
              <p:cNvSpPr>
                <a:spLocks/>
              </p:cNvSpPr>
              <p:nvPr/>
            </p:nvSpPr>
            <p:spPr bwMode="gray">
              <a:xfrm>
                <a:off x="2583" y="1949"/>
                <a:ext cx="72" cy="34"/>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456" name="Freeform 19"/>
              <p:cNvSpPr>
                <a:spLocks/>
              </p:cNvSpPr>
              <p:nvPr/>
            </p:nvSpPr>
            <p:spPr bwMode="gray">
              <a:xfrm>
                <a:off x="2369" y="1891"/>
                <a:ext cx="286" cy="77"/>
              </a:xfrm>
              <a:custGeom>
                <a:avLst/>
                <a:gdLst>
                  <a:gd name="T0" fmla="*/ 0 w 1791"/>
                  <a:gd name="T1" fmla="*/ 0 h 480"/>
                  <a:gd name="T2" fmla="*/ 0 w 1791"/>
                  <a:gd name="T3" fmla="*/ 0 h 480"/>
                  <a:gd name="T4" fmla="*/ 0 w 1791"/>
                  <a:gd name="T5" fmla="*/ 0 h 480"/>
                  <a:gd name="T6" fmla="*/ 0 w 1791"/>
                  <a:gd name="T7" fmla="*/ 0 h 480"/>
                  <a:gd name="T8" fmla="*/ 0 w 1791"/>
                  <a:gd name="T9" fmla="*/ 0 h 480"/>
                  <a:gd name="T10" fmla="*/ 0 60000 65536"/>
                  <a:gd name="T11" fmla="*/ 0 60000 65536"/>
                  <a:gd name="T12" fmla="*/ 0 60000 65536"/>
                  <a:gd name="T13" fmla="*/ 0 60000 65536"/>
                  <a:gd name="T14" fmla="*/ 0 60000 65536"/>
                  <a:gd name="T15" fmla="*/ 0 w 1791"/>
                  <a:gd name="T16" fmla="*/ 0 h 480"/>
                  <a:gd name="T17" fmla="*/ 1791 w 1791"/>
                  <a:gd name="T18" fmla="*/ 480 h 480"/>
                </a:gdLst>
                <a:ahLst/>
                <a:cxnLst>
                  <a:cxn ang="T10">
                    <a:pos x="T0" y="T1"/>
                  </a:cxn>
                  <a:cxn ang="T11">
                    <a:pos x="T2" y="T3"/>
                  </a:cxn>
                  <a:cxn ang="T12">
                    <a:pos x="T4" y="T5"/>
                  </a:cxn>
                  <a:cxn ang="T13">
                    <a:pos x="T6" y="T7"/>
                  </a:cxn>
                  <a:cxn ang="T14">
                    <a:pos x="T8" y="T9"/>
                  </a:cxn>
                </a:cxnLst>
                <a:rect l="T15" t="T16" r="T17" b="T18"/>
                <a:pathLst>
                  <a:path w="1791" h="480">
                    <a:moveTo>
                      <a:pt x="449" y="0"/>
                    </a:moveTo>
                    <a:lnTo>
                      <a:pt x="1791" y="359"/>
                    </a:lnTo>
                    <a:lnTo>
                      <a:pt x="1344" y="480"/>
                    </a:lnTo>
                    <a:lnTo>
                      <a:pt x="0" y="121"/>
                    </a:lnTo>
                    <a:lnTo>
                      <a:pt x="449" y="0"/>
                    </a:lnTo>
                    <a:close/>
                  </a:path>
                </a:pathLst>
              </a:custGeom>
              <a:solidFill>
                <a:srgbClr val="808080"/>
              </a:solidFill>
              <a:ln w="6350">
                <a:solidFill>
                  <a:schemeClr val="bg1"/>
                </a:solidFill>
                <a:miter lim="800000"/>
                <a:headEnd/>
                <a:tailEnd/>
              </a:ln>
            </p:spPr>
            <p:txBody>
              <a:bodyPr/>
              <a:lstStyle/>
              <a:p>
                <a:endParaRPr lang="nl-NL"/>
              </a:p>
            </p:txBody>
          </p:sp>
          <p:sp>
            <p:nvSpPr>
              <p:cNvPr id="1457" name="Freeform 20"/>
              <p:cNvSpPr>
                <a:spLocks/>
              </p:cNvSpPr>
              <p:nvPr/>
            </p:nvSpPr>
            <p:spPr bwMode="gray">
              <a:xfrm>
                <a:off x="2512"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59"/>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458" name="Freeform 21"/>
              <p:cNvSpPr>
                <a:spLocks/>
              </p:cNvSpPr>
              <p:nvPr/>
            </p:nvSpPr>
            <p:spPr bwMode="gray">
              <a:xfrm>
                <a:off x="2726" y="1911"/>
                <a:ext cx="72" cy="34"/>
              </a:xfrm>
              <a:custGeom>
                <a:avLst/>
                <a:gdLst>
                  <a:gd name="T0" fmla="*/ 0 w 448"/>
                  <a:gd name="T1" fmla="*/ 0 h 217"/>
                  <a:gd name="T2" fmla="*/ 0 w 448"/>
                  <a:gd name="T3" fmla="*/ 0 h 217"/>
                  <a:gd name="T4" fmla="*/ 0 w 448"/>
                  <a:gd name="T5" fmla="*/ 0 h 217"/>
                  <a:gd name="T6" fmla="*/ 0 w 448"/>
                  <a:gd name="T7" fmla="*/ 0 h 217"/>
                  <a:gd name="T8" fmla="*/ 0 w 448"/>
                  <a:gd name="T9" fmla="*/ 0 h 217"/>
                  <a:gd name="T10" fmla="*/ 0 60000 65536"/>
                  <a:gd name="T11" fmla="*/ 0 60000 65536"/>
                  <a:gd name="T12" fmla="*/ 0 60000 65536"/>
                  <a:gd name="T13" fmla="*/ 0 60000 65536"/>
                  <a:gd name="T14" fmla="*/ 0 60000 65536"/>
                  <a:gd name="T15" fmla="*/ 0 w 448"/>
                  <a:gd name="T16" fmla="*/ 0 h 217"/>
                  <a:gd name="T17" fmla="*/ 448 w 448"/>
                  <a:gd name="T18" fmla="*/ 217 h 217"/>
                </a:gdLst>
                <a:ahLst/>
                <a:cxnLst>
                  <a:cxn ang="T10">
                    <a:pos x="T0" y="T1"/>
                  </a:cxn>
                  <a:cxn ang="T11">
                    <a:pos x="T2" y="T3"/>
                  </a:cxn>
                  <a:cxn ang="T12">
                    <a:pos x="T4" y="T5"/>
                  </a:cxn>
                  <a:cxn ang="T13">
                    <a:pos x="T6" y="T7"/>
                  </a:cxn>
                  <a:cxn ang="T14">
                    <a:pos x="T8" y="T9"/>
                  </a:cxn>
                </a:cxnLst>
                <a:rect l="T15" t="T16" r="T17" b="T18"/>
                <a:pathLst>
                  <a:path w="448" h="217">
                    <a:moveTo>
                      <a:pt x="0" y="217"/>
                    </a:moveTo>
                    <a:lnTo>
                      <a:pt x="0" y="118"/>
                    </a:lnTo>
                    <a:lnTo>
                      <a:pt x="448" y="0"/>
                    </a:lnTo>
                    <a:lnTo>
                      <a:pt x="448" y="96"/>
                    </a:lnTo>
                    <a:lnTo>
                      <a:pt x="0" y="217"/>
                    </a:lnTo>
                    <a:close/>
                  </a:path>
                </a:pathLst>
              </a:custGeom>
              <a:solidFill>
                <a:schemeClr val="tx1"/>
              </a:solidFill>
              <a:ln w="6350">
                <a:solidFill>
                  <a:schemeClr val="bg1"/>
                </a:solidFill>
                <a:miter lim="800000"/>
                <a:headEnd/>
                <a:tailEnd/>
              </a:ln>
            </p:spPr>
            <p:txBody>
              <a:bodyPr/>
              <a:lstStyle/>
              <a:p>
                <a:endParaRPr lang="nl-NL"/>
              </a:p>
            </p:txBody>
          </p:sp>
          <p:sp>
            <p:nvSpPr>
              <p:cNvPr id="1459" name="Freeform 22"/>
              <p:cNvSpPr>
                <a:spLocks/>
              </p:cNvSpPr>
              <p:nvPr/>
            </p:nvSpPr>
            <p:spPr bwMode="gray">
              <a:xfrm>
                <a:off x="2512" y="1853"/>
                <a:ext cx="286" cy="76"/>
              </a:xfrm>
              <a:custGeom>
                <a:avLst/>
                <a:gdLst>
                  <a:gd name="T0" fmla="*/ 0 w 1792"/>
                  <a:gd name="T1" fmla="*/ 0 h 480"/>
                  <a:gd name="T2" fmla="*/ 0 w 1792"/>
                  <a:gd name="T3" fmla="*/ 0 h 480"/>
                  <a:gd name="T4" fmla="*/ 0 w 1792"/>
                  <a:gd name="T5" fmla="*/ 0 h 480"/>
                  <a:gd name="T6" fmla="*/ 0 w 1792"/>
                  <a:gd name="T7" fmla="*/ 0 h 480"/>
                  <a:gd name="T8" fmla="*/ 0 w 1792"/>
                  <a:gd name="T9" fmla="*/ 0 h 480"/>
                  <a:gd name="T10" fmla="*/ 0 60000 65536"/>
                  <a:gd name="T11" fmla="*/ 0 60000 65536"/>
                  <a:gd name="T12" fmla="*/ 0 60000 65536"/>
                  <a:gd name="T13" fmla="*/ 0 60000 65536"/>
                  <a:gd name="T14" fmla="*/ 0 60000 65536"/>
                  <a:gd name="T15" fmla="*/ 0 w 1792"/>
                  <a:gd name="T16" fmla="*/ 0 h 480"/>
                  <a:gd name="T17" fmla="*/ 1792 w 1792"/>
                  <a:gd name="T18" fmla="*/ 480 h 480"/>
                </a:gdLst>
                <a:ahLst/>
                <a:cxnLst>
                  <a:cxn ang="T10">
                    <a:pos x="T0" y="T1"/>
                  </a:cxn>
                  <a:cxn ang="T11">
                    <a:pos x="T2" y="T3"/>
                  </a:cxn>
                  <a:cxn ang="T12">
                    <a:pos x="T4" y="T5"/>
                  </a:cxn>
                  <a:cxn ang="T13">
                    <a:pos x="T6" y="T7"/>
                  </a:cxn>
                  <a:cxn ang="T14">
                    <a:pos x="T8" y="T9"/>
                  </a:cxn>
                </a:cxnLst>
                <a:rect l="T15" t="T16" r="T17" b="T18"/>
                <a:pathLst>
                  <a:path w="1792" h="480">
                    <a:moveTo>
                      <a:pt x="448" y="0"/>
                    </a:moveTo>
                    <a:lnTo>
                      <a:pt x="1792" y="362"/>
                    </a:lnTo>
                    <a:lnTo>
                      <a:pt x="1344" y="480"/>
                    </a:lnTo>
                    <a:lnTo>
                      <a:pt x="0" y="121"/>
                    </a:lnTo>
                    <a:lnTo>
                      <a:pt x="448" y="0"/>
                    </a:lnTo>
                    <a:close/>
                  </a:path>
                </a:pathLst>
              </a:custGeom>
              <a:solidFill>
                <a:srgbClr val="808080"/>
              </a:solidFill>
              <a:ln w="6350">
                <a:solidFill>
                  <a:schemeClr val="bg1"/>
                </a:solidFill>
                <a:miter lim="800000"/>
                <a:headEnd/>
                <a:tailEnd/>
              </a:ln>
            </p:spPr>
            <p:txBody>
              <a:bodyPr/>
              <a:lstStyle/>
              <a:p>
                <a:endParaRPr lang="nl-NL"/>
              </a:p>
            </p:txBody>
          </p:sp>
          <p:sp>
            <p:nvSpPr>
              <p:cNvPr id="1460" name="Freeform 23"/>
              <p:cNvSpPr>
                <a:spLocks/>
              </p:cNvSpPr>
              <p:nvPr/>
            </p:nvSpPr>
            <p:spPr bwMode="gray">
              <a:xfrm>
                <a:off x="3011" y="1872"/>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59"/>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461" name="Freeform 24"/>
              <p:cNvSpPr>
                <a:spLocks/>
              </p:cNvSpPr>
              <p:nvPr/>
            </p:nvSpPr>
            <p:spPr bwMode="gray">
              <a:xfrm>
                <a:off x="2940" y="1911"/>
                <a:ext cx="71" cy="34"/>
              </a:xfrm>
              <a:custGeom>
                <a:avLst/>
                <a:gdLst>
                  <a:gd name="T0" fmla="*/ 0 w 446"/>
                  <a:gd name="T1" fmla="*/ 0 h 217"/>
                  <a:gd name="T2" fmla="*/ 0 w 446"/>
                  <a:gd name="T3" fmla="*/ 0 h 217"/>
                  <a:gd name="T4" fmla="*/ 0 w 446"/>
                  <a:gd name="T5" fmla="*/ 0 h 217"/>
                  <a:gd name="T6" fmla="*/ 0 w 446"/>
                  <a:gd name="T7" fmla="*/ 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446" y="217"/>
                    </a:moveTo>
                    <a:lnTo>
                      <a:pt x="446" y="118"/>
                    </a:lnTo>
                    <a:lnTo>
                      <a:pt x="0" y="0"/>
                    </a:lnTo>
                    <a:lnTo>
                      <a:pt x="0" y="96"/>
                    </a:lnTo>
                    <a:lnTo>
                      <a:pt x="446" y="217"/>
                    </a:lnTo>
                    <a:close/>
                  </a:path>
                </a:pathLst>
              </a:custGeom>
              <a:solidFill>
                <a:schemeClr val="tx1"/>
              </a:solidFill>
              <a:ln w="6350">
                <a:solidFill>
                  <a:schemeClr val="bg1"/>
                </a:solidFill>
                <a:miter lim="800000"/>
                <a:headEnd/>
                <a:tailEnd/>
              </a:ln>
            </p:spPr>
            <p:txBody>
              <a:bodyPr/>
              <a:lstStyle/>
              <a:p>
                <a:endParaRPr lang="nl-NL"/>
              </a:p>
            </p:txBody>
          </p:sp>
          <p:sp>
            <p:nvSpPr>
              <p:cNvPr id="1462" name="Freeform 25"/>
              <p:cNvSpPr>
                <a:spLocks/>
              </p:cNvSpPr>
              <p:nvPr/>
            </p:nvSpPr>
            <p:spPr bwMode="gray">
              <a:xfrm>
                <a:off x="2940" y="1853"/>
                <a:ext cx="285" cy="76"/>
              </a:xfrm>
              <a:custGeom>
                <a:avLst/>
                <a:gdLst>
                  <a:gd name="T0" fmla="*/ 0 w 1790"/>
                  <a:gd name="T1" fmla="*/ 0 h 480"/>
                  <a:gd name="T2" fmla="*/ 0 w 1790"/>
                  <a:gd name="T3" fmla="*/ 0 h 480"/>
                  <a:gd name="T4" fmla="*/ 0 w 1790"/>
                  <a:gd name="T5" fmla="*/ 0 h 480"/>
                  <a:gd name="T6" fmla="*/ 0 w 1790"/>
                  <a:gd name="T7" fmla="*/ 0 h 480"/>
                  <a:gd name="T8" fmla="*/ 0 w 1790"/>
                  <a:gd name="T9" fmla="*/ 0 h 480"/>
                  <a:gd name="T10" fmla="*/ 0 60000 65536"/>
                  <a:gd name="T11" fmla="*/ 0 60000 65536"/>
                  <a:gd name="T12" fmla="*/ 0 60000 65536"/>
                  <a:gd name="T13" fmla="*/ 0 60000 65536"/>
                  <a:gd name="T14" fmla="*/ 0 60000 65536"/>
                  <a:gd name="T15" fmla="*/ 0 w 1790"/>
                  <a:gd name="T16" fmla="*/ 0 h 480"/>
                  <a:gd name="T17" fmla="*/ 1790 w 1790"/>
                  <a:gd name="T18" fmla="*/ 480 h 480"/>
                </a:gdLst>
                <a:ahLst/>
                <a:cxnLst>
                  <a:cxn ang="T10">
                    <a:pos x="T0" y="T1"/>
                  </a:cxn>
                  <a:cxn ang="T11">
                    <a:pos x="T2" y="T3"/>
                  </a:cxn>
                  <a:cxn ang="T12">
                    <a:pos x="T4" y="T5"/>
                  </a:cxn>
                  <a:cxn ang="T13">
                    <a:pos x="T6" y="T7"/>
                  </a:cxn>
                  <a:cxn ang="T14">
                    <a:pos x="T8" y="T9"/>
                  </a:cxn>
                </a:cxnLst>
                <a:rect l="T15" t="T16" r="T17" b="T18"/>
                <a:pathLst>
                  <a:path w="1790" h="480">
                    <a:moveTo>
                      <a:pt x="1344" y="0"/>
                    </a:moveTo>
                    <a:lnTo>
                      <a:pt x="0" y="362"/>
                    </a:lnTo>
                    <a:lnTo>
                      <a:pt x="446" y="480"/>
                    </a:lnTo>
                    <a:lnTo>
                      <a:pt x="1790" y="121"/>
                    </a:lnTo>
                    <a:lnTo>
                      <a:pt x="1344" y="0"/>
                    </a:lnTo>
                    <a:close/>
                  </a:path>
                </a:pathLst>
              </a:custGeom>
              <a:solidFill>
                <a:srgbClr val="808080"/>
              </a:solidFill>
              <a:ln w="6350">
                <a:solidFill>
                  <a:schemeClr val="bg1"/>
                </a:solidFill>
                <a:miter lim="800000"/>
                <a:headEnd/>
                <a:tailEnd/>
              </a:ln>
            </p:spPr>
            <p:txBody>
              <a:bodyPr/>
              <a:lstStyle/>
              <a:p>
                <a:endParaRPr lang="nl-NL"/>
              </a:p>
            </p:txBody>
          </p:sp>
          <p:sp>
            <p:nvSpPr>
              <p:cNvPr id="1463" name="Freeform 26"/>
              <p:cNvSpPr>
                <a:spLocks/>
              </p:cNvSpPr>
              <p:nvPr/>
            </p:nvSpPr>
            <p:spPr bwMode="gray">
              <a:xfrm>
                <a:off x="2869"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0"/>
                    </a:moveTo>
                    <a:lnTo>
                      <a:pt x="1344" y="97"/>
                    </a:lnTo>
                    <a:lnTo>
                      <a:pt x="0" y="458"/>
                    </a:lnTo>
                    <a:lnTo>
                      <a:pt x="0" y="361"/>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464" name="Freeform 27"/>
              <p:cNvSpPr>
                <a:spLocks/>
              </p:cNvSpPr>
              <p:nvPr/>
            </p:nvSpPr>
            <p:spPr bwMode="gray">
              <a:xfrm>
                <a:off x="2655" y="1834"/>
                <a:ext cx="214" cy="73"/>
              </a:xfrm>
              <a:custGeom>
                <a:avLst/>
                <a:gdLst>
                  <a:gd name="T0" fmla="*/ 0 w 1344"/>
                  <a:gd name="T1" fmla="*/ 0 h 458"/>
                  <a:gd name="T2" fmla="*/ 0 w 1344"/>
                  <a:gd name="T3" fmla="*/ 0 h 458"/>
                  <a:gd name="T4" fmla="*/ 0 w 1344"/>
                  <a:gd name="T5" fmla="*/ 0 h 458"/>
                  <a:gd name="T6" fmla="*/ 0 w 1344"/>
                  <a:gd name="T7" fmla="*/ 0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1344" y="458"/>
                    </a:moveTo>
                    <a:lnTo>
                      <a:pt x="1344" y="361"/>
                    </a:lnTo>
                    <a:lnTo>
                      <a:pt x="0" y="0"/>
                    </a:lnTo>
                    <a:lnTo>
                      <a:pt x="0" y="97"/>
                    </a:lnTo>
                    <a:lnTo>
                      <a:pt x="1344" y="458"/>
                    </a:lnTo>
                    <a:close/>
                  </a:path>
                </a:pathLst>
              </a:custGeom>
              <a:solidFill>
                <a:schemeClr val="tx1"/>
              </a:solidFill>
              <a:ln w="6350">
                <a:solidFill>
                  <a:schemeClr val="bg1"/>
                </a:solidFill>
                <a:miter lim="800000"/>
                <a:headEnd/>
                <a:tailEnd/>
              </a:ln>
            </p:spPr>
            <p:txBody>
              <a:bodyPr/>
              <a:lstStyle/>
              <a:p>
                <a:endParaRPr lang="nl-NL"/>
              </a:p>
            </p:txBody>
          </p:sp>
          <p:sp>
            <p:nvSpPr>
              <p:cNvPr id="1465" name="Freeform 28"/>
              <p:cNvSpPr>
                <a:spLocks/>
              </p:cNvSpPr>
              <p:nvPr/>
            </p:nvSpPr>
            <p:spPr bwMode="gray">
              <a:xfrm>
                <a:off x="2655" y="1834"/>
                <a:ext cx="428" cy="57"/>
              </a:xfrm>
              <a:custGeom>
                <a:avLst/>
                <a:gdLst>
                  <a:gd name="T0" fmla="*/ 0 w 2688"/>
                  <a:gd name="T1" fmla="*/ 0 h 361"/>
                  <a:gd name="T2" fmla="*/ 0 w 2688"/>
                  <a:gd name="T3" fmla="*/ 0 h 361"/>
                  <a:gd name="T4" fmla="*/ 0 w 2688"/>
                  <a:gd name="T5" fmla="*/ 0 h 361"/>
                  <a:gd name="T6" fmla="*/ 0 w 2688"/>
                  <a:gd name="T7" fmla="*/ 0 h 361"/>
                  <a:gd name="T8" fmla="*/ 0 60000 65536"/>
                  <a:gd name="T9" fmla="*/ 0 60000 65536"/>
                  <a:gd name="T10" fmla="*/ 0 60000 65536"/>
                  <a:gd name="T11" fmla="*/ 0 60000 65536"/>
                  <a:gd name="T12" fmla="*/ 0 w 2688"/>
                  <a:gd name="T13" fmla="*/ 0 h 361"/>
                  <a:gd name="T14" fmla="*/ 2688 w 2688"/>
                  <a:gd name="T15" fmla="*/ 361 h 361"/>
                </a:gdLst>
                <a:ahLst/>
                <a:cxnLst>
                  <a:cxn ang="T8">
                    <a:pos x="T0" y="T1"/>
                  </a:cxn>
                  <a:cxn ang="T9">
                    <a:pos x="T2" y="T3"/>
                  </a:cxn>
                  <a:cxn ang="T10">
                    <a:pos x="T4" y="T5"/>
                  </a:cxn>
                  <a:cxn ang="T11">
                    <a:pos x="T6" y="T7"/>
                  </a:cxn>
                </a:cxnLst>
                <a:rect l="T12" t="T13" r="T14" b="T15"/>
                <a:pathLst>
                  <a:path w="2688" h="361">
                    <a:moveTo>
                      <a:pt x="0" y="0"/>
                    </a:moveTo>
                    <a:lnTo>
                      <a:pt x="1344" y="361"/>
                    </a:lnTo>
                    <a:lnTo>
                      <a:pt x="2688" y="0"/>
                    </a:lnTo>
                    <a:lnTo>
                      <a:pt x="0" y="0"/>
                    </a:lnTo>
                    <a:close/>
                  </a:path>
                </a:pathLst>
              </a:custGeom>
              <a:solidFill>
                <a:srgbClr val="808080"/>
              </a:solidFill>
              <a:ln w="6350">
                <a:solidFill>
                  <a:schemeClr val="bg1"/>
                </a:solidFill>
                <a:miter lim="800000"/>
                <a:headEnd/>
                <a:tailEnd/>
              </a:ln>
            </p:spPr>
            <p:txBody>
              <a:bodyPr/>
              <a:lstStyle/>
              <a:p>
                <a:endParaRPr lang="nl-NL"/>
              </a:p>
            </p:txBody>
          </p:sp>
          <p:sp>
            <p:nvSpPr>
              <p:cNvPr id="1466" name="Freeform 29"/>
              <p:cNvSpPr>
                <a:spLocks/>
              </p:cNvSpPr>
              <p:nvPr/>
            </p:nvSpPr>
            <p:spPr bwMode="gray">
              <a:xfrm>
                <a:off x="2227" y="1949"/>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467" name="Freeform 30"/>
              <p:cNvSpPr>
                <a:spLocks/>
              </p:cNvSpPr>
              <p:nvPr/>
            </p:nvSpPr>
            <p:spPr bwMode="gray">
              <a:xfrm>
                <a:off x="2441" y="1987"/>
                <a:ext cx="71" cy="35"/>
              </a:xfrm>
              <a:custGeom>
                <a:avLst/>
                <a:gdLst>
                  <a:gd name="T0" fmla="*/ 0 w 447"/>
                  <a:gd name="T1" fmla="*/ 0 h 218"/>
                  <a:gd name="T2" fmla="*/ 0 w 447"/>
                  <a:gd name="T3" fmla="*/ 0 h 218"/>
                  <a:gd name="T4" fmla="*/ 0 w 447"/>
                  <a:gd name="T5" fmla="*/ 0 h 218"/>
                  <a:gd name="T6" fmla="*/ 0 w 447"/>
                  <a:gd name="T7" fmla="*/ 0 h 218"/>
                  <a:gd name="T8" fmla="*/ 0 w 447"/>
                  <a:gd name="T9" fmla="*/ 0 h 218"/>
                  <a:gd name="T10" fmla="*/ 0 60000 65536"/>
                  <a:gd name="T11" fmla="*/ 0 60000 65536"/>
                  <a:gd name="T12" fmla="*/ 0 60000 65536"/>
                  <a:gd name="T13" fmla="*/ 0 60000 65536"/>
                  <a:gd name="T14" fmla="*/ 0 60000 65536"/>
                  <a:gd name="T15" fmla="*/ 0 w 447"/>
                  <a:gd name="T16" fmla="*/ 0 h 218"/>
                  <a:gd name="T17" fmla="*/ 447 w 447"/>
                  <a:gd name="T18" fmla="*/ 218 h 218"/>
                </a:gdLst>
                <a:ahLst/>
                <a:cxnLst>
                  <a:cxn ang="T10">
                    <a:pos x="T0" y="T1"/>
                  </a:cxn>
                  <a:cxn ang="T11">
                    <a:pos x="T2" y="T3"/>
                  </a:cxn>
                  <a:cxn ang="T12">
                    <a:pos x="T4" y="T5"/>
                  </a:cxn>
                  <a:cxn ang="T13">
                    <a:pos x="T6" y="T7"/>
                  </a:cxn>
                  <a:cxn ang="T14">
                    <a:pos x="T8" y="T9"/>
                  </a:cxn>
                </a:cxnLst>
                <a:rect l="T15" t="T16" r="T17" b="T18"/>
                <a:pathLst>
                  <a:path w="447" h="218">
                    <a:moveTo>
                      <a:pt x="0" y="218"/>
                    </a:moveTo>
                    <a:lnTo>
                      <a:pt x="0" y="121"/>
                    </a:lnTo>
                    <a:lnTo>
                      <a:pt x="447" y="0"/>
                    </a:lnTo>
                    <a:lnTo>
                      <a:pt x="447"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468" name="Freeform 31"/>
              <p:cNvSpPr>
                <a:spLocks/>
              </p:cNvSpPr>
              <p:nvPr/>
            </p:nvSpPr>
            <p:spPr bwMode="gray">
              <a:xfrm>
                <a:off x="2227" y="1929"/>
                <a:ext cx="285" cy="77"/>
              </a:xfrm>
              <a:custGeom>
                <a:avLst/>
                <a:gdLst>
                  <a:gd name="T0" fmla="*/ 0 w 1791"/>
                  <a:gd name="T1" fmla="*/ 0 h 482"/>
                  <a:gd name="T2" fmla="*/ 0 w 1791"/>
                  <a:gd name="T3" fmla="*/ 0 h 482"/>
                  <a:gd name="T4" fmla="*/ 0 w 1791"/>
                  <a:gd name="T5" fmla="*/ 0 h 482"/>
                  <a:gd name="T6" fmla="*/ 0 w 1791"/>
                  <a:gd name="T7" fmla="*/ 0 h 482"/>
                  <a:gd name="T8" fmla="*/ 0 w 1791"/>
                  <a:gd name="T9" fmla="*/ 0 h 482"/>
                  <a:gd name="T10" fmla="*/ 0 60000 65536"/>
                  <a:gd name="T11" fmla="*/ 0 60000 65536"/>
                  <a:gd name="T12" fmla="*/ 0 60000 65536"/>
                  <a:gd name="T13" fmla="*/ 0 60000 65536"/>
                  <a:gd name="T14" fmla="*/ 0 60000 65536"/>
                  <a:gd name="T15" fmla="*/ 0 w 1791"/>
                  <a:gd name="T16" fmla="*/ 0 h 482"/>
                  <a:gd name="T17" fmla="*/ 1791 w 1791"/>
                  <a:gd name="T18" fmla="*/ 482 h 482"/>
                </a:gdLst>
                <a:ahLst/>
                <a:cxnLst>
                  <a:cxn ang="T10">
                    <a:pos x="T0" y="T1"/>
                  </a:cxn>
                  <a:cxn ang="T11">
                    <a:pos x="T2" y="T3"/>
                  </a:cxn>
                  <a:cxn ang="T12">
                    <a:pos x="T4" y="T5"/>
                  </a:cxn>
                  <a:cxn ang="T13">
                    <a:pos x="T6" y="T7"/>
                  </a:cxn>
                  <a:cxn ang="T14">
                    <a:pos x="T8" y="T9"/>
                  </a:cxn>
                </a:cxnLst>
                <a:rect l="T15" t="T16" r="T17" b="T18"/>
                <a:pathLst>
                  <a:path w="1791" h="482">
                    <a:moveTo>
                      <a:pt x="447" y="0"/>
                    </a:moveTo>
                    <a:lnTo>
                      <a:pt x="1791" y="361"/>
                    </a:lnTo>
                    <a:lnTo>
                      <a:pt x="1344" y="482"/>
                    </a:lnTo>
                    <a:lnTo>
                      <a:pt x="0" y="120"/>
                    </a:lnTo>
                    <a:lnTo>
                      <a:pt x="447" y="0"/>
                    </a:lnTo>
                    <a:close/>
                  </a:path>
                </a:pathLst>
              </a:custGeom>
              <a:solidFill>
                <a:srgbClr val="808080"/>
              </a:solidFill>
              <a:ln w="6350">
                <a:solidFill>
                  <a:schemeClr val="bg1"/>
                </a:solidFill>
                <a:miter lim="800000"/>
                <a:headEnd/>
                <a:tailEnd/>
              </a:ln>
            </p:spPr>
            <p:txBody>
              <a:bodyPr/>
              <a:lstStyle/>
              <a:p>
                <a:endParaRPr lang="nl-NL"/>
              </a:p>
            </p:txBody>
          </p:sp>
          <p:sp>
            <p:nvSpPr>
              <p:cNvPr id="1469" name="Freeform 32"/>
              <p:cNvSpPr>
                <a:spLocks/>
              </p:cNvSpPr>
              <p:nvPr/>
            </p:nvSpPr>
            <p:spPr bwMode="gray">
              <a:xfrm>
                <a:off x="2084" y="1987"/>
                <a:ext cx="214" cy="73"/>
              </a:xfrm>
              <a:custGeom>
                <a:avLst/>
                <a:gdLst>
                  <a:gd name="T0" fmla="*/ 0 w 1344"/>
                  <a:gd name="T1" fmla="*/ 0 h 459"/>
                  <a:gd name="T2" fmla="*/ 0 w 1344"/>
                  <a:gd name="T3" fmla="*/ 0 h 459"/>
                  <a:gd name="T4" fmla="*/ 0 w 1344"/>
                  <a:gd name="T5" fmla="*/ 0 h 459"/>
                  <a:gd name="T6" fmla="*/ 0 w 1344"/>
                  <a:gd name="T7" fmla="*/ 0 h 459"/>
                  <a:gd name="T8" fmla="*/ 0 w 1344"/>
                  <a:gd name="T9" fmla="*/ 0 h 459"/>
                  <a:gd name="T10" fmla="*/ 0 60000 65536"/>
                  <a:gd name="T11" fmla="*/ 0 60000 65536"/>
                  <a:gd name="T12" fmla="*/ 0 60000 65536"/>
                  <a:gd name="T13" fmla="*/ 0 60000 65536"/>
                  <a:gd name="T14" fmla="*/ 0 60000 65536"/>
                  <a:gd name="T15" fmla="*/ 0 w 1344"/>
                  <a:gd name="T16" fmla="*/ 0 h 459"/>
                  <a:gd name="T17" fmla="*/ 1344 w 1344"/>
                  <a:gd name="T18" fmla="*/ 459 h 459"/>
                </a:gdLst>
                <a:ahLst/>
                <a:cxnLst>
                  <a:cxn ang="T10">
                    <a:pos x="T0" y="T1"/>
                  </a:cxn>
                  <a:cxn ang="T11">
                    <a:pos x="T2" y="T3"/>
                  </a:cxn>
                  <a:cxn ang="T12">
                    <a:pos x="T4" y="T5"/>
                  </a:cxn>
                  <a:cxn ang="T13">
                    <a:pos x="T6" y="T7"/>
                  </a:cxn>
                  <a:cxn ang="T14">
                    <a:pos x="T8" y="T9"/>
                  </a:cxn>
                </a:cxnLst>
                <a:rect l="T15" t="T16" r="T17" b="T18"/>
                <a:pathLst>
                  <a:path w="1344" h="459">
                    <a:moveTo>
                      <a:pt x="0" y="0"/>
                    </a:moveTo>
                    <a:lnTo>
                      <a:pt x="0" y="97"/>
                    </a:lnTo>
                    <a:lnTo>
                      <a:pt x="1344" y="459"/>
                    </a:lnTo>
                    <a:lnTo>
                      <a:pt x="1344" y="362"/>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470" name="Freeform 33"/>
              <p:cNvSpPr>
                <a:spLocks/>
              </p:cNvSpPr>
              <p:nvPr/>
            </p:nvSpPr>
            <p:spPr bwMode="gray">
              <a:xfrm>
                <a:off x="2298" y="2025"/>
                <a:ext cx="71" cy="35"/>
              </a:xfrm>
              <a:custGeom>
                <a:avLst/>
                <a:gdLst>
                  <a:gd name="T0" fmla="*/ 0 w 448"/>
                  <a:gd name="T1" fmla="*/ 0 h 218"/>
                  <a:gd name="T2" fmla="*/ 0 w 448"/>
                  <a:gd name="T3" fmla="*/ 0 h 218"/>
                  <a:gd name="T4" fmla="*/ 0 w 448"/>
                  <a:gd name="T5" fmla="*/ 0 h 218"/>
                  <a:gd name="T6" fmla="*/ 0 w 448"/>
                  <a:gd name="T7" fmla="*/ 0 h 218"/>
                  <a:gd name="T8" fmla="*/ 0 w 448"/>
                  <a:gd name="T9" fmla="*/ 0 h 218"/>
                  <a:gd name="T10" fmla="*/ 0 60000 65536"/>
                  <a:gd name="T11" fmla="*/ 0 60000 65536"/>
                  <a:gd name="T12" fmla="*/ 0 60000 65536"/>
                  <a:gd name="T13" fmla="*/ 0 60000 65536"/>
                  <a:gd name="T14" fmla="*/ 0 60000 65536"/>
                  <a:gd name="T15" fmla="*/ 0 w 448"/>
                  <a:gd name="T16" fmla="*/ 0 h 218"/>
                  <a:gd name="T17" fmla="*/ 448 w 448"/>
                  <a:gd name="T18" fmla="*/ 218 h 218"/>
                </a:gdLst>
                <a:ahLst/>
                <a:cxnLst>
                  <a:cxn ang="T10">
                    <a:pos x="T0" y="T1"/>
                  </a:cxn>
                  <a:cxn ang="T11">
                    <a:pos x="T2" y="T3"/>
                  </a:cxn>
                  <a:cxn ang="T12">
                    <a:pos x="T4" y="T5"/>
                  </a:cxn>
                  <a:cxn ang="T13">
                    <a:pos x="T6" y="T7"/>
                  </a:cxn>
                  <a:cxn ang="T14">
                    <a:pos x="T8" y="T9"/>
                  </a:cxn>
                </a:cxnLst>
                <a:rect l="T15" t="T16" r="T17" b="T18"/>
                <a:pathLst>
                  <a:path w="448" h="218">
                    <a:moveTo>
                      <a:pt x="0" y="218"/>
                    </a:moveTo>
                    <a:lnTo>
                      <a:pt x="0" y="121"/>
                    </a:lnTo>
                    <a:lnTo>
                      <a:pt x="448" y="0"/>
                    </a:lnTo>
                    <a:lnTo>
                      <a:pt x="448" y="97"/>
                    </a:lnTo>
                    <a:lnTo>
                      <a:pt x="0" y="218"/>
                    </a:lnTo>
                    <a:close/>
                  </a:path>
                </a:pathLst>
              </a:custGeom>
              <a:solidFill>
                <a:schemeClr val="tx1"/>
              </a:solidFill>
              <a:ln w="6350">
                <a:solidFill>
                  <a:schemeClr val="bg1"/>
                </a:solidFill>
                <a:miter lim="800000"/>
                <a:headEnd/>
                <a:tailEnd/>
              </a:ln>
            </p:spPr>
            <p:txBody>
              <a:bodyPr/>
              <a:lstStyle/>
              <a:p>
                <a:endParaRPr lang="nl-NL"/>
              </a:p>
            </p:txBody>
          </p:sp>
          <p:sp>
            <p:nvSpPr>
              <p:cNvPr id="1471" name="Freeform 34"/>
              <p:cNvSpPr>
                <a:spLocks/>
              </p:cNvSpPr>
              <p:nvPr/>
            </p:nvSpPr>
            <p:spPr bwMode="gray">
              <a:xfrm>
                <a:off x="2084" y="1968"/>
                <a:ext cx="285" cy="77"/>
              </a:xfrm>
              <a:custGeom>
                <a:avLst/>
                <a:gdLst>
                  <a:gd name="T0" fmla="*/ 0 w 1792"/>
                  <a:gd name="T1" fmla="*/ 0 h 482"/>
                  <a:gd name="T2" fmla="*/ 0 w 1792"/>
                  <a:gd name="T3" fmla="*/ 0 h 482"/>
                  <a:gd name="T4" fmla="*/ 0 w 1792"/>
                  <a:gd name="T5" fmla="*/ 0 h 482"/>
                  <a:gd name="T6" fmla="*/ 0 w 1792"/>
                  <a:gd name="T7" fmla="*/ 0 h 482"/>
                  <a:gd name="T8" fmla="*/ 0 w 1792"/>
                  <a:gd name="T9" fmla="*/ 0 h 482"/>
                  <a:gd name="T10" fmla="*/ 0 60000 65536"/>
                  <a:gd name="T11" fmla="*/ 0 60000 65536"/>
                  <a:gd name="T12" fmla="*/ 0 60000 65536"/>
                  <a:gd name="T13" fmla="*/ 0 60000 65536"/>
                  <a:gd name="T14" fmla="*/ 0 60000 65536"/>
                  <a:gd name="T15" fmla="*/ 0 w 1792"/>
                  <a:gd name="T16" fmla="*/ 0 h 482"/>
                  <a:gd name="T17" fmla="*/ 1792 w 1792"/>
                  <a:gd name="T18" fmla="*/ 482 h 482"/>
                </a:gdLst>
                <a:ahLst/>
                <a:cxnLst>
                  <a:cxn ang="T10">
                    <a:pos x="T0" y="T1"/>
                  </a:cxn>
                  <a:cxn ang="T11">
                    <a:pos x="T2" y="T3"/>
                  </a:cxn>
                  <a:cxn ang="T12">
                    <a:pos x="T4" y="T5"/>
                  </a:cxn>
                  <a:cxn ang="T13">
                    <a:pos x="T6" y="T7"/>
                  </a:cxn>
                  <a:cxn ang="T14">
                    <a:pos x="T8" y="T9"/>
                  </a:cxn>
                </a:cxnLst>
                <a:rect l="T15" t="T16" r="T17" b="T18"/>
                <a:pathLst>
                  <a:path w="1792" h="482">
                    <a:moveTo>
                      <a:pt x="448" y="0"/>
                    </a:moveTo>
                    <a:lnTo>
                      <a:pt x="1792" y="361"/>
                    </a:lnTo>
                    <a:lnTo>
                      <a:pt x="1344" y="482"/>
                    </a:lnTo>
                    <a:lnTo>
                      <a:pt x="0" y="120"/>
                    </a:lnTo>
                    <a:lnTo>
                      <a:pt x="448" y="0"/>
                    </a:lnTo>
                    <a:close/>
                  </a:path>
                </a:pathLst>
              </a:custGeom>
              <a:solidFill>
                <a:srgbClr val="808080"/>
              </a:solidFill>
              <a:ln w="6350">
                <a:solidFill>
                  <a:schemeClr val="bg1"/>
                </a:solidFill>
                <a:miter lim="800000"/>
                <a:headEnd/>
                <a:tailEnd/>
              </a:ln>
            </p:spPr>
            <p:txBody>
              <a:bodyPr/>
              <a:lstStyle/>
              <a:p>
                <a:endParaRPr lang="nl-NL"/>
              </a:p>
            </p:txBody>
          </p:sp>
        </p:grpSp>
        <p:grpSp>
          <p:nvGrpSpPr>
            <p:cNvPr id="1303" name="Group 297"/>
            <p:cNvGrpSpPr>
              <a:grpSpLocks/>
            </p:cNvGrpSpPr>
            <p:nvPr/>
          </p:nvGrpSpPr>
          <p:grpSpPr bwMode="auto">
            <a:xfrm>
              <a:off x="2143126" y="798616"/>
              <a:ext cx="2044700" cy="896938"/>
              <a:chOff x="1263" y="2113"/>
              <a:chExt cx="1288" cy="565"/>
            </a:xfrm>
          </p:grpSpPr>
          <p:grpSp>
            <p:nvGrpSpPr>
              <p:cNvPr id="1393" name="Group 35"/>
              <p:cNvGrpSpPr>
                <a:grpSpLocks noChangeAspect="1"/>
              </p:cNvGrpSpPr>
              <p:nvPr/>
            </p:nvGrpSpPr>
            <p:grpSpPr bwMode="auto">
              <a:xfrm>
                <a:off x="1397" y="2113"/>
                <a:ext cx="282" cy="269"/>
                <a:chOff x="5875" y="-4975"/>
                <a:chExt cx="1345" cy="1285"/>
              </a:xfrm>
            </p:grpSpPr>
            <p:sp>
              <p:nvSpPr>
                <p:cNvPr id="1437" name="Freeform 36"/>
                <p:cNvSpPr>
                  <a:spLocks noChangeAspect="1"/>
                </p:cNvSpPr>
                <p:nvPr/>
              </p:nvSpPr>
              <p:spPr bwMode="gray">
                <a:xfrm>
                  <a:off x="5875" y="-4975"/>
                  <a:ext cx="1345" cy="1285"/>
                </a:xfrm>
                <a:custGeom>
                  <a:avLst/>
                  <a:gdLst>
                    <a:gd name="T0" fmla="*/ 0 w 1345"/>
                    <a:gd name="T1" fmla="*/ 362 h 1285"/>
                    <a:gd name="T2" fmla="*/ 0 w 1345"/>
                    <a:gd name="T3" fmla="*/ 1285 h 1285"/>
                    <a:gd name="T4" fmla="*/ 1345 w 1345"/>
                    <a:gd name="T5" fmla="*/ 924 h 1285"/>
                    <a:gd name="T6" fmla="*/ 1345 w 1345"/>
                    <a:gd name="T7" fmla="*/ 0 h 1285"/>
                    <a:gd name="T8" fmla="*/ 0 w 1345"/>
                    <a:gd name="T9" fmla="*/ 362 h 1285"/>
                    <a:gd name="T10" fmla="*/ 0 60000 65536"/>
                    <a:gd name="T11" fmla="*/ 0 60000 65536"/>
                    <a:gd name="T12" fmla="*/ 0 60000 65536"/>
                    <a:gd name="T13" fmla="*/ 0 60000 65536"/>
                    <a:gd name="T14" fmla="*/ 0 60000 65536"/>
                    <a:gd name="T15" fmla="*/ 0 w 1345"/>
                    <a:gd name="T16" fmla="*/ 0 h 1285"/>
                    <a:gd name="T17" fmla="*/ 1345 w 1345"/>
                    <a:gd name="T18" fmla="*/ 1285 h 1285"/>
                  </a:gdLst>
                  <a:ahLst/>
                  <a:cxnLst>
                    <a:cxn ang="T10">
                      <a:pos x="T0" y="T1"/>
                    </a:cxn>
                    <a:cxn ang="T11">
                      <a:pos x="T2" y="T3"/>
                    </a:cxn>
                    <a:cxn ang="T12">
                      <a:pos x="T4" y="T5"/>
                    </a:cxn>
                    <a:cxn ang="T13">
                      <a:pos x="T6" y="T7"/>
                    </a:cxn>
                    <a:cxn ang="T14">
                      <a:pos x="T8" y="T9"/>
                    </a:cxn>
                  </a:cxnLst>
                  <a:rect l="T15" t="T16" r="T17" b="T18"/>
                  <a:pathLst>
                    <a:path w="1345" h="1285">
                      <a:moveTo>
                        <a:pt x="0" y="362"/>
                      </a:moveTo>
                      <a:lnTo>
                        <a:pt x="0" y="1285"/>
                      </a:lnTo>
                      <a:lnTo>
                        <a:pt x="1345" y="924"/>
                      </a:lnTo>
                      <a:lnTo>
                        <a:pt x="1345" y="0"/>
                      </a:lnTo>
                      <a:lnTo>
                        <a:pt x="0" y="362"/>
                      </a:lnTo>
                      <a:close/>
                    </a:path>
                  </a:pathLst>
                </a:custGeom>
                <a:gradFill rotWithShape="1">
                  <a:gsLst>
                    <a:gs pos="0">
                      <a:srgbClr val="E1DFDE"/>
                    </a:gs>
                    <a:gs pos="100000">
                      <a:srgbClr val="A5A09C"/>
                    </a:gs>
                  </a:gsLst>
                  <a:lin ang="2700000" scaled="1"/>
                </a:gradFill>
                <a:ln w="6350">
                  <a:solidFill>
                    <a:srgbClr val="0C080C"/>
                  </a:solidFill>
                  <a:miter lim="800000"/>
                  <a:headEnd/>
                  <a:tailEnd/>
                </a:ln>
              </p:spPr>
              <p:txBody>
                <a:bodyPr/>
                <a:lstStyle/>
                <a:p>
                  <a:endParaRPr lang="nl-NL"/>
                </a:p>
              </p:txBody>
            </p:sp>
            <p:sp>
              <p:nvSpPr>
                <p:cNvPr id="1438" name="Freeform 37"/>
                <p:cNvSpPr>
                  <a:spLocks noChangeAspect="1"/>
                </p:cNvSpPr>
                <p:nvPr/>
              </p:nvSpPr>
              <p:spPr bwMode="gray">
                <a:xfrm>
                  <a:off x="5965" y="-4207"/>
                  <a:ext cx="312" cy="139"/>
                </a:xfrm>
                <a:custGeom>
                  <a:avLst/>
                  <a:gdLst>
                    <a:gd name="T0" fmla="*/ 0 w 312"/>
                    <a:gd name="T1" fmla="*/ 139 h 139"/>
                    <a:gd name="T2" fmla="*/ 0 w 312"/>
                    <a:gd name="T3" fmla="*/ 83 h 139"/>
                    <a:gd name="T4" fmla="*/ 312 w 312"/>
                    <a:gd name="T5" fmla="*/ 0 h 139"/>
                    <a:gd name="T6" fmla="*/ 312 w 312"/>
                    <a:gd name="T7" fmla="*/ 54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3"/>
                      </a:lnTo>
                      <a:lnTo>
                        <a:pt x="312" y="0"/>
                      </a:lnTo>
                      <a:lnTo>
                        <a:pt x="312" y="54"/>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39" name="Freeform 38"/>
                <p:cNvSpPr>
                  <a:spLocks noChangeAspect="1"/>
                </p:cNvSpPr>
                <p:nvPr/>
              </p:nvSpPr>
              <p:spPr bwMode="gray">
                <a:xfrm>
                  <a:off x="5965" y="-4098"/>
                  <a:ext cx="312" cy="139"/>
                </a:xfrm>
                <a:custGeom>
                  <a:avLst/>
                  <a:gdLst>
                    <a:gd name="T0" fmla="*/ 0 w 312"/>
                    <a:gd name="T1" fmla="*/ 139 h 139"/>
                    <a:gd name="T2" fmla="*/ 0 w 312"/>
                    <a:gd name="T3" fmla="*/ 82 h 139"/>
                    <a:gd name="T4" fmla="*/ 312 w 312"/>
                    <a:gd name="T5" fmla="*/ 0 h 139"/>
                    <a:gd name="T6" fmla="*/ 312 w 312"/>
                    <a:gd name="T7" fmla="*/ 56 h 139"/>
                    <a:gd name="T8" fmla="*/ 0 w 312"/>
                    <a:gd name="T9" fmla="*/ 139 h 139"/>
                    <a:gd name="T10" fmla="*/ 0 60000 65536"/>
                    <a:gd name="T11" fmla="*/ 0 60000 65536"/>
                    <a:gd name="T12" fmla="*/ 0 60000 65536"/>
                    <a:gd name="T13" fmla="*/ 0 60000 65536"/>
                    <a:gd name="T14" fmla="*/ 0 60000 65536"/>
                    <a:gd name="T15" fmla="*/ 0 w 312"/>
                    <a:gd name="T16" fmla="*/ 0 h 139"/>
                    <a:gd name="T17" fmla="*/ 312 w 312"/>
                    <a:gd name="T18" fmla="*/ 139 h 139"/>
                  </a:gdLst>
                  <a:ahLst/>
                  <a:cxnLst>
                    <a:cxn ang="T10">
                      <a:pos x="T0" y="T1"/>
                    </a:cxn>
                    <a:cxn ang="T11">
                      <a:pos x="T2" y="T3"/>
                    </a:cxn>
                    <a:cxn ang="T12">
                      <a:pos x="T4" y="T5"/>
                    </a:cxn>
                    <a:cxn ang="T13">
                      <a:pos x="T6" y="T7"/>
                    </a:cxn>
                    <a:cxn ang="T14">
                      <a:pos x="T8" y="T9"/>
                    </a:cxn>
                  </a:cxnLst>
                  <a:rect l="T15" t="T16" r="T17" b="T18"/>
                  <a:pathLst>
                    <a:path w="312" h="139">
                      <a:moveTo>
                        <a:pt x="0" y="139"/>
                      </a:moveTo>
                      <a:lnTo>
                        <a:pt x="0" y="82"/>
                      </a:lnTo>
                      <a:lnTo>
                        <a:pt x="312" y="0"/>
                      </a:lnTo>
                      <a:lnTo>
                        <a:pt x="312"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40" name="Freeform 39"/>
                <p:cNvSpPr>
                  <a:spLocks noChangeAspect="1"/>
                </p:cNvSpPr>
                <p:nvPr/>
              </p:nvSpPr>
              <p:spPr bwMode="gray">
                <a:xfrm>
                  <a:off x="6395" y="-4325"/>
                  <a:ext cx="310" cy="139"/>
                </a:xfrm>
                <a:custGeom>
                  <a:avLst/>
                  <a:gdLst>
                    <a:gd name="T0" fmla="*/ 0 w 310"/>
                    <a:gd name="T1" fmla="*/ 139 h 139"/>
                    <a:gd name="T2" fmla="*/ 0 w 310"/>
                    <a:gd name="T3" fmla="*/ 82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2"/>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41" name="Freeform 40"/>
                <p:cNvSpPr>
                  <a:spLocks noChangeAspect="1"/>
                </p:cNvSpPr>
                <p:nvPr/>
              </p:nvSpPr>
              <p:spPr bwMode="gray">
                <a:xfrm>
                  <a:off x="6818" y="-4439"/>
                  <a:ext cx="309" cy="140"/>
                </a:xfrm>
                <a:custGeom>
                  <a:avLst/>
                  <a:gdLst>
                    <a:gd name="T0" fmla="*/ 0 w 309"/>
                    <a:gd name="T1" fmla="*/ 140 h 140"/>
                    <a:gd name="T2" fmla="*/ 0 w 309"/>
                    <a:gd name="T3" fmla="*/ 83 h 140"/>
                    <a:gd name="T4" fmla="*/ 309 w 309"/>
                    <a:gd name="T5" fmla="*/ 0 h 140"/>
                    <a:gd name="T6" fmla="*/ 309 w 309"/>
                    <a:gd name="T7" fmla="*/ 57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7"/>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42" name="Freeform 41"/>
                <p:cNvSpPr>
                  <a:spLocks noChangeAspect="1"/>
                </p:cNvSpPr>
                <p:nvPr/>
              </p:nvSpPr>
              <p:spPr bwMode="gray">
                <a:xfrm>
                  <a:off x="6818" y="-4328"/>
                  <a:ext cx="309" cy="140"/>
                </a:xfrm>
                <a:custGeom>
                  <a:avLst/>
                  <a:gdLst>
                    <a:gd name="T0" fmla="*/ 0 w 309"/>
                    <a:gd name="T1" fmla="*/ 140 h 140"/>
                    <a:gd name="T2" fmla="*/ 0 w 309"/>
                    <a:gd name="T3" fmla="*/ 83 h 140"/>
                    <a:gd name="T4" fmla="*/ 309 w 309"/>
                    <a:gd name="T5" fmla="*/ 0 h 140"/>
                    <a:gd name="T6" fmla="*/ 309 w 309"/>
                    <a:gd name="T7" fmla="*/ 55 h 140"/>
                    <a:gd name="T8" fmla="*/ 0 w 309"/>
                    <a:gd name="T9" fmla="*/ 140 h 140"/>
                    <a:gd name="T10" fmla="*/ 0 60000 65536"/>
                    <a:gd name="T11" fmla="*/ 0 60000 65536"/>
                    <a:gd name="T12" fmla="*/ 0 60000 65536"/>
                    <a:gd name="T13" fmla="*/ 0 60000 65536"/>
                    <a:gd name="T14" fmla="*/ 0 60000 65536"/>
                    <a:gd name="T15" fmla="*/ 0 w 309"/>
                    <a:gd name="T16" fmla="*/ 0 h 140"/>
                    <a:gd name="T17" fmla="*/ 309 w 309"/>
                    <a:gd name="T18" fmla="*/ 140 h 140"/>
                  </a:gdLst>
                  <a:ahLst/>
                  <a:cxnLst>
                    <a:cxn ang="T10">
                      <a:pos x="T0" y="T1"/>
                    </a:cxn>
                    <a:cxn ang="T11">
                      <a:pos x="T2" y="T3"/>
                    </a:cxn>
                    <a:cxn ang="T12">
                      <a:pos x="T4" y="T5"/>
                    </a:cxn>
                    <a:cxn ang="T13">
                      <a:pos x="T6" y="T7"/>
                    </a:cxn>
                    <a:cxn ang="T14">
                      <a:pos x="T8" y="T9"/>
                    </a:cxn>
                  </a:cxnLst>
                  <a:rect l="T15" t="T16" r="T17" b="T18"/>
                  <a:pathLst>
                    <a:path w="309" h="140">
                      <a:moveTo>
                        <a:pt x="0" y="140"/>
                      </a:moveTo>
                      <a:lnTo>
                        <a:pt x="0" y="83"/>
                      </a:lnTo>
                      <a:lnTo>
                        <a:pt x="309" y="0"/>
                      </a:lnTo>
                      <a:lnTo>
                        <a:pt x="309" y="55"/>
                      </a:lnTo>
                      <a:lnTo>
                        <a:pt x="0" y="140"/>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43" name="Freeform 42"/>
                <p:cNvSpPr>
                  <a:spLocks noChangeAspect="1"/>
                </p:cNvSpPr>
                <p:nvPr/>
              </p:nvSpPr>
              <p:spPr bwMode="gray">
                <a:xfrm>
                  <a:off x="6820" y="-4221"/>
                  <a:ext cx="310" cy="139"/>
                </a:xfrm>
                <a:custGeom>
                  <a:avLst/>
                  <a:gdLst>
                    <a:gd name="T0" fmla="*/ 0 w 310"/>
                    <a:gd name="T1" fmla="*/ 139 h 139"/>
                    <a:gd name="T2" fmla="*/ 0 w 310"/>
                    <a:gd name="T3" fmla="*/ 85 h 139"/>
                    <a:gd name="T4" fmla="*/ 310 w 310"/>
                    <a:gd name="T5" fmla="*/ 0 h 139"/>
                    <a:gd name="T6" fmla="*/ 310 w 310"/>
                    <a:gd name="T7" fmla="*/ 56 h 139"/>
                    <a:gd name="T8" fmla="*/ 0 w 310"/>
                    <a:gd name="T9" fmla="*/ 139 h 139"/>
                    <a:gd name="T10" fmla="*/ 0 60000 65536"/>
                    <a:gd name="T11" fmla="*/ 0 60000 65536"/>
                    <a:gd name="T12" fmla="*/ 0 60000 65536"/>
                    <a:gd name="T13" fmla="*/ 0 60000 65536"/>
                    <a:gd name="T14" fmla="*/ 0 60000 65536"/>
                    <a:gd name="T15" fmla="*/ 0 w 310"/>
                    <a:gd name="T16" fmla="*/ 0 h 139"/>
                    <a:gd name="T17" fmla="*/ 310 w 310"/>
                    <a:gd name="T18" fmla="*/ 139 h 139"/>
                  </a:gdLst>
                  <a:ahLst/>
                  <a:cxnLst>
                    <a:cxn ang="T10">
                      <a:pos x="T0" y="T1"/>
                    </a:cxn>
                    <a:cxn ang="T11">
                      <a:pos x="T2" y="T3"/>
                    </a:cxn>
                    <a:cxn ang="T12">
                      <a:pos x="T4" y="T5"/>
                    </a:cxn>
                    <a:cxn ang="T13">
                      <a:pos x="T6" y="T7"/>
                    </a:cxn>
                    <a:cxn ang="T14">
                      <a:pos x="T8" y="T9"/>
                    </a:cxn>
                  </a:cxnLst>
                  <a:rect l="T15" t="T16" r="T17" b="T18"/>
                  <a:pathLst>
                    <a:path w="310" h="139">
                      <a:moveTo>
                        <a:pt x="0" y="139"/>
                      </a:moveTo>
                      <a:lnTo>
                        <a:pt x="0" y="85"/>
                      </a:lnTo>
                      <a:lnTo>
                        <a:pt x="310" y="0"/>
                      </a:lnTo>
                      <a:lnTo>
                        <a:pt x="310" y="56"/>
                      </a:lnTo>
                      <a:lnTo>
                        <a:pt x="0" y="139"/>
                      </a:lnTo>
                      <a:close/>
                    </a:path>
                  </a:pathLst>
                </a:custGeom>
                <a:solidFill>
                  <a:schemeClr val="tx1"/>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p>
                  <a:endParaRPr lang="nl-NL"/>
                </a:p>
              </p:txBody>
            </p:sp>
            <p:sp>
              <p:nvSpPr>
                <p:cNvPr id="1444" name="Freeform 43"/>
                <p:cNvSpPr>
                  <a:spLocks noChangeAspect="1"/>
                </p:cNvSpPr>
                <p:nvPr/>
              </p:nvSpPr>
              <p:spPr bwMode="gray">
                <a:xfrm>
                  <a:off x="5968" y="-4628"/>
                  <a:ext cx="311" cy="404"/>
                </a:xfrm>
                <a:custGeom>
                  <a:avLst/>
                  <a:gdLst>
                    <a:gd name="T0" fmla="*/ 0 w 311"/>
                    <a:gd name="T1" fmla="*/ 404 h 404"/>
                    <a:gd name="T2" fmla="*/ 0 w 311"/>
                    <a:gd name="T3" fmla="*/ 85 h 404"/>
                    <a:gd name="T4" fmla="*/ 311 w 311"/>
                    <a:gd name="T5" fmla="*/ 0 h 404"/>
                    <a:gd name="T6" fmla="*/ 311 w 311"/>
                    <a:gd name="T7" fmla="*/ 322 h 404"/>
                    <a:gd name="T8" fmla="*/ 0 w 311"/>
                    <a:gd name="T9" fmla="*/ 404 h 404"/>
                    <a:gd name="T10" fmla="*/ 0 60000 65536"/>
                    <a:gd name="T11" fmla="*/ 0 60000 65536"/>
                    <a:gd name="T12" fmla="*/ 0 60000 65536"/>
                    <a:gd name="T13" fmla="*/ 0 60000 65536"/>
                    <a:gd name="T14" fmla="*/ 0 60000 65536"/>
                    <a:gd name="T15" fmla="*/ 0 w 311"/>
                    <a:gd name="T16" fmla="*/ 0 h 404"/>
                    <a:gd name="T17" fmla="*/ 311 w 311"/>
                    <a:gd name="T18" fmla="*/ 404 h 404"/>
                  </a:gdLst>
                  <a:ahLst/>
                  <a:cxnLst>
                    <a:cxn ang="T10">
                      <a:pos x="T0" y="T1"/>
                    </a:cxn>
                    <a:cxn ang="T11">
                      <a:pos x="T2" y="T3"/>
                    </a:cxn>
                    <a:cxn ang="T12">
                      <a:pos x="T4" y="T5"/>
                    </a:cxn>
                    <a:cxn ang="T13">
                      <a:pos x="T6" y="T7"/>
                    </a:cxn>
                    <a:cxn ang="T14">
                      <a:pos x="T8" y="T9"/>
                    </a:cxn>
                  </a:cxnLst>
                  <a:rect l="T15" t="T16" r="T17" b="T18"/>
                  <a:pathLst>
                    <a:path w="311" h="404">
                      <a:moveTo>
                        <a:pt x="0" y="404"/>
                      </a:moveTo>
                      <a:lnTo>
                        <a:pt x="0" y="85"/>
                      </a:lnTo>
                      <a:lnTo>
                        <a:pt x="311" y="0"/>
                      </a:lnTo>
                      <a:lnTo>
                        <a:pt x="311" y="322"/>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445" name="Freeform 44"/>
                <p:cNvSpPr>
                  <a:spLocks noChangeAspect="1" noEditPoints="1"/>
                </p:cNvSpPr>
                <p:nvPr/>
              </p:nvSpPr>
              <p:spPr bwMode="gray">
                <a:xfrm>
                  <a:off x="6012" y="-4547"/>
                  <a:ext cx="223" cy="269"/>
                </a:xfrm>
                <a:custGeom>
                  <a:avLst/>
                  <a:gdLst>
                    <a:gd name="T0" fmla="*/ 0 w 94"/>
                    <a:gd name="T1" fmla="*/ 3397482 h 114"/>
                    <a:gd name="T2" fmla="*/ 1247154 w 94"/>
                    <a:gd name="T3" fmla="*/ 113251 h 114"/>
                    <a:gd name="T4" fmla="*/ 1687488 w 94"/>
                    <a:gd name="T5" fmla="*/ 0 h 114"/>
                    <a:gd name="T6" fmla="*/ 2986442 w 94"/>
                    <a:gd name="T7" fmla="*/ 2675753 h 114"/>
                    <a:gd name="T8" fmla="*/ 2506013 w 94"/>
                    <a:gd name="T9" fmla="*/ 2803483 h 114"/>
                    <a:gd name="T10" fmla="*/ 2128098 w 94"/>
                    <a:gd name="T11" fmla="*/ 1968502 h 114"/>
                    <a:gd name="T12" fmla="*/ 790435 w 94"/>
                    <a:gd name="T13" fmla="*/ 2295261 h 114"/>
                    <a:gd name="T14" fmla="*/ 440335 w 94"/>
                    <a:gd name="T15" fmla="*/ 3306119 h 114"/>
                    <a:gd name="T16" fmla="*/ 0 w 94"/>
                    <a:gd name="T17" fmla="*/ 3397482 h 114"/>
                    <a:gd name="T18" fmla="*/ 926064 w 94"/>
                    <a:gd name="T19" fmla="*/ 1968502 h 114"/>
                    <a:gd name="T20" fmla="*/ 1992249 w 94"/>
                    <a:gd name="T21" fmla="*/ 1707834 h 114"/>
                    <a:gd name="T22" fmla="*/ 1687488 w 94"/>
                    <a:gd name="T23" fmla="*/ 957159 h 114"/>
                    <a:gd name="T24" fmla="*/ 1435731 w 94"/>
                    <a:gd name="T25" fmla="*/ 390291 h 114"/>
                    <a:gd name="T26" fmla="*/ 1271186 w 94"/>
                    <a:gd name="T27" fmla="*/ 984068 h 114"/>
                    <a:gd name="T28" fmla="*/ 926064 w 94"/>
                    <a:gd name="T29" fmla="*/ 1968502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14"/>
                    <a:gd name="T47" fmla="*/ 94 w 94"/>
                    <a:gd name="T48" fmla="*/ 114 h 1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14">
                      <a:moveTo>
                        <a:pt x="0" y="114"/>
                      </a:moveTo>
                      <a:cubicBezTo>
                        <a:pt x="39" y="4"/>
                        <a:pt x="39" y="4"/>
                        <a:pt x="39" y="4"/>
                      </a:cubicBezTo>
                      <a:cubicBezTo>
                        <a:pt x="53" y="0"/>
                        <a:pt x="53" y="0"/>
                        <a:pt x="53" y="0"/>
                      </a:cubicBezTo>
                      <a:cubicBezTo>
                        <a:pt x="94" y="90"/>
                        <a:pt x="94" y="90"/>
                        <a:pt x="94" y="90"/>
                      </a:cubicBezTo>
                      <a:cubicBezTo>
                        <a:pt x="79" y="94"/>
                        <a:pt x="79" y="94"/>
                        <a:pt x="79" y="94"/>
                      </a:cubicBezTo>
                      <a:cubicBezTo>
                        <a:pt x="67" y="66"/>
                        <a:pt x="67" y="66"/>
                        <a:pt x="67" y="66"/>
                      </a:cubicBezTo>
                      <a:cubicBezTo>
                        <a:pt x="25" y="77"/>
                        <a:pt x="25" y="77"/>
                        <a:pt x="25" y="77"/>
                      </a:cubicBezTo>
                      <a:cubicBezTo>
                        <a:pt x="14" y="111"/>
                        <a:pt x="14" y="111"/>
                        <a:pt x="14" y="111"/>
                      </a:cubicBezTo>
                      <a:lnTo>
                        <a:pt x="0" y="114"/>
                      </a:lnTo>
                      <a:close/>
                      <a:moveTo>
                        <a:pt x="29" y="66"/>
                      </a:moveTo>
                      <a:cubicBezTo>
                        <a:pt x="63" y="57"/>
                        <a:pt x="63" y="57"/>
                        <a:pt x="63" y="57"/>
                      </a:cubicBezTo>
                      <a:cubicBezTo>
                        <a:pt x="53" y="32"/>
                        <a:pt x="53" y="32"/>
                        <a:pt x="53" y="32"/>
                      </a:cubicBezTo>
                      <a:cubicBezTo>
                        <a:pt x="49" y="24"/>
                        <a:pt x="47" y="18"/>
                        <a:pt x="45" y="13"/>
                      </a:cubicBezTo>
                      <a:cubicBezTo>
                        <a:pt x="44" y="20"/>
                        <a:pt x="42" y="26"/>
                        <a:pt x="40" y="33"/>
                      </a:cubicBezTo>
                      <a:lnTo>
                        <a:pt x="29" y="66"/>
                      </a:lnTo>
                      <a:close/>
                    </a:path>
                  </a:pathLst>
                </a:custGeom>
                <a:solidFill>
                  <a:srgbClr val="000000"/>
                </a:solidFill>
                <a:ln w="6350">
                  <a:solidFill>
                    <a:srgbClr val="000000"/>
                  </a:solidFill>
                  <a:round/>
                  <a:headEnd/>
                  <a:tailEnd/>
                </a:ln>
              </p:spPr>
              <p:txBody>
                <a:bodyPr/>
                <a:lstStyle/>
                <a:p>
                  <a:endParaRPr lang="nl-NL"/>
                </a:p>
              </p:txBody>
            </p:sp>
            <p:sp>
              <p:nvSpPr>
                <p:cNvPr id="1446" name="Freeform 45"/>
                <p:cNvSpPr>
                  <a:spLocks noChangeAspect="1"/>
                </p:cNvSpPr>
                <p:nvPr/>
              </p:nvSpPr>
              <p:spPr bwMode="gray">
                <a:xfrm>
                  <a:off x="6395" y="-4741"/>
                  <a:ext cx="310" cy="404"/>
                </a:xfrm>
                <a:custGeom>
                  <a:avLst/>
                  <a:gdLst>
                    <a:gd name="T0" fmla="*/ 0 w 310"/>
                    <a:gd name="T1" fmla="*/ 404 h 404"/>
                    <a:gd name="T2" fmla="*/ 0 w 310"/>
                    <a:gd name="T3" fmla="*/ 83 h 404"/>
                    <a:gd name="T4" fmla="*/ 310 w 310"/>
                    <a:gd name="T5" fmla="*/ 0 h 404"/>
                    <a:gd name="T6" fmla="*/ 310 w 310"/>
                    <a:gd name="T7" fmla="*/ 321 h 404"/>
                    <a:gd name="T8" fmla="*/ 0 w 310"/>
                    <a:gd name="T9" fmla="*/ 404 h 404"/>
                    <a:gd name="T10" fmla="*/ 0 60000 65536"/>
                    <a:gd name="T11" fmla="*/ 0 60000 65536"/>
                    <a:gd name="T12" fmla="*/ 0 60000 65536"/>
                    <a:gd name="T13" fmla="*/ 0 60000 65536"/>
                    <a:gd name="T14" fmla="*/ 0 60000 65536"/>
                    <a:gd name="T15" fmla="*/ 0 w 310"/>
                    <a:gd name="T16" fmla="*/ 0 h 404"/>
                    <a:gd name="T17" fmla="*/ 310 w 310"/>
                    <a:gd name="T18" fmla="*/ 404 h 404"/>
                  </a:gdLst>
                  <a:ahLst/>
                  <a:cxnLst>
                    <a:cxn ang="T10">
                      <a:pos x="T0" y="T1"/>
                    </a:cxn>
                    <a:cxn ang="T11">
                      <a:pos x="T2" y="T3"/>
                    </a:cxn>
                    <a:cxn ang="T12">
                      <a:pos x="T4" y="T5"/>
                    </a:cxn>
                    <a:cxn ang="T13">
                      <a:pos x="T6" y="T7"/>
                    </a:cxn>
                    <a:cxn ang="T14">
                      <a:pos x="T8" y="T9"/>
                    </a:cxn>
                  </a:cxnLst>
                  <a:rect l="T15" t="T16" r="T17" b="T18"/>
                  <a:pathLst>
                    <a:path w="310" h="404">
                      <a:moveTo>
                        <a:pt x="0" y="404"/>
                      </a:moveTo>
                      <a:lnTo>
                        <a:pt x="0" y="83"/>
                      </a:lnTo>
                      <a:lnTo>
                        <a:pt x="310" y="0"/>
                      </a:lnTo>
                      <a:lnTo>
                        <a:pt x="310"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447" name="Freeform 46"/>
                <p:cNvSpPr>
                  <a:spLocks noChangeAspect="1" noEditPoints="1"/>
                </p:cNvSpPr>
                <p:nvPr/>
              </p:nvSpPr>
              <p:spPr bwMode="gray">
                <a:xfrm>
                  <a:off x="6461" y="-4663"/>
                  <a:ext cx="180" cy="267"/>
                </a:xfrm>
                <a:custGeom>
                  <a:avLst/>
                  <a:gdLst>
                    <a:gd name="T0" fmla="*/ 0 w 76"/>
                    <a:gd name="T1" fmla="*/ 3422609 h 113"/>
                    <a:gd name="T2" fmla="*/ 0 w 76"/>
                    <a:gd name="T3" fmla="*/ 394326 h 113"/>
                    <a:gd name="T4" fmla="*/ 1156303 w 76"/>
                    <a:gd name="T5" fmla="*/ 92080 h 113"/>
                    <a:gd name="T6" fmla="*/ 1749522 w 76"/>
                    <a:gd name="T7" fmla="*/ 27173 h 113"/>
                    <a:gd name="T8" fmla="*/ 2093907 w 76"/>
                    <a:gd name="T9" fmla="*/ 217570 h 113"/>
                    <a:gd name="T10" fmla="*/ 2211058 w 76"/>
                    <a:gd name="T11" fmla="*/ 601577 h 113"/>
                    <a:gd name="T12" fmla="*/ 2093907 w 76"/>
                    <a:gd name="T13" fmla="*/ 998672 h 113"/>
                    <a:gd name="T14" fmla="*/ 1777024 w 76"/>
                    <a:gd name="T15" fmla="*/ 1356467 h 113"/>
                    <a:gd name="T16" fmla="*/ 2211058 w 76"/>
                    <a:gd name="T17" fmla="*/ 1512751 h 113"/>
                    <a:gd name="T18" fmla="*/ 2366590 w 76"/>
                    <a:gd name="T19" fmla="*/ 1937035 h 113"/>
                    <a:gd name="T20" fmla="*/ 2277075 w 76"/>
                    <a:gd name="T21" fmla="*/ 2359694 h 113"/>
                    <a:gd name="T22" fmla="*/ 2025689 w 76"/>
                    <a:gd name="T23" fmla="*/ 2690314 h 113"/>
                    <a:gd name="T24" fmla="*/ 1684160 w 76"/>
                    <a:gd name="T25" fmla="*/ 2934151 h 113"/>
                    <a:gd name="T26" fmla="*/ 1182256 w 76"/>
                    <a:gd name="T27" fmla="*/ 3113067 h 113"/>
                    <a:gd name="T28" fmla="*/ 0 w 76"/>
                    <a:gd name="T29" fmla="*/ 3422609 h 113"/>
                    <a:gd name="T30" fmla="*/ 405938 w 76"/>
                    <a:gd name="T31" fmla="*/ 1551402 h 113"/>
                    <a:gd name="T32" fmla="*/ 1094812 w 76"/>
                    <a:gd name="T33" fmla="*/ 1399988 h 113"/>
                    <a:gd name="T34" fmla="*/ 1497787 w 76"/>
                    <a:gd name="T35" fmla="*/ 1241794 h 113"/>
                    <a:gd name="T36" fmla="*/ 1709813 w 76"/>
                    <a:gd name="T37" fmla="*/ 1025861 h 113"/>
                    <a:gd name="T38" fmla="*/ 1798799 w 76"/>
                    <a:gd name="T39" fmla="*/ 752831 h 113"/>
                    <a:gd name="T40" fmla="*/ 1709813 w 76"/>
                    <a:gd name="T41" fmla="*/ 488801 h 113"/>
                    <a:gd name="T42" fmla="*/ 1497787 w 76"/>
                    <a:gd name="T43" fmla="*/ 394326 h 113"/>
                    <a:gd name="T44" fmla="*/ 1026725 w 76"/>
                    <a:gd name="T45" fmla="*/ 488801 h 113"/>
                    <a:gd name="T46" fmla="*/ 405938 w 76"/>
                    <a:gd name="T47" fmla="*/ 640228 h 113"/>
                    <a:gd name="T48" fmla="*/ 405938 w 76"/>
                    <a:gd name="T49" fmla="*/ 1551402 h 113"/>
                    <a:gd name="T50" fmla="*/ 405938 w 76"/>
                    <a:gd name="T51" fmla="*/ 2972733 h 113"/>
                    <a:gd name="T52" fmla="*/ 1182256 w 76"/>
                    <a:gd name="T53" fmla="*/ 2754517 h 113"/>
                    <a:gd name="T54" fmla="*/ 1461484 w 76"/>
                    <a:gd name="T55" fmla="*/ 2663191 h 113"/>
                    <a:gd name="T56" fmla="*/ 1709813 w 76"/>
                    <a:gd name="T57" fmla="*/ 2538573 h 113"/>
                    <a:gd name="T58" fmla="*/ 1866157 w 76"/>
                    <a:gd name="T59" fmla="*/ 2332517 h 113"/>
                    <a:gd name="T60" fmla="*/ 1932556 w 76"/>
                    <a:gd name="T61" fmla="*/ 2061564 h 113"/>
                    <a:gd name="T62" fmla="*/ 1843569 w 76"/>
                    <a:gd name="T63" fmla="*/ 1778813 h 113"/>
                    <a:gd name="T64" fmla="*/ 1595240 w 76"/>
                    <a:gd name="T65" fmla="*/ 1664452 h 113"/>
                    <a:gd name="T66" fmla="*/ 1115701 w 76"/>
                    <a:gd name="T67" fmla="*/ 1731464 h 113"/>
                    <a:gd name="T68" fmla="*/ 405938 w 76"/>
                    <a:gd name="T69" fmla="*/ 1909858 h 113"/>
                    <a:gd name="T70" fmla="*/ 405938 w 76"/>
                    <a:gd name="T71" fmla="*/ 2972733 h 11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6"/>
                    <a:gd name="T109" fmla="*/ 0 h 113"/>
                    <a:gd name="T110" fmla="*/ 76 w 76"/>
                    <a:gd name="T111" fmla="*/ 113 h 11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6" h="113">
                      <a:moveTo>
                        <a:pt x="0" y="113"/>
                      </a:moveTo>
                      <a:cubicBezTo>
                        <a:pt x="0" y="13"/>
                        <a:pt x="0" y="13"/>
                        <a:pt x="0" y="13"/>
                      </a:cubicBezTo>
                      <a:cubicBezTo>
                        <a:pt x="37" y="3"/>
                        <a:pt x="37" y="3"/>
                        <a:pt x="37" y="3"/>
                      </a:cubicBezTo>
                      <a:cubicBezTo>
                        <a:pt x="45" y="1"/>
                        <a:pt x="51" y="0"/>
                        <a:pt x="56" y="1"/>
                      </a:cubicBezTo>
                      <a:cubicBezTo>
                        <a:pt x="61" y="2"/>
                        <a:pt x="64" y="4"/>
                        <a:pt x="67" y="7"/>
                      </a:cubicBezTo>
                      <a:cubicBezTo>
                        <a:pt x="69" y="11"/>
                        <a:pt x="71" y="15"/>
                        <a:pt x="71" y="20"/>
                      </a:cubicBezTo>
                      <a:cubicBezTo>
                        <a:pt x="71" y="24"/>
                        <a:pt x="70" y="28"/>
                        <a:pt x="67" y="33"/>
                      </a:cubicBezTo>
                      <a:cubicBezTo>
                        <a:pt x="65" y="37"/>
                        <a:pt x="61" y="41"/>
                        <a:pt x="57" y="45"/>
                      </a:cubicBezTo>
                      <a:cubicBezTo>
                        <a:pt x="63" y="45"/>
                        <a:pt x="68" y="47"/>
                        <a:pt x="71" y="50"/>
                      </a:cubicBezTo>
                      <a:cubicBezTo>
                        <a:pt x="74" y="54"/>
                        <a:pt x="76" y="58"/>
                        <a:pt x="76" y="64"/>
                      </a:cubicBezTo>
                      <a:cubicBezTo>
                        <a:pt x="76" y="69"/>
                        <a:pt x="75" y="73"/>
                        <a:pt x="73" y="78"/>
                      </a:cubicBezTo>
                      <a:cubicBezTo>
                        <a:pt x="71" y="83"/>
                        <a:pt x="68" y="86"/>
                        <a:pt x="65" y="89"/>
                      </a:cubicBezTo>
                      <a:cubicBezTo>
                        <a:pt x="62" y="92"/>
                        <a:pt x="59" y="95"/>
                        <a:pt x="54" y="97"/>
                      </a:cubicBezTo>
                      <a:cubicBezTo>
                        <a:pt x="50" y="100"/>
                        <a:pt x="44" y="101"/>
                        <a:pt x="38" y="103"/>
                      </a:cubicBezTo>
                      <a:lnTo>
                        <a:pt x="0" y="113"/>
                      </a:lnTo>
                      <a:close/>
                      <a:moveTo>
                        <a:pt x="13" y="51"/>
                      </a:moveTo>
                      <a:cubicBezTo>
                        <a:pt x="35" y="46"/>
                        <a:pt x="35" y="46"/>
                        <a:pt x="35" y="46"/>
                      </a:cubicBezTo>
                      <a:cubicBezTo>
                        <a:pt x="41" y="44"/>
                        <a:pt x="45" y="43"/>
                        <a:pt x="48" y="41"/>
                      </a:cubicBezTo>
                      <a:cubicBezTo>
                        <a:pt x="51" y="39"/>
                        <a:pt x="53" y="37"/>
                        <a:pt x="55" y="34"/>
                      </a:cubicBezTo>
                      <a:cubicBezTo>
                        <a:pt x="57" y="31"/>
                        <a:pt x="58" y="28"/>
                        <a:pt x="58" y="25"/>
                      </a:cubicBezTo>
                      <a:cubicBezTo>
                        <a:pt x="58" y="21"/>
                        <a:pt x="57" y="19"/>
                        <a:pt x="55" y="16"/>
                      </a:cubicBezTo>
                      <a:cubicBezTo>
                        <a:pt x="54" y="14"/>
                        <a:pt x="51" y="13"/>
                        <a:pt x="48" y="13"/>
                      </a:cubicBezTo>
                      <a:cubicBezTo>
                        <a:pt x="45" y="13"/>
                        <a:pt x="40" y="14"/>
                        <a:pt x="33" y="16"/>
                      </a:cubicBezTo>
                      <a:cubicBezTo>
                        <a:pt x="13" y="21"/>
                        <a:pt x="13" y="21"/>
                        <a:pt x="13" y="21"/>
                      </a:cubicBezTo>
                      <a:lnTo>
                        <a:pt x="13" y="51"/>
                      </a:lnTo>
                      <a:close/>
                      <a:moveTo>
                        <a:pt x="13" y="98"/>
                      </a:moveTo>
                      <a:cubicBezTo>
                        <a:pt x="38" y="91"/>
                        <a:pt x="38" y="91"/>
                        <a:pt x="38" y="91"/>
                      </a:cubicBezTo>
                      <a:cubicBezTo>
                        <a:pt x="42" y="90"/>
                        <a:pt x="45" y="89"/>
                        <a:pt x="47" y="88"/>
                      </a:cubicBezTo>
                      <a:cubicBezTo>
                        <a:pt x="50" y="87"/>
                        <a:pt x="53" y="85"/>
                        <a:pt x="55" y="84"/>
                      </a:cubicBezTo>
                      <a:cubicBezTo>
                        <a:pt x="57" y="82"/>
                        <a:pt x="59" y="80"/>
                        <a:pt x="60" y="77"/>
                      </a:cubicBezTo>
                      <a:cubicBezTo>
                        <a:pt x="61" y="74"/>
                        <a:pt x="62" y="71"/>
                        <a:pt x="62" y="68"/>
                      </a:cubicBezTo>
                      <a:cubicBezTo>
                        <a:pt x="62" y="64"/>
                        <a:pt x="61" y="61"/>
                        <a:pt x="59" y="59"/>
                      </a:cubicBezTo>
                      <a:cubicBezTo>
                        <a:pt x="57" y="56"/>
                        <a:pt x="54" y="55"/>
                        <a:pt x="51" y="55"/>
                      </a:cubicBezTo>
                      <a:cubicBezTo>
                        <a:pt x="48" y="55"/>
                        <a:pt x="43" y="55"/>
                        <a:pt x="36" y="57"/>
                      </a:cubicBezTo>
                      <a:cubicBezTo>
                        <a:pt x="13" y="63"/>
                        <a:pt x="13" y="63"/>
                        <a:pt x="13" y="63"/>
                      </a:cubicBezTo>
                      <a:lnTo>
                        <a:pt x="13" y="98"/>
                      </a:lnTo>
                      <a:close/>
                    </a:path>
                  </a:pathLst>
                </a:custGeom>
                <a:solidFill>
                  <a:srgbClr val="000000"/>
                </a:solidFill>
                <a:ln w="6350">
                  <a:solidFill>
                    <a:srgbClr val="000000"/>
                  </a:solidFill>
                  <a:round/>
                  <a:headEnd/>
                  <a:tailEnd/>
                </a:ln>
              </p:spPr>
              <p:txBody>
                <a:bodyPr/>
                <a:lstStyle/>
                <a:p>
                  <a:endParaRPr lang="nl-NL"/>
                </a:p>
              </p:txBody>
            </p:sp>
            <p:sp>
              <p:nvSpPr>
                <p:cNvPr id="1448" name="Freeform 47"/>
                <p:cNvSpPr>
                  <a:spLocks noChangeAspect="1"/>
                </p:cNvSpPr>
                <p:nvPr/>
              </p:nvSpPr>
              <p:spPr bwMode="gray">
                <a:xfrm>
                  <a:off x="6818" y="-4854"/>
                  <a:ext cx="309" cy="404"/>
                </a:xfrm>
                <a:custGeom>
                  <a:avLst/>
                  <a:gdLst>
                    <a:gd name="T0" fmla="*/ 0 w 309"/>
                    <a:gd name="T1" fmla="*/ 404 h 404"/>
                    <a:gd name="T2" fmla="*/ 0 w 309"/>
                    <a:gd name="T3" fmla="*/ 82 h 404"/>
                    <a:gd name="T4" fmla="*/ 309 w 309"/>
                    <a:gd name="T5" fmla="*/ 0 h 404"/>
                    <a:gd name="T6" fmla="*/ 309 w 309"/>
                    <a:gd name="T7" fmla="*/ 321 h 404"/>
                    <a:gd name="T8" fmla="*/ 0 w 309"/>
                    <a:gd name="T9" fmla="*/ 404 h 404"/>
                    <a:gd name="T10" fmla="*/ 0 60000 65536"/>
                    <a:gd name="T11" fmla="*/ 0 60000 65536"/>
                    <a:gd name="T12" fmla="*/ 0 60000 65536"/>
                    <a:gd name="T13" fmla="*/ 0 60000 65536"/>
                    <a:gd name="T14" fmla="*/ 0 60000 65536"/>
                    <a:gd name="T15" fmla="*/ 0 w 309"/>
                    <a:gd name="T16" fmla="*/ 0 h 404"/>
                    <a:gd name="T17" fmla="*/ 309 w 309"/>
                    <a:gd name="T18" fmla="*/ 404 h 404"/>
                  </a:gdLst>
                  <a:ahLst/>
                  <a:cxnLst>
                    <a:cxn ang="T10">
                      <a:pos x="T0" y="T1"/>
                    </a:cxn>
                    <a:cxn ang="T11">
                      <a:pos x="T2" y="T3"/>
                    </a:cxn>
                    <a:cxn ang="T12">
                      <a:pos x="T4" y="T5"/>
                    </a:cxn>
                    <a:cxn ang="T13">
                      <a:pos x="T6" y="T7"/>
                    </a:cxn>
                    <a:cxn ang="T14">
                      <a:pos x="T8" y="T9"/>
                    </a:cxn>
                  </a:cxnLst>
                  <a:rect l="T15" t="T16" r="T17" b="T18"/>
                  <a:pathLst>
                    <a:path w="309" h="404">
                      <a:moveTo>
                        <a:pt x="0" y="404"/>
                      </a:moveTo>
                      <a:lnTo>
                        <a:pt x="0" y="82"/>
                      </a:lnTo>
                      <a:lnTo>
                        <a:pt x="309" y="0"/>
                      </a:lnTo>
                      <a:lnTo>
                        <a:pt x="309" y="321"/>
                      </a:lnTo>
                      <a:lnTo>
                        <a:pt x="0" y="404"/>
                      </a:lnTo>
                      <a:close/>
                    </a:path>
                  </a:pathLst>
                </a:custGeom>
                <a:noFill/>
                <a:ln w="6350">
                  <a:solidFill>
                    <a:srgbClr val="0C080C"/>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1449" name="Freeform 48"/>
                <p:cNvSpPr>
                  <a:spLocks noChangeAspect="1"/>
                </p:cNvSpPr>
                <p:nvPr/>
              </p:nvSpPr>
              <p:spPr bwMode="gray">
                <a:xfrm>
                  <a:off x="6868" y="-4784"/>
                  <a:ext cx="212" cy="263"/>
                </a:xfrm>
                <a:custGeom>
                  <a:avLst/>
                  <a:gdLst>
                    <a:gd name="T0" fmla="*/ 2218879 w 90"/>
                    <a:gd name="T1" fmla="*/ 1967799 h 111"/>
                    <a:gd name="T2" fmla="*/ 2623609 w 90"/>
                    <a:gd name="T3" fmla="*/ 1967799 h 111"/>
                    <a:gd name="T4" fmla="*/ 2192252 w 90"/>
                    <a:gd name="T5" fmla="*/ 2882514 h 111"/>
                    <a:gd name="T6" fmla="*/ 1399966 w 90"/>
                    <a:gd name="T7" fmla="*/ 3383964 h 111"/>
                    <a:gd name="T8" fmla="*/ 604758 w 90"/>
                    <a:gd name="T9" fmla="*/ 3383964 h 111"/>
                    <a:gd name="T10" fmla="*/ 146923 w 90"/>
                    <a:gd name="T11" fmla="*/ 2904262 h 111"/>
                    <a:gd name="T12" fmla="*/ 0 w 90"/>
                    <a:gd name="T13" fmla="*/ 2101894 h 111"/>
                    <a:gd name="T14" fmla="*/ 174250 w 90"/>
                    <a:gd name="T15" fmla="*/ 1164898 h 111"/>
                    <a:gd name="T16" fmla="*/ 667258 w 90"/>
                    <a:gd name="T17" fmla="*/ 472893 h 111"/>
                    <a:gd name="T18" fmla="*/ 1399966 w 90"/>
                    <a:gd name="T19" fmla="*/ 65496 h 111"/>
                    <a:gd name="T20" fmla="*/ 2156351 w 90"/>
                    <a:gd name="T21" fmla="*/ 94336 h 111"/>
                    <a:gd name="T22" fmla="*/ 2567707 w 90"/>
                    <a:gd name="T23" fmla="*/ 658528 h 111"/>
                    <a:gd name="T24" fmla="*/ 2192252 w 90"/>
                    <a:gd name="T25" fmla="*/ 871189 h 111"/>
                    <a:gd name="T26" fmla="*/ 1893612 w 90"/>
                    <a:gd name="T27" fmla="*/ 435049 h 111"/>
                    <a:gd name="T28" fmla="*/ 1399966 w 90"/>
                    <a:gd name="T29" fmla="*/ 435049 h 111"/>
                    <a:gd name="T30" fmla="*/ 815222 w 90"/>
                    <a:gd name="T31" fmla="*/ 781816 h 111"/>
                    <a:gd name="T32" fmla="*/ 493734 w 90"/>
                    <a:gd name="T33" fmla="*/ 1349046 h 111"/>
                    <a:gd name="T34" fmla="*/ 410456 w 90"/>
                    <a:gd name="T35" fmla="*/ 1967799 h 111"/>
                    <a:gd name="T36" fmla="*/ 493734 w 90"/>
                    <a:gd name="T37" fmla="*/ 2654779 h 111"/>
                    <a:gd name="T38" fmla="*/ 841824 w 90"/>
                    <a:gd name="T39" fmla="*/ 3000738 h 111"/>
                    <a:gd name="T40" fmla="*/ 1335558 w 90"/>
                    <a:gd name="T41" fmla="*/ 3038368 h 111"/>
                    <a:gd name="T42" fmla="*/ 1920301 w 90"/>
                    <a:gd name="T43" fmla="*/ 2654779 h 111"/>
                    <a:gd name="T44" fmla="*/ 2218879 w 90"/>
                    <a:gd name="T45" fmla="*/ 1967799 h 11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90"/>
                    <a:gd name="T70" fmla="*/ 0 h 111"/>
                    <a:gd name="T71" fmla="*/ 90 w 90"/>
                    <a:gd name="T72" fmla="*/ 111 h 11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90" h="111">
                      <a:moveTo>
                        <a:pt x="76" y="63"/>
                      </a:moveTo>
                      <a:cubicBezTo>
                        <a:pt x="90" y="63"/>
                        <a:pt x="90" y="63"/>
                        <a:pt x="90" y="63"/>
                      </a:cubicBezTo>
                      <a:cubicBezTo>
                        <a:pt x="87" y="75"/>
                        <a:pt x="82" y="84"/>
                        <a:pt x="75" y="92"/>
                      </a:cubicBezTo>
                      <a:cubicBezTo>
                        <a:pt x="67" y="100"/>
                        <a:pt x="58" y="105"/>
                        <a:pt x="48" y="108"/>
                      </a:cubicBezTo>
                      <a:cubicBezTo>
                        <a:pt x="37" y="111"/>
                        <a:pt x="28" y="111"/>
                        <a:pt x="21" y="108"/>
                      </a:cubicBezTo>
                      <a:cubicBezTo>
                        <a:pt x="14" y="106"/>
                        <a:pt x="9" y="100"/>
                        <a:pt x="5" y="93"/>
                      </a:cubicBezTo>
                      <a:cubicBezTo>
                        <a:pt x="1" y="85"/>
                        <a:pt x="0" y="77"/>
                        <a:pt x="0" y="67"/>
                      </a:cubicBezTo>
                      <a:cubicBezTo>
                        <a:pt x="0" y="56"/>
                        <a:pt x="2" y="46"/>
                        <a:pt x="6" y="37"/>
                      </a:cubicBezTo>
                      <a:cubicBezTo>
                        <a:pt x="10" y="28"/>
                        <a:pt x="16" y="21"/>
                        <a:pt x="23" y="15"/>
                      </a:cubicBezTo>
                      <a:cubicBezTo>
                        <a:pt x="31" y="9"/>
                        <a:pt x="39" y="5"/>
                        <a:pt x="48" y="2"/>
                      </a:cubicBezTo>
                      <a:cubicBezTo>
                        <a:pt x="58" y="0"/>
                        <a:pt x="67" y="0"/>
                        <a:pt x="74" y="3"/>
                      </a:cubicBezTo>
                      <a:cubicBezTo>
                        <a:pt x="81" y="7"/>
                        <a:pt x="85" y="13"/>
                        <a:pt x="88" y="21"/>
                      </a:cubicBezTo>
                      <a:cubicBezTo>
                        <a:pt x="75" y="28"/>
                        <a:pt x="75" y="28"/>
                        <a:pt x="75" y="28"/>
                      </a:cubicBezTo>
                      <a:cubicBezTo>
                        <a:pt x="72" y="21"/>
                        <a:pt x="69" y="17"/>
                        <a:pt x="65" y="14"/>
                      </a:cubicBezTo>
                      <a:cubicBezTo>
                        <a:pt x="60" y="12"/>
                        <a:pt x="54" y="12"/>
                        <a:pt x="48" y="14"/>
                      </a:cubicBezTo>
                      <a:cubicBezTo>
                        <a:pt x="40" y="16"/>
                        <a:pt x="33" y="20"/>
                        <a:pt x="28" y="25"/>
                      </a:cubicBezTo>
                      <a:cubicBezTo>
                        <a:pt x="23" y="30"/>
                        <a:pt x="19" y="36"/>
                        <a:pt x="17" y="43"/>
                      </a:cubicBezTo>
                      <a:cubicBezTo>
                        <a:pt x="15" y="50"/>
                        <a:pt x="14" y="56"/>
                        <a:pt x="14" y="63"/>
                      </a:cubicBezTo>
                      <a:cubicBezTo>
                        <a:pt x="14" y="72"/>
                        <a:pt x="15" y="79"/>
                        <a:pt x="17" y="85"/>
                      </a:cubicBezTo>
                      <a:cubicBezTo>
                        <a:pt x="20" y="91"/>
                        <a:pt x="24" y="95"/>
                        <a:pt x="29" y="96"/>
                      </a:cubicBezTo>
                      <a:cubicBezTo>
                        <a:pt x="34" y="98"/>
                        <a:pt x="40" y="98"/>
                        <a:pt x="46" y="97"/>
                      </a:cubicBezTo>
                      <a:cubicBezTo>
                        <a:pt x="54" y="95"/>
                        <a:pt x="60" y="91"/>
                        <a:pt x="66" y="85"/>
                      </a:cubicBezTo>
                      <a:cubicBezTo>
                        <a:pt x="71" y="79"/>
                        <a:pt x="74" y="72"/>
                        <a:pt x="76" y="63"/>
                      </a:cubicBezTo>
                      <a:close/>
                    </a:path>
                  </a:pathLst>
                </a:custGeom>
                <a:solidFill>
                  <a:srgbClr val="000000"/>
                </a:solidFill>
                <a:ln w="6350">
                  <a:solidFill>
                    <a:srgbClr val="000000"/>
                  </a:solidFill>
                  <a:round/>
                  <a:headEnd/>
                  <a:tailEnd/>
                </a:ln>
              </p:spPr>
              <p:txBody>
                <a:bodyPr/>
                <a:lstStyle/>
                <a:p>
                  <a:endParaRPr lang="nl-NL"/>
                </a:p>
              </p:txBody>
            </p:sp>
          </p:grpSp>
          <p:sp>
            <p:nvSpPr>
              <p:cNvPr id="1394" name="Freeform 49"/>
              <p:cNvSpPr>
                <a:spLocks noChangeAspect="1"/>
              </p:cNvSpPr>
              <p:nvPr/>
            </p:nvSpPr>
            <p:spPr bwMode="gray">
              <a:xfrm>
                <a:off x="1263" y="2333"/>
                <a:ext cx="1288" cy="345"/>
              </a:xfrm>
              <a:custGeom>
                <a:avLst/>
                <a:gdLst>
                  <a:gd name="T0" fmla="*/ 0 w 161"/>
                  <a:gd name="T1" fmla="*/ 10632 h 44"/>
                  <a:gd name="T2" fmla="*/ 41472 w 161"/>
                  <a:gd name="T3" fmla="*/ 0 h 44"/>
                  <a:gd name="T4" fmla="*/ 82432 w 161"/>
                  <a:gd name="T5" fmla="*/ 10632 h 44"/>
                  <a:gd name="T6" fmla="*/ 41472 w 161"/>
                  <a:gd name="T7" fmla="*/ 21210 h 44"/>
                  <a:gd name="T8" fmla="*/ 0 w 161"/>
                  <a:gd name="T9" fmla="*/ 10632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395" name="Group 50"/>
              <p:cNvGrpSpPr>
                <a:grpSpLocks/>
              </p:cNvGrpSpPr>
              <p:nvPr/>
            </p:nvGrpSpPr>
            <p:grpSpPr bwMode="auto">
              <a:xfrm>
                <a:off x="1659" y="2161"/>
                <a:ext cx="452" cy="410"/>
                <a:chOff x="1616" y="1772"/>
                <a:chExt cx="452" cy="410"/>
              </a:xfrm>
            </p:grpSpPr>
            <p:grpSp>
              <p:nvGrpSpPr>
                <p:cNvPr id="1396" name="Group 51"/>
                <p:cNvGrpSpPr>
                  <a:grpSpLocks/>
                </p:cNvGrpSpPr>
                <p:nvPr/>
              </p:nvGrpSpPr>
              <p:grpSpPr bwMode="auto">
                <a:xfrm>
                  <a:off x="1616" y="1772"/>
                  <a:ext cx="132" cy="314"/>
                  <a:chOff x="1616" y="1772"/>
                  <a:chExt cx="132" cy="314"/>
                </a:xfrm>
              </p:grpSpPr>
              <p:sp>
                <p:nvSpPr>
                  <p:cNvPr id="1432" name="Freeform 52"/>
                  <p:cNvSpPr>
                    <a:spLocks noChangeAspect="1"/>
                  </p:cNvSpPr>
                  <p:nvPr/>
                </p:nvSpPr>
                <p:spPr bwMode="gray">
                  <a:xfrm flipH="1">
                    <a:off x="1655" y="1923"/>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433" name="Freeform 53"/>
                  <p:cNvSpPr>
                    <a:spLocks noChangeAspect="1"/>
                  </p:cNvSpPr>
                  <p:nvPr/>
                </p:nvSpPr>
                <p:spPr bwMode="gray">
                  <a:xfrm flipH="1">
                    <a:off x="1616" y="1815"/>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434" name="Freeform 54"/>
                  <p:cNvSpPr>
                    <a:spLocks noChangeAspect="1"/>
                  </p:cNvSpPr>
                  <p:nvPr/>
                </p:nvSpPr>
                <p:spPr bwMode="gray">
                  <a:xfrm flipH="1">
                    <a:off x="1662" y="1806"/>
                    <a:ext cx="43"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435" name="Oval 55"/>
                  <p:cNvSpPr>
                    <a:spLocks noChangeAspect="1" noChangeArrowheads="1"/>
                  </p:cNvSpPr>
                  <p:nvPr/>
                </p:nvSpPr>
                <p:spPr bwMode="gray">
                  <a:xfrm>
                    <a:off x="1659" y="1772"/>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436" name="Freeform 56"/>
                  <p:cNvSpPr>
                    <a:spLocks noChangeAspect="1"/>
                  </p:cNvSpPr>
                  <p:nvPr/>
                </p:nvSpPr>
                <p:spPr bwMode="gray">
                  <a:xfrm flipH="1">
                    <a:off x="1680" y="1839"/>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397" name="Group 57"/>
                <p:cNvGrpSpPr>
                  <a:grpSpLocks noChangeAspect="1"/>
                </p:cNvGrpSpPr>
                <p:nvPr/>
              </p:nvGrpSpPr>
              <p:grpSpPr bwMode="auto">
                <a:xfrm>
                  <a:off x="1885" y="1851"/>
                  <a:ext cx="155" cy="263"/>
                  <a:chOff x="2191" y="2591"/>
                  <a:chExt cx="312" cy="532"/>
                </a:xfrm>
              </p:grpSpPr>
              <p:sp>
                <p:nvSpPr>
                  <p:cNvPr id="1426" name="Freeform 58"/>
                  <p:cNvSpPr>
                    <a:spLocks noChangeAspect="1" noEditPoints="1"/>
                  </p:cNvSpPr>
                  <p:nvPr/>
                </p:nvSpPr>
                <p:spPr bwMode="gray">
                  <a:xfrm>
                    <a:off x="2191" y="2678"/>
                    <a:ext cx="312" cy="245"/>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427" name="Freeform 59"/>
                  <p:cNvSpPr>
                    <a:spLocks noChangeAspect="1"/>
                  </p:cNvSpPr>
                  <p:nvPr/>
                </p:nvSpPr>
                <p:spPr bwMode="gray">
                  <a:xfrm>
                    <a:off x="2346" y="2662"/>
                    <a:ext cx="87" cy="54"/>
                  </a:xfrm>
                  <a:custGeom>
                    <a:avLst/>
                    <a:gdLst>
                      <a:gd name="T0" fmla="*/ 836 w 66"/>
                      <a:gd name="T1" fmla="*/ 1052 h 41"/>
                      <a:gd name="T2" fmla="*/ 264 w 66"/>
                      <a:gd name="T3" fmla="*/ 628 h 41"/>
                      <a:gd name="T4" fmla="*/ 448 w 66"/>
                      <a:gd name="T5" fmla="*/ 345 h 41"/>
                      <a:gd name="T6" fmla="*/ 1487 w 66"/>
                      <a:gd name="T7" fmla="*/ 448 h 41"/>
                      <a:gd name="T8" fmla="*/ 1555 w 66"/>
                      <a:gd name="T9" fmla="*/ 788 h 41"/>
                      <a:gd name="T10" fmla="*/ 836 w 66"/>
                      <a:gd name="T11" fmla="*/ 1052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428" name="Freeform 60"/>
                  <p:cNvSpPr>
                    <a:spLocks noChangeAspect="1"/>
                  </p:cNvSpPr>
                  <p:nvPr/>
                </p:nvSpPr>
                <p:spPr bwMode="gray">
                  <a:xfrm>
                    <a:off x="2239" y="2886"/>
                    <a:ext cx="209" cy="237"/>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429" name="Oval 61"/>
                  <p:cNvSpPr>
                    <a:spLocks noChangeAspect="1" noChangeArrowheads="1"/>
                  </p:cNvSpPr>
                  <p:nvPr/>
                </p:nvSpPr>
                <p:spPr bwMode="gray">
                  <a:xfrm flipH="1">
                    <a:off x="2336" y="2591"/>
                    <a:ext cx="105"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430" name="Freeform 62"/>
                  <p:cNvSpPr>
                    <a:spLocks noChangeAspect="1"/>
                  </p:cNvSpPr>
                  <p:nvPr/>
                </p:nvSpPr>
                <p:spPr bwMode="gray">
                  <a:xfrm>
                    <a:off x="2356" y="2721"/>
                    <a:ext cx="35" cy="165"/>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431" name="Freeform 63"/>
                  <p:cNvSpPr>
                    <a:spLocks noChangeAspect="1"/>
                  </p:cNvSpPr>
                  <p:nvPr/>
                </p:nvSpPr>
                <p:spPr bwMode="gray">
                  <a:xfrm>
                    <a:off x="2356" y="2840"/>
                    <a:ext cx="119" cy="71"/>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1398" name="Group 64"/>
                <p:cNvGrpSpPr>
                  <a:grpSpLocks noChangeAspect="1"/>
                </p:cNvGrpSpPr>
                <p:nvPr/>
              </p:nvGrpSpPr>
              <p:grpSpPr bwMode="auto">
                <a:xfrm flipH="1">
                  <a:off x="1621" y="1953"/>
                  <a:ext cx="447" cy="229"/>
                  <a:chOff x="786" y="2382"/>
                  <a:chExt cx="1190" cy="634"/>
                </a:xfrm>
              </p:grpSpPr>
              <p:sp>
                <p:nvSpPr>
                  <p:cNvPr id="1414" name="Freeform 65"/>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415" name="Freeform 66"/>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416" name="Freeform 67"/>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417" name="Freeform 68"/>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418" name="Freeform 69"/>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419" name="Freeform 70"/>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420" name="Freeform 71"/>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421" name="Freeform 72"/>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422" name="Freeform 73"/>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423" name="Freeform 74"/>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424" name="Freeform 75"/>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425" name="Freeform 76"/>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399" name="Group 77"/>
                <p:cNvGrpSpPr>
                  <a:grpSpLocks noChangeAspect="1"/>
                </p:cNvGrpSpPr>
                <p:nvPr/>
              </p:nvGrpSpPr>
              <p:grpSpPr bwMode="auto">
                <a:xfrm>
                  <a:off x="1772" y="1916"/>
                  <a:ext cx="191" cy="108"/>
                  <a:chOff x="347" y="3532"/>
                  <a:chExt cx="907" cy="516"/>
                </a:xfrm>
              </p:grpSpPr>
              <p:sp>
                <p:nvSpPr>
                  <p:cNvPr id="1406" name="Freeform 78"/>
                  <p:cNvSpPr>
                    <a:spLocks noChangeAspect="1"/>
                  </p:cNvSpPr>
                  <p:nvPr/>
                </p:nvSpPr>
                <p:spPr bwMode="gray">
                  <a:xfrm>
                    <a:off x="800" y="3573"/>
                    <a:ext cx="303" cy="394"/>
                  </a:xfrm>
                  <a:custGeom>
                    <a:avLst/>
                    <a:gdLst>
                      <a:gd name="T0" fmla="*/ 0 w 303"/>
                      <a:gd name="T1" fmla="*/ 0 h 394"/>
                      <a:gd name="T2" fmla="*/ 0 w 303"/>
                      <a:gd name="T3" fmla="*/ 312 h 394"/>
                      <a:gd name="T4" fmla="*/ 303 w 303"/>
                      <a:gd name="T5" fmla="*/ 394 h 394"/>
                      <a:gd name="T6" fmla="*/ 303 w 303"/>
                      <a:gd name="T7" fmla="*/ 82 h 394"/>
                      <a:gd name="T8" fmla="*/ 0 w 303"/>
                      <a:gd name="T9" fmla="*/ 0 h 394"/>
                      <a:gd name="T10" fmla="*/ 0 60000 65536"/>
                      <a:gd name="T11" fmla="*/ 0 60000 65536"/>
                      <a:gd name="T12" fmla="*/ 0 60000 65536"/>
                      <a:gd name="T13" fmla="*/ 0 60000 65536"/>
                      <a:gd name="T14" fmla="*/ 0 60000 65536"/>
                      <a:gd name="T15" fmla="*/ 0 w 303"/>
                      <a:gd name="T16" fmla="*/ 0 h 394"/>
                      <a:gd name="T17" fmla="*/ 303 w 303"/>
                      <a:gd name="T18" fmla="*/ 394 h 394"/>
                    </a:gdLst>
                    <a:ahLst/>
                    <a:cxnLst>
                      <a:cxn ang="T10">
                        <a:pos x="T0" y="T1"/>
                      </a:cxn>
                      <a:cxn ang="T11">
                        <a:pos x="T2" y="T3"/>
                      </a:cxn>
                      <a:cxn ang="T12">
                        <a:pos x="T4" y="T5"/>
                      </a:cxn>
                      <a:cxn ang="T13">
                        <a:pos x="T6" y="T7"/>
                      </a:cxn>
                      <a:cxn ang="T14">
                        <a:pos x="T8" y="T9"/>
                      </a:cxn>
                    </a:cxnLst>
                    <a:rect l="T15" t="T16" r="T17" b="T18"/>
                    <a:pathLst>
                      <a:path w="303" h="394">
                        <a:moveTo>
                          <a:pt x="0" y="0"/>
                        </a:moveTo>
                        <a:lnTo>
                          <a:pt x="0" y="312"/>
                        </a:lnTo>
                        <a:lnTo>
                          <a:pt x="303" y="394"/>
                        </a:lnTo>
                        <a:lnTo>
                          <a:pt x="303" y="82"/>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407" name="Freeform 79"/>
                  <p:cNvSpPr>
                    <a:spLocks noChangeAspect="1"/>
                  </p:cNvSpPr>
                  <p:nvPr/>
                </p:nvSpPr>
                <p:spPr bwMode="gray">
                  <a:xfrm>
                    <a:off x="800" y="3655"/>
                    <a:ext cx="303" cy="393"/>
                  </a:xfrm>
                  <a:custGeom>
                    <a:avLst/>
                    <a:gdLst>
                      <a:gd name="T0" fmla="*/ 0 w 303"/>
                      <a:gd name="T1" fmla="*/ 393 h 393"/>
                      <a:gd name="T2" fmla="*/ 0 w 303"/>
                      <a:gd name="T3" fmla="*/ 81 h 393"/>
                      <a:gd name="T4" fmla="*/ 303 w 303"/>
                      <a:gd name="T5" fmla="*/ 0 h 393"/>
                      <a:gd name="T6" fmla="*/ 303 w 303"/>
                      <a:gd name="T7" fmla="*/ 312 h 393"/>
                      <a:gd name="T8" fmla="*/ 0 w 303"/>
                      <a:gd name="T9" fmla="*/ 393 h 393"/>
                      <a:gd name="T10" fmla="*/ 0 60000 65536"/>
                      <a:gd name="T11" fmla="*/ 0 60000 65536"/>
                      <a:gd name="T12" fmla="*/ 0 60000 65536"/>
                      <a:gd name="T13" fmla="*/ 0 60000 65536"/>
                      <a:gd name="T14" fmla="*/ 0 60000 65536"/>
                      <a:gd name="T15" fmla="*/ 0 w 303"/>
                      <a:gd name="T16" fmla="*/ 0 h 393"/>
                      <a:gd name="T17" fmla="*/ 303 w 303"/>
                      <a:gd name="T18" fmla="*/ 393 h 393"/>
                    </a:gdLst>
                    <a:ahLst/>
                    <a:cxnLst>
                      <a:cxn ang="T10">
                        <a:pos x="T0" y="T1"/>
                      </a:cxn>
                      <a:cxn ang="T11">
                        <a:pos x="T2" y="T3"/>
                      </a:cxn>
                      <a:cxn ang="T12">
                        <a:pos x="T4" y="T5"/>
                      </a:cxn>
                      <a:cxn ang="T13">
                        <a:pos x="T6" y="T7"/>
                      </a:cxn>
                      <a:cxn ang="T14">
                        <a:pos x="T8" y="T9"/>
                      </a:cxn>
                    </a:cxnLst>
                    <a:rect l="T15" t="T16" r="T17" b="T18"/>
                    <a:pathLst>
                      <a:path w="303" h="393">
                        <a:moveTo>
                          <a:pt x="0" y="393"/>
                        </a:moveTo>
                        <a:lnTo>
                          <a:pt x="0" y="81"/>
                        </a:lnTo>
                        <a:lnTo>
                          <a:pt x="303" y="0"/>
                        </a:lnTo>
                        <a:lnTo>
                          <a:pt x="303" y="312"/>
                        </a:lnTo>
                        <a:lnTo>
                          <a:pt x="0" y="393"/>
                        </a:lnTo>
                        <a:close/>
                      </a:path>
                    </a:pathLst>
                  </a:custGeom>
                  <a:solidFill>
                    <a:srgbClr val="FF9933"/>
                  </a:solidFill>
                  <a:ln w="6350">
                    <a:solidFill>
                      <a:srgbClr val="000000"/>
                    </a:solidFill>
                    <a:miter lim="800000"/>
                    <a:headEnd/>
                    <a:tailEnd/>
                  </a:ln>
                </p:spPr>
                <p:txBody>
                  <a:bodyPr/>
                  <a:lstStyle/>
                  <a:p>
                    <a:endParaRPr lang="nl-NL"/>
                  </a:p>
                </p:txBody>
              </p:sp>
              <p:sp>
                <p:nvSpPr>
                  <p:cNvPr id="1408" name="Freeform 80"/>
                  <p:cNvSpPr>
                    <a:spLocks noChangeAspect="1"/>
                  </p:cNvSpPr>
                  <p:nvPr/>
                </p:nvSpPr>
                <p:spPr bwMode="gray">
                  <a:xfrm>
                    <a:off x="501" y="3573"/>
                    <a:ext cx="299" cy="394"/>
                  </a:xfrm>
                  <a:custGeom>
                    <a:avLst/>
                    <a:gdLst>
                      <a:gd name="T0" fmla="*/ 0 w 299"/>
                      <a:gd name="T1" fmla="*/ 394 h 394"/>
                      <a:gd name="T2" fmla="*/ 0 w 299"/>
                      <a:gd name="T3" fmla="*/ 82 h 394"/>
                      <a:gd name="T4" fmla="*/ 299 w 299"/>
                      <a:gd name="T5" fmla="*/ 0 h 394"/>
                      <a:gd name="T6" fmla="*/ 299 w 299"/>
                      <a:gd name="T7" fmla="*/ 312 h 394"/>
                      <a:gd name="T8" fmla="*/ 0 w 299"/>
                      <a:gd name="T9" fmla="*/ 394 h 394"/>
                      <a:gd name="T10" fmla="*/ 0 60000 65536"/>
                      <a:gd name="T11" fmla="*/ 0 60000 65536"/>
                      <a:gd name="T12" fmla="*/ 0 60000 65536"/>
                      <a:gd name="T13" fmla="*/ 0 60000 65536"/>
                      <a:gd name="T14" fmla="*/ 0 60000 65536"/>
                      <a:gd name="T15" fmla="*/ 0 w 299"/>
                      <a:gd name="T16" fmla="*/ 0 h 394"/>
                      <a:gd name="T17" fmla="*/ 299 w 299"/>
                      <a:gd name="T18" fmla="*/ 394 h 394"/>
                    </a:gdLst>
                    <a:ahLst/>
                    <a:cxnLst>
                      <a:cxn ang="T10">
                        <a:pos x="T0" y="T1"/>
                      </a:cxn>
                      <a:cxn ang="T11">
                        <a:pos x="T2" y="T3"/>
                      </a:cxn>
                      <a:cxn ang="T12">
                        <a:pos x="T4" y="T5"/>
                      </a:cxn>
                      <a:cxn ang="T13">
                        <a:pos x="T6" y="T7"/>
                      </a:cxn>
                      <a:cxn ang="T14">
                        <a:pos x="T8" y="T9"/>
                      </a:cxn>
                    </a:cxnLst>
                    <a:rect l="T15" t="T16" r="T17" b="T18"/>
                    <a:pathLst>
                      <a:path w="299" h="394">
                        <a:moveTo>
                          <a:pt x="0" y="394"/>
                        </a:moveTo>
                        <a:lnTo>
                          <a:pt x="0" y="82"/>
                        </a:lnTo>
                        <a:lnTo>
                          <a:pt x="299" y="0"/>
                        </a:lnTo>
                        <a:lnTo>
                          <a:pt x="299" y="312"/>
                        </a:lnTo>
                        <a:lnTo>
                          <a:pt x="0" y="394"/>
                        </a:lnTo>
                        <a:close/>
                      </a:path>
                    </a:pathLst>
                  </a:custGeom>
                  <a:solidFill>
                    <a:srgbClr val="FF9933"/>
                  </a:solidFill>
                  <a:ln w="6350">
                    <a:solidFill>
                      <a:srgbClr val="000000"/>
                    </a:solidFill>
                    <a:miter lim="800000"/>
                    <a:headEnd/>
                    <a:tailEnd/>
                  </a:ln>
                </p:spPr>
                <p:txBody>
                  <a:bodyPr/>
                  <a:lstStyle/>
                  <a:p>
                    <a:endParaRPr lang="nl-NL"/>
                  </a:p>
                </p:txBody>
              </p:sp>
              <p:sp>
                <p:nvSpPr>
                  <p:cNvPr id="1409" name="Freeform 81"/>
                  <p:cNvSpPr>
                    <a:spLocks noChangeAspect="1"/>
                  </p:cNvSpPr>
                  <p:nvPr/>
                </p:nvSpPr>
                <p:spPr bwMode="gray">
                  <a:xfrm>
                    <a:off x="501" y="3655"/>
                    <a:ext cx="299" cy="393"/>
                  </a:xfrm>
                  <a:custGeom>
                    <a:avLst/>
                    <a:gdLst>
                      <a:gd name="T0" fmla="*/ 0 w 299"/>
                      <a:gd name="T1" fmla="*/ 0 h 393"/>
                      <a:gd name="T2" fmla="*/ 0 w 299"/>
                      <a:gd name="T3" fmla="*/ 312 h 393"/>
                      <a:gd name="T4" fmla="*/ 299 w 299"/>
                      <a:gd name="T5" fmla="*/ 393 h 393"/>
                      <a:gd name="T6" fmla="*/ 299 w 299"/>
                      <a:gd name="T7" fmla="*/ 81 h 393"/>
                      <a:gd name="T8" fmla="*/ 0 w 299"/>
                      <a:gd name="T9" fmla="*/ 0 h 393"/>
                      <a:gd name="T10" fmla="*/ 0 60000 65536"/>
                      <a:gd name="T11" fmla="*/ 0 60000 65536"/>
                      <a:gd name="T12" fmla="*/ 0 60000 65536"/>
                      <a:gd name="T13" fmla="*/ 0 60000 65536"/>
                      <a:gd name="T14" fmla="*/ 0 60000 65536"/>
                      <a:gd name="T15" fmla="*/ 0 w 299"/>
                      <a:gd name="T16" fmla="*/ 0 h 393"/>
                      <a:gd name="T17" fmla="*/ 299 w 299"/>
                      <a:gd name="T18" fmla="*/ 393 h 393"/>
                    </a:gdLst>
                    <a:ahLst/>
                    <a:cxnLst>
                      <a:cxn ang="T10">
                        <a:pos x="T0" y="T1"/>
                      </a:cxn>
                      <a:cxn ang="T11">
                        <a:pos x="T2" y="T3"/>
                      </a:cxn>
                      <a:cxn ang="T12">
                        <a:pos x="T4" y="T5"/>
                      </a:cxn>
                      <a:cxn ang="T13">
                        <a:pos x="T6" y="T7"/>
                      </a:cxn>
                      <a:cxn ang="T14">
                        <a:pos x="T8" y="T9"/>
                      </a:cxn>
                    </a:cxnLst>
                    <a:rect l="T15" t="T16" r="T17" b="T18"/>
                    <a:pathLst>
                      <a:path w="299" h="393">
                        <a:moveTo>
                          <a:pt x="0" y="0"/>
                        </a:moveTo>
                        <a:lnTo>
                          <a:pt x="0" y="312"/>
                        </a:lnTo>
                        <a:lnTo>
                          <a:pt x="299" y="393"/>
                        </a:lnTo>
                        <a:lnTo>
                          <a:pt x="299" y="81"/>
                        </a:lnTo>
                        <a:lnTo>
                          <a:pt x="0" y="0"/>
                        </a:lnTo>
                        <a:close/>
                      </a:path>
                    </a:pathLst>
                  </a:custGeom>
                  <a:solidFill>
                    <a:srgbClr val="FF9933"/>
                  </a:solidFill>
                  <a:ln w="6350">
                    <a:solidFill>
                      <a:srgbClr val="000000"/>
                    </a:solidFill>
                    <a:miter lim="800000"/>
                    <a:headEnd/>
                    <a:tailEnd/>
                  </a:ln>
                </p:spPr>
                <p:txBody>
                  <a:bodyPr/>
                  <a:lstStyle/>
                  <a:p>
                    <a:endParaRPr lang="nl-NL"/>
                  </a:p>
                </p:txBody>
              </p:sp>
              <p:sp>
                <p:nvSpPr>
                  <p:cNvPr id="1410" name="Freeform 82"/>
                  <p:cNvSpPr>
                    <a:spLocks noChangeAspect="1"/>
                  </p:cNvSpPr>
                  <p:nvPr/>
                </p:nvSpPr>
                <p:spPr bwMode="gray">
                  <a:xfrm>
                    <a:off x="347" y="3655"/>
                    <a:ext cx="453" cy="121"/>
                  </a:xfrm>
                  <a:custGeom>
                    <a:avLst/>
                    <a:gdLst>
                      <a:gd name="T0" fmla="*/ 0 w 453"/>
                      <a:gd name="T1" fmla="*/ 41 h 121"/>
                      <a:gd name="T2" fmla="*/ 154 w 453"/>
                      <a:gd name="T3" fmla="*/ 0 h 121"/>
                      <a:gd name="T4" fmla="*/ 453 w 453"/>
                      <a:gd name="T5" fmla="*/ 81 h 121"/>
                      <a:gd name="T6" fmla="*/ 302 w 453"/>
                      <a:gd name="T7" fmla="*/ 121 h 121"/>
                      <a:gd name="T8" fmla="*/ 0 w 453"/>
                      <a:gd name="T9" fmla="*/ 41 h 121"/>
                      <a:gd name="T10" fmla="*/ 0 60000 65536"/>
                      <a:gd name="T11" fmla="*/ 0 60000 65536"/>
                      <a:gd name="T12" fmla="*/ 0 60000 65536"/>
                      <a:gd name="T13" fmla="*/ 0 60000 65536"/>
                      <a:gd name="T14" fmla="*/ 0 60000 65536"/>
                      <a:gd name="T15" fmla="*/ 0 w 453"/>
                      <a:gd name="T16" fmla="*/ 0 h 121"/>
                      <a:gd name="T17" fmla="*/ 453 w 453"/>
                      <a:gd name="T18" fmla="*/ 121 h 121"/>
                    </a:gdLst>
                    <a:ahLst/>
                    <a:cxnLst>
                      <a:cxn ang="T10">
                        <a:pos x="T0" y="T1"/>
                      </a:cxn>
                      <a:cxn ang="T11">
                        <a:pos x="T2" y="T3"/>
                      </a:cxn>
                      <a:cxn ang="T12">
                        <a:pos x="T4" y="T5"/>
                      </a:cxn>
                      <a:cxn ang="T13">
                        <a:pos x="T6" y="T7"/>
                      </a:cxn>
                      <a:cxn ang="T14">
                        <a:pos x="T8" y="T9"/>
                      </a:cxn>
                    </a:cxnLst>
                    <a:rect l="T15" t="T16" r="T17" b="T18"/>
                    <a:pathLst>
                      <a:path w="453" h="121">
                        <a:moveTo>
                          <a:pt x="0" y="41"/>
                        </a:moveTo>
                        <a:lnTo>
                          <a:pt x="154" y="0"/>
                        </a:lnTo>
                        <a:lnTo>
                          <a:pt x="453" y="81"/>
                        </a:lnTo>
                        <a:lnTo>
                          <a:pt x="302" y="121"/>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411" name="Freeform 83"/>
                  <p:cNvSpPr>
                    <a:spLocks noChangeAspect="1"/>
                  </p:cNvSpPr>
                  <p:nvPr/>
                </p:nvSpPr>
                <p:spPr bwMode="gray">
                  <a:xfrm>
                    <a:off x="800" y="3532"/>
                    <a:ext cx="454" cy="123"/>
                  </a:xfrm>
                  <a:custGeom>
                    <a:avLst/>
                    <a:gdLst>
                      <a:gd name="T0" fmla="*/ 0 w 454"/>
                      <a:gd name="T1" fmla="*/ 41 h 123"/>
                      <a:gd name="T2" fmla="*/ 154 w 454"/>
                      <a:gd name="T3" fmla="*/ 0 h 123"/>
                      <a:gd name="T4" fmla="*/ 454 w 454"/>
                      <a:gd name="T5" fmla="*/ 81 h 123"/>
                      <a:gd name="T6" fmla="*/ 303 w 454"/>
                      <a:gd name="T7" fmla="*/ 123 h 123"/>
                      <a:gd name="T8" fmla="*/ 0 w 454"/>
                      <a:gd name="T9" fmla="*/ 41 h 123"/>
                      <a:gd name="T10" fmla="*/ 0 60000 65536"/>
                      <a:gd name="T11" fmla="*/ 0 60000 65536"/>
                      <a:gd name="T12" fmla="*/ 0 60000 65536"/>
                      <a:gd name="T13" fmla="*/ 0 60000 65536"/>
                      <a:gd name="T14" fmla="*/ 0 60000 65536"/>
                      <a:gd name="T15" fmla="*/ 0 w 454"/>
                      <a:gd name="T16" fmla="*/ 0 h 123"/>
                      <a:gd name="T17" fmla="*/ 454 w 454"/>
                      <a:gd name="T18" fmla="*/ 123 h 123"/>
                    </a:gdLst>
                    <a:ahLst/>
                    <a:cxnLst>
                      <a:cxn ang="T10">
                        <a:pos x="T0" y="T1"/>
                      </a:cxn>
                      <a:cxn ang="T11">
                        <a:pos x="T2" y="T3"/>
                      </a:cxn>
                      <a:cxn ang="T12">
                        <a:pos x="T4" y="T5"/>
                      </a:cxn>
                      <a:cxn ang="T13">
                        <a:pos x="T6" y="T7"/>
                      </a:cxn>
                      <a:cxn ang="T14">
                        <a:pos x="T8" y="T9"/>
                      </a:cxn>
                    </a:cxnLst>
                    <a:rect l="T15" t="T16" r="T17" b="T18"/>
                    <a:pathLst>
                      <a:path w="454" h="123">
                        <a:moveTo>
                          <a:pt x="0" y="41"/>
                        </a:moveTo>
                        <a:lnTo>
                          <a:pt x="154" y="0"/>
                        </a:lnTo>
                        <a:lnTo>
                          <a:pt x="454" y="81"/>
                        </a:lnTo>
                        <a:lnTo>
                          <a:pt x="303" y="123"/>
                        </a:lnTo>
                        <a:lnTo>
                          <a:pt x="0" y="41"/>
                        </a:lnTo>
                        <a:close/>
                      </a:path>
                    </a:pathLst>
                  </a:custGeom>
                  <a:solidFill>
                    <a:srgbClr val="FF9933"/>
                  </a:solidFill>
                  <a:ln w="6350">
                    <a:solidFill>
                      <a:srgbClr val="000000"/>
                    </a:solidFill>
                    <a:miter lim="800000"/>
                    <a:headEnd/>
                    <a:tailEnd/>
                  </a:ln>
                </p:spPr>
                <p:txBody>
                  <a:bodyPr/>
                  <a:lstStyle/>
                  <a:p>
                    <a:endParaRPr lang="nl-NL"/>
                  </a:p>
                </p:txBody>
              </p:sp>
              <p:sp>
                <p:nvSpPr>
                  <p:cNvPr id="1412" name="Freeform 84"/>
                  <p:cNvSpPr>
                    <a:spLocks noChangeAspect="1"/>
                  </p:cNvSpPr>
                  <p:nvPr/>
                </p:nvSpPr>
                <p:spPr bwMode="gray">
                  <a:xfrm>
                    <a:off x="354" y="3535"/>
                    <a:ext cx="446" cy="120"/>
                  </a:xfrm>
                  <a:custGeom>
                    <a:avLst/>
                    <a:gdLst>
                      <a:gd name="T0" fmla="*/ 0 w 446"/>
                      <a:gd name="T1" fmla="*/ 80 h 120"/>
                      <a:gd name="T2" fmla="*/ 302 w 446"/>
                      <a:gd name="T3" fmla="*/ 0 h 120"/>
                      <a:gd name="T4" fmla="*/ 446 w 446"/>
                      <a:gd name="T5" fmla="*/ 38 h 120"/>
                      <a:gd name="T6" fmla="*/ 147 w 446"/>
                      <a:gd name="T7" fmla="*/ 120 h 120"/>
                      <a:gd name="T8" fmla="*/ 0 w 446"/>
                      <a:gd name="T9" fmla="*/ 80 h 120"/>
                      <a:gd name="T10" fmla="*/ 0 60000 65536"/>
                      <a:gd name="T11" fmla="*/ 0 60000 65536"/>
                      <a:gd name="T12" fmla="*/ 0 60000 65536"/>
                      <a:gd name="T13" fmla="*/ 0 60000 65536"/>
                      <a:gd name="T14" fmla="*/ 0 60000 65536"/>
                      <a:gd name="T15" fmla="*/ 0 w 446"/>
                      <a:gd name="T16" fmla="*/ 0 h 120"/>
                      <a:gd name="T17" fmla="*/ 446 w 446"/>
                      <a:gd name="T18" fmla="*/ 120 h 120"/>
                    </a:gdLst>
                    <a:ahLst/>
                    <a:cxnLst>
                      <a:cxn ang="T10">
                        <a:pos x="T0" y="T1"/>
                      </a:cxn>
                      <a:cxn ang="T11">
                        <a:pos x="T2" y="T3"/>
                      </a:cxn>
                      <a:cxn ang="T12">
                        <a:pos x="T4" y="T5"/>
                      </a:cxn>
                      <a:cxn ang="T13">
                        <a:pos x="T6" y="T7"/>
                      </a:cxn>
                      <a:cxn ang="T14">
                        <a:pos x="T8" y="T9"/>
                      </a:cxn>
                    </a:cxnLst>
                    <a:rect l="T15" t="T16" r="T17" b="T18"/>
                    <a:pathLst>
                      <a:path w="446" h="120">
                        <a:moveTo>
                          <a:pt x="0" y="80"/>
                        </a:moveTo>
                        <a:lnTo>
                          <a:pt x="302" y="0"/>
                        </a:lnTo>
                        <a:lnTo>
                          <a:pt x="446" y="38"/>
                        </a:lnTo>
                        <a:lnTo>
                          <a:pt x="147" y="120"/>
                        </a:lnTo>
                        <a:lnTo>
                          <a:pt x="0" y="80"/>
                        </a:lnTo>
                        <a:close/>
                      </a:path>
                    </a:pathLst>
                  </a:custGeom>
                  <a:solidFill>
                    <a:srgbClr val="FF9933"/>
                  </a:solidFill>
                  <a:ln w="6350">
                    <a:solidFill>
                      <a:srgbClr val="000000"/>
                    </a:solidFill>
                    <a:miter lim="800000"/>
                    <a:headEnd/>
                    <a:tailEnd/>
                  </a:ln>
                </p:spPr>
                <p:txBody>
                  <a:bodyPr/>
                  <a:lstStyle/>
                  <a:p>
                    <a:endParaRPr lang="nl-NL"/>
                  </a:p>
                </p:txBody>
              </p:sp>
              <p:sp>
                <p:nvSpPr>
                  <p:cNvPr id="1413" name="Freeform 85"/>
                  <p:cNvSpPr>
                    <a:spLocks noChangeAspect="1"/>
                  </p:cNvSpPr>
                  <p:nvPr/>
                </p:nvSpPr>
                <p:spPr bwMode="gray">
                  <a:xfrm>
                    <a:off x="800" y="3655"/>
                    <a:ext cx="449" cy="119"/>
                  </a:xfrm>
                  <a:custGeom>
                    <a:avLst/>
                    <a:gdLst>
                      <a:gd name="T0" fmla="*/ 0 w 449"/>
                      <a:gd name="T1" fmla="*/ 81 h 119"/>
                      <a:gd name="T2" fmla="*/ 303 w 449"/>
                      <a:gd name="T3" fmla="*/ 0 h 119"/>
                      <a:gd name="T4" fmla="*/ 449 w 449"/>
                      <a:gd name="T5" fmla="*/ 38 h 119"/>
                      <a:gd name="T6" fmla="*/ 147 w 449"/>
                      <a:gd name="T7" fmla="*/ 119 h 119"/>
                      <a:gd name="T8" fmla="*/ 0 w 449"/>
                      <a:gd name="T9" fmla="*/ 81 h 119"/>
                      <a:gd name="T10" fmla="*/ 0 60000 65536"/>
                      <a:gd name="T11" fmla="*/ 0 60000 65536"/>
                      <a:gd name="T12" fmla="*/ 0 60000 65536"/>
                      <a:gd name="T13" fmla="*/ 0 60000 65536"/>
                      <a:gd name="T14" fmla="*/ 0 60000 65536"/>
                      <a:gd name="T15" fmla="*/ 0 w 449"/>
                      <a:gd name="T16" fmla="*/ 0 h 119"/>
                      <a:gd name="T17" fmla="*/ 449 w 449"/>
                      <a:gd name="T18" fmla="*/ 119 h 119"/>
                    </a:gdLst>
                    <a:ahLst/>
                    <a:cxnLst>
                      <a:cxn ang="T10">
                        <a:pos x="T0" y="T1"/>
                      </a:cxn>
                      <a:cxn ang="T11">
                        <a:pos x="T2" y="T3"/>
                      </a:cxn>
                      <a:cxn ang="T12">
                        <a:pos x="T4" y="T5"/>
                      </a:cxn>
                      <a:cxn ang="T13">
                        <a:pos x="T6" y="T7"/>
                      </a:cxn>
                      <a:cxn ang="T14">
                        <a:pos x="T8" y="T9"/>
                      </a:cxn>
                    </a:cxnLst>
                    <a:rect l="T15" t="T16" r="T17" b="T18"/>
                    <a:pathLst>
                      <a:path w="449" h="119">
                        <a:moveTo>
                          <a:pt x="0" y="81"/>
                        </a:moveTo>
                        <a:lnTo>
                          <a:pt x="303" y="0"/>
                        </a:lnTo>
                        <a:lnTo>
                          <a:pt x="449" y="38"/>
                        </a:lnTo>
                        <a:lnTo>
                          <a:pt x="147" y="119"/>
                        </a:lnTo>
                        <a:lnTo>
                          <a:pt x="0" y="81"/>
                        </a:lnTo>
                        <a:close/>
                      </a:path>
                    </a:pathLst>
                  </a:custGeom>
                  <a:solidFill>
                    <a:srgbClr val="FF9933"/>
                  </a:solidFill>
                  <a:ln w="6350">
                    <a:solidFill>
                      <a:srgbClr val="000000"/>
                    </a:solidFill>
                    <a:miter lim="800000"/>
                    <a:headEnd/>
                    <a:tailEnd/>
                  </a:ln>
                </p:spPr>
                <p:txBody>
                  <a:bodyPr/>
                  <a:lstStyle/>
                  <a:p>
                    <a:endParaRPr lang="nl-NL"/>
                  </a:p>
                </p:txBody>
              </p:sp>
            </p:grpSp>
            <p:grpSp>
              <p:nvGrpSpPr>
                <p:cNvPr id="1400" name="Group 86"/>
                <p:cNvGrpSpPr>
                  <a:grpSpLocks noChangeAspect="1"/>
                </p:cNvGrpSpPr>
                <p:nvPr/>
              </p:nvGrpSpPr>
              <p:grpSpPr bwMode="auto">
                <a:xfrm>
                  <a:off x="1840" y="1892"/>
                  <a:ext cx="55" cy="44"/>
                  <a:chOff x="1315" y="1508"/>
                  <a:chExt cx="596" cy="469"/>
                </a:xfrm>
              </p:grpSpPr>
              <p:sp>
                <p:nvSpPr>
                  <p:cNvPr id="1403" name="Freeform 87"/>
                  <p:cNvSpPr>
                    <a:spLocks noChangeAspect="1"/>
                  </p:cNvSpPr>
                  <p:nvPr/>
                </p:nvSpPr>
                <p:spPr bwMode="gray">
                  <a:xfrm>
                    <a:off x="1315" y="1508"/>
                    <a:ext cx="596" cy="161"/>
                  </a:xfrm>
                  <a:custGeom>
                    <a:avLst/>
                    <a:gdLst>
                      <a:gd name="T0" fmla="*/ 0 w 904"/>
                      <a:gd name="T1" fmla="*/ 1 h 244"/>
                      <a:gd name="T2" fmla="*/ 3 w 904"/>
                      <a:gd name="T3" fmla="*/ 0 h 244"/>
                      <a:gd name="T4" fmla="*/ 6 w 904"/>
                      <a:gd name="T5" fmla="*/ 1 h 244"/>
                      <a:gd name="T6" fmla="*/ 3 w 904"/>
                      <a:gd name="T7" fmla="*/ 2 h 244"/>
                      <a:gd name="T8" fmla="*/ 0 w 904"/>
                      <a:gd name="T9" fmla="*/ 1 h 244"/>
                      <a:gd name="T10" fmla="*/ 0 60000 65536"/>
                      <a:gd name="T11" fmla="*/ 0 60000 65536"/>
                      <a:gd name="T12" fmla="*/ 0 60000 65536"/>
                      <a:gd name="T13" fmla="*/ 0 60000 65536"/>
                      <a:gd name="T14" fmla="*/ 0 60000 65536"/>
                      <a:gd name="T15" fmla="*/ 0 w 904"/>
                      <a:gd name="T16" fmla="*/ 0 h 244"/>
                      <a:gd name="T17" fmla="*/ 904 w 904"/>
                      <a:gd name="T18" fmla="*/ 244 h 244"/>
                    </a:gdLst>
                    <a:ahLst/>
                    <a:cxnLst>
                      <a:cxn ang="T10">
                        <a:pos x="T0" y="T1"/>
                      </a:cxn>
                      <a:cxn ang="T11">
                        <a:pos x="T2" y="T3"/>
                      </a:cxn>
                      <a:cxn ang="T12">
                        <a:pos x="T4" y="T5"/>
                      </a:cxn>
                      <a:cxn ang="T13">
                        <a:pos x="T6" y="T7"/>
                      </a:cxn>
                      <a:cxn ang="T14">
                        <a:pos x="T8" y="T9"/>
                      </a:cxn>
                    </a:cxnLst>
                    <a:rect l="T15" t="T16" r="T17" b="T18"/>
                    <a:pathLst>
                      <a:path w="904" h="244">
                        <a:moveTo>
                          <a:pt x="0" y="123"/>
                        </a:moveTo>
                        <a:lnTo>
                          <a:pt x="451" y="0"/>
                        </a:lnTo>
                        <a:lnTo>
                          <a:pt x="904" y="123"/>
                        </a:lnTo>
                        <a:lnTo>
                          <a:pt x="451" y="244"/>
                        </a:lnTo>
                        <a:lnTo>
                          <a:pt x="0" y="123"/>
                        </a:lnTo>
                        <a:close/>
                      </a:path>
                    </a:pathLst>
                  </a:custGeom>
                  <a:solidFill>
                    <a:srgbClr val="2A79D0"/>
                  </a:solidFill>
                  <a:ln w="6350">
                    <a:solidFill>
                      <a:srgbClr val="000000"/>
                    </a:solidFill>
                    <a:miter lim="800000"/>
                    <a:headEnd/>
                    <a:tailEnd/>
                  </a:ln>
                </p:spPr>
                <p:txBody>
                  <a:bodyPr/>
                  <a:lstStyle/>
                  <a:p>
                    <a:endParaRPr lang="nl-NL"/>
                  </a:p>
                </p:txBody>
              </p:sp>
              <p:sp>
                <p:nvSpPr>
                  <p:cNvPr id="1404" name="Freeform 88"/>
                  <p:cNvSpPr>
                    <a:spLocks noChangeAspect="1"/>
                  </p:cNvSpPr>
                  <p:nvPr/>
                </p:nvSpPr>
                <p:spPr bwMode="gray">
                  <a:xfrm>
                    <a:off x="1612" y="1589"/>
                    <a:ext cx="299" cy="388"/>
                  </a:xfrm>
                  <a:custGeom>
                    <a:avLst/>
                    <a:gdLst>
                      <a:gd name="T0" fmla="*/ 0 w 453"/>
                      <a:gd name="T1" fmla="*/ 4 h 589"/>
                      <a:gd name="T2" fmla="*/ 0 w 453"/>
                      <a:gd name="T3" fmla="*/ 1 h 589"/>
                      <a:gd name="T4" fmla="*/ 3 w 453"/>
                      <a:gd name="T5" fmla="*/ 0 h 589"/>
                      <a:gd name="T6" fmla="*/ 3 w 453"/>
                      <a:gd name="T7" fmla="*/ 3 h 589"/>
                      <a:gd name="T8" fmla="*/ 0 w 453"/>
                      <a:gd name="T9" fmla="*/ 4 h 589"/>
                      <a:gd name="T10" fmla="*/ 0 60000 65536"/>
                      <a:gd name="T11" fmla="*/ 0 60000 65536"/>
                      <a:gd name="T12" fmla="*/ 0 60000 65536"/>
                      <a:gd name="T13" fmla="*/ 0 60000 65536"/>
                      <a:gd name="T14" fmla="*/ 0 60000 65536"/>
                      <a:gd name="T15" fmla="*/ 0 w 453"/>
                      <a:gd name="T16" fmla="*/ 0 h 589"/>
                      <a:gd name="T17" fmla="*/ 453 w 453"/>
                      <a:gd name="T18" fmla="*/ 589 h 589"/>
                    </a:gdLst>
                    <a:ahLst/>
                    <a:cxnLst>
                      <a:cxn ang="T10">
                        <a:pos x="T0" y="T1"/>
                      </a:cxn>
                      <a:cxn ang="T11">
                        <a:pos x="T2" y="T3"/>
                      </a:cxn>
                      <a:cxn ang="T12">
                        <a:pos x="T4" y="T5"/>
                      </a:cxn>
                      <a:cxn ang="T13">
                        <a:pos x="T6" y="T7"/>
                      </a:cxn>
                      <a:cxn ang="T14">
                        <a:pos x="T8" y="T9"/>
                      </a:cxn>
                    </a:cxnLst>
                    <a:rect l="T15" t="T16" r="T17" b="T18"/>
                    <a:pathLst>
                      <a:path w="453" h="589">
                        <a:moveTo>
                          <a:pt x="0" y="589"/>
                        </a:moveTo>
                        <a:lnTo>
                          <a:pt x="0" y="121"/>
                        </a:lnTo>
                        <a:lnTo>
                          <a:pt x="453" y="0"/>
                        </a:lnTo>
                        <a:lnTo>
                          <a:pt x="453" y="468"/>
                        </a:lnTo>
                        <a:lnTo>
                          <a:pt x="0" y="589"/>
                        </a:lnTo>
                        <a:close/>
                      </a:path>
                    </a:pathLst>
                  </a:custGeom>
                  <a:solidFill>
                    <a:srgbClr val="2A79D0"/>
                  </a:solidFill>
                  <a:ln w="6350">
                    <a:solidFill>
                      <a:srgbClr val="000000"/>
                    </a:solidFill>
                    <a:miter lim="800000"/>
                    <a:headEnd/>
                    <a:tailEnd/>
                  </a:ln>
                </p:spPr>
                <p:txBody>
                  <a:bodyPr/>
                  <a:lstStyle/>
                  <a:p>
                    <a:endParaRPr lang="nl-NL"/>
                  </a:p>
                </p:txBody>
              </p:sp>
              <p:sp>
                <p:nvSpPr>
                  <p:cNvPr id="1405" name="Freeform 89"/>
                  <p:cNvSpPr>
                    <a:spLocks noChangeAspect="1"/>
                  </p:cNvSpPr>
                  <p:nvPr/>
                </p:nvSpPr>
                <p:spPr bwMode="gray">
                  <a:xfrm>
                    <a:off x="1315" y="1589"/>
                    <a:ext cx="297" cy="388"/>
                  </a:xfrm>
                  <a:custGeom>
                    <a:avLst/>
                    <a:gdLst>
                      <a:gd name="T0" fmla="*/ 0 w 451"/>
                      <a:gd name="T1" fmla="*/ 0 h 589"/>
                      <a:gd name="T2" fmla="*/ 0 w 451"/>
                      <a:gd name="T3" fmla="*/ 3 h 589"/>
                      <a:gd name="T4" fmla="*/ 3 w 451"/>
                      <a:gd name="T5" fmla="*/ 4 h 589"/>
                      <a:gd name="T6" fmla="*/ 3 w 451"/>
                      <a:gd name="T7" fmla="*/ 1 h 589"/>
                      <a:gd name="T8" fmla="*/ 0 w 451"/>
                      <a:gd name="T9" fmla="*/ 0 h 589"/>
                      <a:gd name="T10" fmla="*/ 0 60000 65536"/>
                      <a:gd name="T11" fmla="*/ 0 60000 65536"/>
                      <a:gd name="T12" fmla="*/ 0 60000 65536"/>
                      <a:gd name="T13" fmla="*/ 0 60000 65536"/>
                      <a:gd name="T14" fmla="*/ 0 60000 65536"/>
                      <a:gd name="T15" fmla="*/ 0 w 451"/>
                      <a:gd name="T16" fmla="*/ 0 h 589"/>
                      <a:gd name="T17" fmla="*/ 451 w 451"/>
                      <a:gd name="T18" fmla="*/ 589 h 589"/>
                    </a:gdLst>
                    <a:ahLst/>
                    <a:cxnLst>
                      <a:cxn ang="T10">
                        <a:pos x="T0" y="T1"/>
                      </a:cxn>
                      <a:cxn ang="T11">
                        <a:pos x="T2" y="T3"/>
                      </a:cxn>
                      <a:cxn ang="T12">
                        <a:pos x="T4" y="T5"/>
                      </a:cxn>
                      <a:cxn ang="T13">
                        <a:pos x="T6" y="T7"/>
                      </a:cxn>
                      <a:cxn ang="T14">
                        <a:pos x="T8" y="T9"/>
                      </a:cxn>
                    </a:cxnLst>
                    <a:rect l="T15" t="T16" r="T17" b="T18"/>
                    <a:pathLst>
                      <a:path w="451" h="589">
                        <a:moveTo>
                          <a:pt x="0" y="0"/>
                        </a:moveTo>
                        <a:lnTo>
                          <a:pt x="0" y="468"/>
                        </a:lnTo>
                        <a:lnTo>
                          <a:pt x="451" y="589"/>
                        </a:lnTo>
                        <a:lnTo>
                          <a:pt x="451" y="121"/>
                        </a:lnTo>
                        <a:lnTo>
                          <a:pt x="0" y="0"/>
                        </a:lnTo>
                        <a:close/>
                      </a:path>
                    </a:pathLst>
                  </a:custGeom>
                  <a:solidFill>
                    <a:srgbClr val="2A79D0"/>
                  </a:solidFill>
                  <a:ln w="6350">
                    <a:solidFill>
                      <a:srgbClr val="000000"/>
                    </a:solidFill>
                    <a:miter lim="800000"/>
                    <a:headEnd/>
                    <a:tailEnd/>
                  </a:ln>
                </p:spPr>
                <p:txBody>
                  <a:bodyPr/>
                  <a:lstStyle/>
                  <a:p>
                    <a:endParaRPr lang="nl-NL"/>
                  </a:p>
                </p:txBody>
              </p:sp>
            </p:grpSp>
            <p:sp>
              <p:nvSpPr>
                <p:cNvPr id="1401" name="Freeform 90"/>
                <p:cNvSpPr>
                  <a:spLocks noChangeAspect="1"/>
                </p:cNvSpPr>
                <p:nvPr/>
              </p:nvSpPr>
              <p:spPr bwMode="gray">
                <a:xfrm>
                  <a:off x="1902" y="2014"/>
                  <a:ext cx="135" cy="35"/>
                </a:xfrm>
                <a:custGeom>
                  <a:avLst/>
                  <a:gdLst>
                    <a:gd name="T0" fmla="*/ 0 w 668"/>
                    <a:gd name="T1" fmla="*/ 0 h 177"/>
                    <a:gd name="T2" fmla="*/ 0 w 668"/>
                    <a:gd name="T3" fmla="*/ 0 h 177"/>
                    <a:gd name="T4" fmla="*/ 0 w 668"/>
                    <a:gd name="T5" fmla="*/ 0 h 177"/>
                    <a:gd name="T6" fmla="*/ 0 w 668"/>
                    <a:gd name="T7" fmla="*/ 0 h 177"/>
                    <a:gd name="T8" fmla="*/ 0 w 668"/>
                    <a:gd name="T9" fmla="*/ 0 h 177"/>
                    <a:gd name="T10" fmla="*/ 0 60000 65536"/>
                    <a:gd name="T11" fmla="*/ 0 60000 65536"/>
                    <a:gd name="T12" fmla="*/ 0 60000 65536"/>
                    <a:gd name="T13" fmla="*/ 0 60000 65536"/>
                    <a:gd name="T14" fmla="*/ 0 60000 65536"/>
                    <a:gd name="T15" fmla="*/ 0 w 668"/>
                    <a:gd name="T16" fmla="*/ 0 h 177"/>
                    <a:gd name="T17" fmla="*/ 668 w 668"/>
                    <a:gd name="T18" fmla="*/ 177 h 177"/>
                  </a:gdLst>
                  <a:ahLst/>
                  <a:cxnLst>
                    <a:cxn ang="T10">
                      <a:pos x="T0" y="T1"/>
                    </a:cxn>
                    <a:cxn ang="T11">
                      <a:pos x="T2" y="T3"/>
                    </a:cxn>
                    <a:cxn ang="T12">
                      <a:pos x="T4" y="T5"/>
                    </a:cxn>
                    <a:cxn ang="T13">
                      <a:pos x="T6" y="T7"/>
                    </a:cxn>
                    <a:cxn ang="T14">
                      <a:pos x="T8" y="T9"/>
                    </a:cxn>
                  </a:cxnLst>
                  <a:rect l="T15" t="T16" r="T17" b="T18"/>
                  <a:pathLst>
                    <a:path w="668" h="177">
                      <a:moveTo>
                        <a:pt x="668" y="76"/>
                      </a:moveTo>
                      <a:lnTo>
                        <a:pt x="377" y="0"/>
                      </a:lnTo>
                      <a:lnTo>
                        <a:pt x="0" y="102"/>
                      </a:lnTo>
                      <a:lnTo>
                        <a:pt x="288" y="177"/>
                      </a:lnTo>
                      <a:lnTo>
                        <a:pt x="668" y="76"/>
                      </a:lnTo>
                      <a:close/>
                    </a:path>
                  </a:pathLst>
                </a:custGeom>
                <a:solidFill>
                  <a:srgbClr val="FFFFFF"/>
                </a:solidFill>
                <a:ln w="6350">
                  <a:solidFill>
                    <a:srgbClr val="000000"/>
                  </a:solidFill>
                  <a:miter lim="800000"/>
                  <a:headEnd/>
                  <a:tailEnd/>
                </a:ln>
              </p:spPr>
              <p:txBody>
                <a:bodyPr/>
                <a:lstStyle/>
                <a:p>
                  <a:endParaRPr lang="nl-NL"/>
                </a:p>
              </p:txBody>
            </p:sp>
            <p:sp>
              <p:nvSpPr>
                <p:cNvPr id="1402" name="Freeform 95"/>
                <p:cNvSpPr>
                  <a:spLocks noChangeAspect="1"/>
                </p:cNvSpPr>
                <p:nvPr/>
              </p:nvSpPr>
              <p:spPr bwMode="gray">
                <a:xfrm>
                  <a:off x="1699" y="1940"/>
                  <a:ext cx="44"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grpSp>
        </p:grpSp>
        <p:grpSp>
          <p:nvGrpSpPr>
            <p:cNvPr id="1304" name="Group 97"/>
            <p:cNvGrpSpPr>
              <a:grpSpLocks/>
            </p:cNvGrpSpPr>
            <p:nvPr/>
          </p:nvGrpSpPr>
          <p:grpSpPr bwMode="auto">
            <a:xfrm>
              <a:off x="1992314" y="1563791"/>
              <a:ext cx="654050" cy="196850"/>
              <a:chOff x="-240" y="-1656"/>
              <a:chExt cx="3137" cy="940"/>
            </a:xfrm>
          </p:grpSpPr>
          <p:sp>
            <p:nvSpPr>
              <p:cNvPr id="1388" name="Freeform 98"/>
              <p:cNvSpPr>
                <a:spLocks/>
              </p:cNvSpPr>
              <p:nvPr/>
            </p:nvSpPr>
            <p:spPr bwMode="gray">
              <a:xfrm>
                <a:off x="658" y="-1656"/>
                <a:ext cx="446" cy="217"/>
              </a:xfrm>
              <a:custGeom>
                <a:avLst/>
                <a:gdLst>
                  <a:gd name="T0" fmla="*/ 0 w 446"/>
                  <a:gd name="T1" fmla="*/ 0 h 217"/>
                  <a:gd name="T2" fmla="*/ 0 w 446"/>
                  <a:gd name="T3" fmla="*/ 97 h 217"/>
                  <a:gd name="T4" fmla="*/ 446 w 446"/>
                  <a:gd name="T5" fmla="*/ 217 h 217"/>
                  <a:gd name="T6" fmla="*/ 446 w 446"/>
                  <a:gd name="T7" fmla="*/ 120 h 217"/>
                  <a:gd name="T8" fmla="*/ 0 w 446"/>
                  <a:gd name="T9" fmla="*/ 0 h 217"/>
                  <a:gd name="T10" fmla="*/ 0 60000 65536"/>
                  <a:gd name="T11" fmla="*/ 0 60000 65536"/>
                  <a:gd name="T12" fmla="*/ 0 60000 65536"/>
                  <a:gd name="T13" fmla="*/ 0 60000 65536"/>
                  <a:gd name="T14" fmla="*/ 0 60000 65536"/>
                  <a:gd name="T15" fmla="*/ 0 w 446"/>
                  <a:gd name="T16" fmla="*/ 0 h 217"/>
                  <a:gd name="T17" fmla="*/ 446 w 446"/>
                  <a:gd name="T18" fmla="*/ 217 h 217"/>
                </a:gdLst>
                <a:ahLst/>
                <a:cxnLst>
                  <a:cxn ang="T10">
                    <a:pos x="T0" y="T1"/>
                  </a:cxn>
                  <a:cxn ang="T11">
                    <a:pos x="T2" y="T3"/>
                  </a:cxn>
                  <a:cxn ang="T12">
                    <a:pos x="T4" y="T5"/>
                  </a:cxn>
                  <a:cxn ang="T13">
                    <a:pos x="T6" y="T7"/>
                  </a:cxn>
                  <a:cxn ang="T14">
                    <a:pos x="T8" y="T9"/>
                  </a:cxn>
                </a:cxnLst>
                <a:rect l="T15" t="T16" r="T17" b="T18"/>
                <a:pathLst>
                  <a:path w="446" h="217">
                    <a:moveTo>
                      <a:pt x="0" y="0"/>
                    </a:moveTo>
                    <a:lnTo>
                      <a:pt x="0" y="97"/>
                    </a:lnTo>
                    <a:lnTo>
                      <a:pt x="446" y="217"/>
                    </a:lnTo>
                    <a:lnTo>
                      <a:pt x="446"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389" name="Freeform 99"/>
              <p:cNvSpPr>
                <a:spLocks/>
              </p:cNvSpPr>
              <p:nvPr/>
            </p:nvSpPr>
            <p:spPr bwMode="gray">
              <a:xfrm>
                <a:off x="-240" y="-1656"/>
                <a:ext cx="3137" cy="843"/>
              </a:xfrm>
              <a:custGeom>
                <a:avLst/>
                <a:gdLst>
                  <a:gd name="T0" fmla="*/ 2887 w 3137"/>
                  <a:gd name="T1" fmla="*/ 54 h 843"/>
                  <a:gd name="T2" fmla="*/ 898 w 3137"/>
                  <a:gd name="T3" fmla="*/ 0 h 843"/>
                  <a:gd name="T4" fmla="*/ 1344 w 3137"/>
                  <a:gd name="T5" fmla="*/ 120 h 843"/>
                  <a:gd name="T6" fmla="*/ 0 w 3137"/>
                  <a:gd name="T7" fmla="*/ 482 h 843"/>
                  <a:gd name="T8" fmla="*/ 1344 w 3137"/>
                  <a:gd name="T9" fmla="*/ 843 h 843"/>
                  <a:gd name="T10" fmla="*/ 2688 w 3137"/>
                  <a:gd name="T11" fmla="*/ 482 h 843"/>
                  <a:gd name="T12" fmla="*/ 3137 w 3137"/>
                  <a:gd name="T13" fmla="*/ 602 h 843"/>
                  <a:gd name="T14" fmla="*/ 2887 w 3137"/>
                  <a:gd name="T15" fmla="*/ 54 h 843"/>
                  <a:gd name="T16" fmla="*/ 0 60000 65536"/>
                  <a:gd name="T17" fmla="*/ 0 60000 65536"/>
                  <a:gd name="T18" fmla="*/ 0 60000 65536"/>
                  <a:gd name="T19" fmla="*/ 0 60000 65536"/>
                  <a:gd name="T20" fmla="*/ 0 60000 65536"/>
                  <a:gd name="T21" fmla="*/ 0 60000 65536"/>
                  <a:gd name="T22" fmla="*/ 0 60000 65536"/>
                  <a:gd name="T23" fmla="*/ 0 60000 65536"/>
                  <a:gd name="T24" fmla="*/ 0 w 3137"/>
                  <a:gd name="T25" fmla="*/ 0 h 843"/>
                  <a:gd name="T26" fmla="*/ 3137 w 3137"/>
                  <a:gd name="T27" fmla="*/ 843 h 8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7" h="843">
                    <a:moveTo>
                      <a:pt x="2887" y="54"/>
                    </a:moveTo>
                    <a:lnTo>
                      <a:pt x="898" y="0"/>
                    </a:lnTo>
                    <a:lnTo>
                      <a:pt x="1344" y="120"/>
                    </a:lnTo>
                    <a:lnTo>
                      <a:pt x="0" y="482"/>
                    </a:lnTo>
                    <a:lnTo>
                      <a:pt x="1344" y="843"/>
                    </a:lnTo>
                    <a:lnTo>
                      <a:pt x="2688" y="482"/>
                    </a:lnTo>
                    <a:lnTo>
                      <a:pt x="3137" y="602"/>
                    </a:lnTo>
                    <a:lnTo>
                      <a:pt x="2887" y="54"/>
                    </a:lnTo>
                    <a:close/>
                  </a:path>
                </a:pathLst>
              </a:custGeom>
              <a:solidFill>
                <a:srgbClr val="808080"/>
              </a:solidFill>
              <a:ln w="6350">
                <a:solidFill>
                  <a:schemeClr val="bg1"/>
                </a:solidFill>
                <a:miter lim="800000"/>
                <a:headEnd/>
                <a:tailEnd/>
              </a:ln>
            </p:spPr>
            <p:txBody>
              <a:bodyPr/>
              <a:lstStyle/>
              <a:p>
                <a:endParaRPr lang="nl-NL"/>
              </a:p>
            </p:txBody>
          </p:sp>
          <p:sp>
            <p:nvSpPr>
              <p:cNvPr id="1390" name="Freeform 100"/>
              <p:cNvSpPr>
                <a:spLocks/>
              </p:cNvSpPr>
              <p:nvPr/>
            </p:nvSpPr>
            <p:spPr bwMode="gray">
              <a:xfrm>
                <a:off x="-240" y="-1174"/>
                <a:ext cx="1344" cy="458"/>
              </a:xfrm>
              <a:custGeom>
                <a:avLst/>
                <a:gdLst>
                  <a:gd name="T0" fmla="*/ 0 w 1344"/>
                  <a:gd name="T1" fmla="*/ 0 h 458"/>
                  <a:gd name="T2" fmla="*/ 0 w 1344"/>
                  <a:gd name="T3" fmla="*/ 97 h 458"/>
                  <a:gd name="T4" fmla="*/ 1344 w 1344"/>
                  <a:gd name="T5" fmla="*/ 458 h 458"/>
                  <a:gd name="T6" fmla="*/ 1344 w 1344"/>
                  <a:gd name="T7" fmla="*/ 361 h 458"/>
                  <a:gd name="T8" fmla="*/ 0 w 1344"/>
                  <a:gd name="T9" fmla="*/ 0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0"/>
                    </a:moveTo>
                    <a:lnTo>
                      <a:pt x="0" y="97"/>
                    </a:lnTo>
                    <a:lnTo>
                      <a:pt x="1344" y="458"/>
                    </a:lnTo>
                    <a:lnTo>
                      <a:pt x="1344" y="361"/>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391" name="Freeform 101"/>
              <p:cNvSpPr>
                <a:spLocks/>
              </p:cNvSpPr>
              <p:nvPr/>
            </p:nvSpPr>
            <p:spPr bwMode="gray">
              <a:xfrm>
                <a:off x="2448" y="-1174"/>
                <a:ext cx="449" cy="217"/>
              </a:xfrm>
              <a:custGeom>
                <a:avLst/>
                <a:gdLst>
                  <a:gd name="T0" fmla="*/ 0 w 449"/>
                  <a:gd name="T1" fmla="*/ 0 h 217"/>
                  <a:gd name="T2" fmla="*/ 0 w 449"/>
                  <a:gd name="T3" fmla="*/ 97 h 217"/>
                  <a:gd name="T4" fmla="*/ 449 w 449"/>
                  <a:gd name="T5" fmla="*/ 217 h 217"/>
                  <a:gd name="T6" fmla="*/ 449 w 449"/>
                  <a:gd name="T7" fmla="*/ 120 h 217"/>
                  <a:gd name="T8" fmla="*/ 0 w 449"/>
                  <a:gd name="T9" fmla="*/ 0 h 217"/>
                  <a:gd name="T10" fmla="*/ 0 60000 65536"/>
                  <a:gd name="T11" fmla="*/ 0 60000 65536"/>
                  <a:gd name="T12" fmla="*/ 0 60000 65536"/>
                  <a:gd name="T13" fmla="*/ 0 60000 65536"/>
                  <a:gd name="T14" fmla="*/ 0 60000 65536"/>
                  <a:gd name="T15" fmla="*/ 0 w 449"/>
                  <a:gd name="T16" fmla="*/ 0 h 217"/>
                  <a:gd name="T17" fmla="*/ 449 w 449"/>
                  <a:gd name="T18" fmla="*/ 217 h 217"/>
                </a:gdLst>
                <a:ahLst/>
                <a:cxnLst>
                  <a:cxn ang="T10">
                    <a:pos x="T0" y="T1"/>
                  </a:cxn>
                  <a:cxn ang="T11">
                    <a:pos x="T2" y="T3"/>
                  </a:cxn>
                  <a:cxn ang="T12">
                    <a:pos x="T4" y="T5"/>
                  </a:cxn>
                  <a:cxn ang="T13">
                    <a:pos x="T6" y="T7"/>
                  </a:cxn>
                  <a:cxn ang="T14">
                    <a:pos x="T8" y="T9"/>
                  </a:cxn>
                </a:cxnLst>
                <a:rect l="T15" t="T16" r="T17" b="T18"/>
                <a:pathLst>
                  <a:path w="449" h="217">
                    <a:moveTo>
                      <a:pt x="0" y="0"/>
                    </a:moveTo>
                    <a:lnTo>
                      <a:pt x="0" y="97"/>
                    </a:lnTo>
                    <a:lnTo>
                      <a:pt x="449" y="217"/>
                    </a:lnTo>
                    <a:lnTo>
                      <a:pt x="449" y="120"/>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392" name="Freeform 102"/>
              <p:cNvSpPr>
                <a:spLocks/>
              </p:cNvSpPr>
              <p:nvPr/>
            </p:nvSpPr>
            <p:spPr bwMode="gray">
              <a:xfrm>
                <a:off x="1104" y="-1174"/>
                <a:ext cx="1344" cy="458"/>
              </a:xfrm>
              <a:custGeom>
                <a:avLst/>
                <a:gdLst>
                  <a:gd name="T0" fmla="*/ 0 w 1344"/>
                  <a:gd name="T1" fmla="*/ 458 h 458"/>
                  <a:gd name="T2" fmla="*/ 0 w 1344"/>
                  <a:gd name="T3" fmla="*/ 361 h 458"/>
                  <a:gd name="T4" fmla="*/ 1344 w 1344"/>
                  <a:gd name="T5" fmla="*/ 0 h 458"/>
                  <a:gd name="T6" fmla="*/ 1344 w 1344"/>
                  <a:gd name="T7" fmla="*/ 97 h 458"/>
                  <a:gd name="T8" fmla="*/ 0 w 1344"/>
                  <a:gd name="T9" fmla="*/ 458 h 458"/>
                  <a:gd name="T10" fmla="*/ 0 60000 65536"/>
                  <a:gd name="T11" fmla="*/ 0 60000 65536"/>
                  <a:gd name="T12" fmla="*/ 0 60000 65536"/>
                  <a:gd name="T13" fmla="*/ 0 60000 65536"/>
                  <a:gd name="T14" fmla="*/ 0 60000 65536"/>
                  <a:gd name="T15" fmla="*/ 0 w 1344"/>
                  <a:gd name="T16" fmla="*/ 0 h 458"/>
                  <a:gd name="T17" fmla="*/ 1344 w 1344"/>
                  <a:gd name="T18" fmla="*/ 458 h 458"/>
                </a:gdLst>
                <a:ahLst/>
                <a:cxnLst>
                  <a:cxn ang="T10">
                    <a:pos x="T0" y="T1"/>
                  </a:cxn>
                  <a:cxn ang="T11">
                    <a:pos x="T2" y="T3"/>
                  </a:cxn>
                  <a:cxn ang="T12">
                    <a:pos x="T4" y="T5"/>
                  </a:cxn>
                  <a:cxn ang="T13">
                    <a:pos x="T6" y="T7"/>
                  </a:cxn>
                  <a:cxn ang="T14">
                    <a:pos x="T8" y="T9"/>
                  </a:cxn>
                </a:cxnLst>
                <a:rect l="T15" t="T16" r="T17" b="T18"/>
                <a:pathLst>
                  <a:path w="1344" h="458">
                    <a:moveTo>
                      <a:pt x="0" y="458"/>
                    </a:moveTo>
                    <a:lnTo>
                      <a:pt x="0" y="361"/>
                    </a:lnTo>
                    <a:lnTo>
                      <a:pt x="1344" y="0"/>
                    </a:lnTo>
                    <a:lnTo>
                      <a:pt x="1344" y="97"/>
                    </a:lnTo>
                    <a:lnTo>
                      <a:pt x="0" y="458"/>
                    </a:lnTo>
                    <a:close/>
                  </a:path>
                </a:pathLst>
              </a:custGeom>
              <a:solidFill>
                <a:schemeClr val="tx1"/>
              </a:solidFill>
              <a:ln w="6350">
                <a:solidFill>
                  <a:schemeClr val="bg1"/>
                </a:solidFill>
                <a:miter lim="800000"/>
                <a:headEnd/>
                <a:tailEnd/>
              </a:ln>
            </p:spPr>
            <p:txBody>
              <a:bodyPr/>
              <a:lstStyle/>
              <a:p>
                <a:endParaRPr lang="nl-NL"/>
              </a:p>
            </p:txBody>
          </p:sp>
        </p:grpSp>
        <p:grpSp>
          <p:nvGrpSpPr>
            <p:cNvPr id="1305" name="Groep 231"/>
            <p:cNvGrpSpPr>
              <a:grpSpLocks/>
            </p:cNvGrpSpPr>
            <p:nvPr/>
          </p:nvGrpSpPr>
          <p:grpSpPr bwMode="auto">
            <a:xfrm>
              <a:off x="517526" y="1381229"/>
              <a:ext cx="2044700" cy="814387"/>
              <a:chOff x="-96007" y="3671795"/>
              <a:chExt cx="2044700" cy="814457"/>
            </a:xfrm>
          </p:grpSpPr>
          <p:sp>
            <p:nvSpPr>
              <p:cNvPr id="1366" name="Freeform 49"/>
              <p:cNvSpPr>
                <a:spLocks noChangeAspect="1"/>
              </p:cNvSpPr>
              <p:nvPr/>
            </p:nvSpPr>
            <p:spPr bwMode="gray">
              <a:xfrm>
                <a:off x="-96007" y="3938518"/>
                <a:ext cx="2044700" cy="547734"/>
              </a:xfrm>
              <a:custGeom>
                <a:avLst/>
                <a:gdLst>
                  <a:gd name="T0" fmla="*/ 0 w 161"/>
                  <a:gd name="T1" fmla="*/ 2147483647 h 44"/>
                  <a:gd name="T2" fmla="*/ 2147483647 w 161"/>
                  <a:gd name="T3" fmla="*/ 0 h 44"/>
                  <a:gd name="T4" fmla="*/ 2147483647 w 161"/>
                  <a:gd name="T5" fmla="*/ 2147483647 h 44"/>
                  <a:gd name="T6" fmla="*/ 2147483647 w 161"/>
                  <a:gd name="T7" fmla="*/ 2147483647 h 44"/>
                  <a:gd name="T8" fmla="*/ 0 w 161"/>
                  <a:gd name="T9" fmla="*/ 2147483647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367" name="Group 104"/>
              <p:cNvGrpSpPr>
                <a:grpSpLocks noChangeAspect="1"/>
              </p:cNvGrpSpPr>
              <p:nvPr/>
            </p:nvGrpSpPr>
            <p:grpSpPr bwMode="auto">
              <a:xfrm>
                <a:off x="611320" y="3671795"/>
                <a:ext cx="468313" cy="500062"/>
                <a:chOff x="1658" y="2536"/>
                <a:chExt cx="596" cy="637"/>
              </a:xfrm>
            </p:grpSpPr>
            <p:grpSp>
              <p:nvGrpSpPr>
                <p:cNvPr id="1368" name="Group 105"/>
                <p:cNvGrpSpPr>
                  <a:grpSpLocks noChangeAspect="1"/>
                </p:cNvGrpSpPr>
                <p:nvPr/>
              </p:nvGrpSpPr>
              <p:grpSpPr bwMode="auto">
                <a:xfrm>
                  <a:off x="1876" y="2536"/>
                  <a:ext cx="378" cy="637"/>
                  <a:chOff x="1876" y="2536"/>
                  <a:chExt cx="378" cy="637"/>
                </a:xfrm>
              </p:grpSpPr>
              <p:grpSp>
                <p:nvGrpSpPr>
                  <p:cNvPr id="1374" name="Group 106"/>
                  <p:cNvGrpSpPr>
                    <a:grpSpLocks noChangeAspect="1"/>
                  </p:cNvGrpSpPr>
                  <p:nvPr/>
                </p:nvGrpSpPr>
                <p:grpSpPr bwMode="auto">
                  <a:xfrm>
                    <a:off x="1876" y="2536"/>
                    <a:ext cx="343" cy="637"/>
                    <a:chOff x="4178" y="782"/>
                    <a:chExt cx="343" cy="637"/>
                  </a:xfrm>
                </p:grpSpPr>
                <p:sp>
                  <p:nvSpPr>
                    <p:cNvPr id="1384" name="Freeform 107"/>
                    <p:cNvSpPr>
                      <a:spLocks noChangeAspect="1"/>
                    </p:cNvSpPr>
                    <p:nvPr/>
                  </p:nvSpPr>
                  <p:spPr bwMode="gray">
                    <a:xfrm>
                      <a:off x="4333" y="1087"/>
                      <a:ext cx="121" cy="332"/>
                    </a:xfrm>
                    <a:custGeom>
                      <a:avLst/>
                      <a:gdLst/>
                      <a:ahLst/>
                      <a:cxnLst>
                        <a:cxn ang="0">
                          <a:pos x="89" y="156"/>
                        </a:cxn>
                        <a:cxn ang="0">
                          <a:pos x="89" y="7"/>
                        </a:cxn>
                        <a:cxn ang="0">
                          <a:pos x="89" y="5"/>
                        </a:cxn>
                        <a:cxn ang="0">
                          <a:pos x="63" y="20"/>
                        </a:cxn>
                        <a:cxn ang="0">
                          <a:pos x="12" y="11"/>
                        </a:cxn>
                        <a:cxn ang="0">
                          <a:pos x="3" y="0"/>
                        </a:cxn>
                        <a:cxn ang="0">
                          <a:pos x="3" y="36"/>
                        </a:cxn>
                        <a:cxn ang="0">
                          <a:pos x="2" y="205"/>
                        </a:cxn>
                        <a:cxn ang="0">
                          <a:pos x="43" y="205"/>
                        </a:cxn>
                        <a:cxn ang="0">
                          <a:pos x="45" y="51"/>
                        </a:cxn>
                        <a:cxn ang="0">
                          <a:pos x="36" y="40"/>
                        </a:cxn>
                        <a:cxn ang="0">
                          <a:pos x="45" y="51"/>
                        </a:cxn>
                        <a:cxn ang="0">
                          <a:pos x="43" y="205"/>
                        </a:cxn>
                        <a:cxn ang="0">
                          <a:pos x="44" y="211"/>
                        </a:cxn>
                        <a:cxn ang="0">
                          <a:pos x="88" y="218"/>
                        </a:cxn>
                        <a:cxn ang="0">
                          <a:pos x="89" y="156"/>
                        </a:cxn>
                      </a:cxnLst>
                      <a:rect l="0" t="0" r="r" b="b"/>
                      <a:pathLst>
                        <a:path w="90" h="245">
                          <a:moveTo>
                            <a:pt x="89" y="156"/>
                          </a:moveTo>
                          <a:cubicBezTo>
                            <a:pt x="89" y="141"/>
                            <a:pt x="90" y="47"/>
                            <a:pt x="89" y="7"/>
                          </a:cubicBezTo>
                          <a:cubicBezTo>
                            <a:pt x="89" y="6"/>
                            <a:pt x="89" y="6"/>
                            <a:pt x="89"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3" y="225"/>
                            <a:pt x="43" y="205"/>
                          </a:cubicBezTo>
                          <a:cubicBezTo>
                            <a:pt x="43" y="171"/>
                            <a:pt x="46" y="55"/>
                            <a:pt x="45" y="51"/>
                          </a:cubicBezTo>
                          <a:cubicBezTo>
                            <a:pt x="45" y="47"/>
                            <a:pt x="36" y="47"/>
                            <a:pt x="36" y="40"/>
                          </a:cubicBezTo>
                          <a:cubicBezTo>
                            <a:pt x="36" y="47"/>
                            <a:pt x="45" y="47"/>
                            <a:pt x="45" y="51"/>
                          </a:cubicBezTo>
                          <a:cubicBezTo>
                            <a:pt x="46" y="55"/>
                            <a:pt x="43" y="171"/>
                            <a:pt x="43" y="205"/>
                          </a:cubicBezTo>
                          <a:cubicBezTo>
                            <a:pt x="44" y="207"/>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85" name="Freeform 108"/>
                    <p:cNvSpPr>
                      <a:spLocks noChangeAspect="1"/>
                    </p:cNvSpPr>
                    <p:nvPr/>
                  </p:nvSpPr>
                  <p:spPr bwMode="gray">
                    <a:xfrm>
                      <a:off x="4179" y="867"/>
                      <a:ext cx="343" cy="313"/>
                    </a:xfrm>
                    <a:custGeom>
                      <a:avLst/>
                      <a:gdLst/>
                      <a:ahLst/>
                      <a:cxnLst>
                        <a:cxn ang="0">
                          <a:pos x="248" y="194"/>
                        </a:cxn>
                        <a:cxn ang="0">
                          <a:pos x="225" y="49"/>
                        </a:cxn>
                        <a:cxn ang="0">
                          <a:pos x="199" y="24"/>
                        </a:cxn>
                        <a:cxn ang="0">
                          <a:pos x="156" y="13"/>
                        </a:cxn>
                        <a:cxn ang="0">
                          <a:pos x="116" y="2"/>
                        </a:cxn>
                        <a:cxn ang="0">
                          <a:pos x="86" y="12"/>
                        </a:cxn>
                        <a:cxn ang="0">
                          <a:pos x="73" y="86"/>
                        </a:cxn>
                        <a:cxn ang="0">
                          <a:pos x="73" y="86"/>
                        </a:cxn>
                        <a:cxn ang="0">
                          <a:pos x="72" y="91"/>
                        </a:cxn>
                        <a:cxn ang="0">
                          <a:pos x="21" y="104"/>
                        </a:cxn>
                        <a:cxn ang="0">
                          <a:pos x="26" y="135"/>
                        </a:cxn>
                        <a:cxn ang="0">
                          <a:pos x="80" y="122"/>
                        </a:cxn>
                        <a:cxn ang="0">
                          <a:pos x="80" y="122"/>
                        </a:cxn>
                        <a:cxn ang="0">
                          <a:pos x="86" y="120"/>
                        </a:cxn>
                        <a:cxn ang="0">
                          <a:pos x="99" y="113"/>
                        </a:cxn>
                        <a:cxn ang="0">
                          <a:pos x="104" y="92"/>
                        </a:cxn>
                        <a:cxn ang="0">
                          <a:pos x="104" y="92"/>
                        </a:cxn>
                        <a:cxn ang="0">
                          <a:pos x="110" y="47"/>
                        </a:cxn>
                        <a:cxn ang="0">
                          <a:pos x="110" y="47"/>
                        </a:cxn>
                        <a:cxn ang="0">
                          <a:pos x="109" y="164"/>
                        </a:cxn>
                        <a:cxn ang="0">
                          <a:pos x="118" y="175"/>
                        </a:cxn>
                        <a:cxn ang="0">
                          <a:pos x="169" y="189"/>
                        </a:cxn>
                        <a:cxn ang="0">
                          <a:pos x="196" y="169"/>
                        </a:cxn>
                        <a:cxn ang="0">
                          <a:pos x="194" y="88"/>
                        </a:cxn>
                        <a:cxn ang="0">
                          <a:pos x="192" y="75"/>
                        </a:cxn>
                        <a:cxn ang="0">
                          <a:pos x="194" y="88"/>
                        </a:cxn>
                        <a:cxn ang="0">
                          <a:pos x="215" y="204"/>
                        </a:cxn>
                        <a:cxn ang="0">
                          <a:pos x="248" y="194"/>
                        </a:cxn>
                      </a:cxnLst>
                      <a:rect l="0" t="0" r="r" b="b"/>
                      <a:pathLst>
                        <a:path w="254" h="232">
                          <a:moveTo>
                            <a:pt x="248" y="194"/>
                          </a:moveTo>
                          <a:cubicBezTo>
                            <a:pt x="245" y="184"/>
                            <a:pt x="228" y="67"/>
                            <a:pt x="225" y="49"/>
                          </a:cubicBezTo>
                          <a:cubicBezTo>
                            <a:pt x="222" y="32"/>
                            <a:pt x="207" y="27"/>
                            <a:pt x="199" y="24"/>
                          </a:cubicBezTo>
                          <a:cubicBezTo>
                            <a:pt x="191" y="21"/>
                            <a:pt x="169" y="16"/>
                            <a:pt x="156" y="13"/>
                          </a:cubicBezTo>
                          <a:cubicBezTo>
                            <a:pt x="144" y="10"/>
                            <a:pt x="125" y="4"/>
                            <a:pt x="116" y="2"/>
                          </a:cubicBezTo>
                          <a:cubicBezTo>
                            <a:pt x="107" y="0"/>
                            <a:pt x="89" y="4"/>
                            <a:pt x="86" y="12"/>
                          </a:cubicBezTo>
                          <a:cubicBezTo>
                            <a:pt x="85" y="15"/>
                            <a:pt x="79" y="50"/>
                            <a:pt x="73" y="86"/>
                          </a:cubicBezTo>
                          <a:cubicBezTo>
                            <a:pt x="73" y="86"/>
                            <a:pt x="73" y="86"/>
                            <a:pt x="73" y="86"/>
                          </a:cubicBezTo>
                          <a:cubicBezTo>
                            <a:pt x="72" y="91"/>
                            <a:pt x="72" y="91"/>
                            <a:pt x="72" y="91"/>
                          </a:cubicBezTo>
                          <a:cubicBezTo>
                            <a:pt x="49" y="96"/>
                            <a:pt x="28" y="103"/>
                            <a:pt x="21" y="104"/>
                          </a:cubicBezTo>
                          <a:cubicBezTo>
                            <a:pt x="0" y="109"/>
                            <a:pt x="9" y="137"/>
                            <a:pt x="26" y="135"/>
                          </a:cubicBezTo>
                          <a:cubicBezTo>
                            <a:pt x="30" y="135"/>
                            <a:pt x="55" y="129"/>
                            <a:pt x="80" y="122"/>
                          </a:cubicBezTo>
                          <a:cubicBezTo>
                            <a:pt x="80" y="122"/>
                            <a:pt x="80" y="122"/>
                            <a:pt x="80" y="122"/>
                          </a:cubicBezTo>
                          <a:cubicBezTo>
                            <a:pt x="86" y="120"/>
                            <a:pt x="86" y="120"/>
                            <a:pt x="86" y="120"/>
                          </a:cubicBezTo>
                          <a:cubicBezTo>
                            <a:pt x="92" y="119"/>
                            <a:pt x="96" y="116"/>
                            <a:pt x="99" y="113"/>
                          </a:cubicBezTo>
                          <a:cubicBezTo>
                            <a:pt x="102" y="108"/>
                            <a:pt x="104" y="102"/>
                            <a:pt x="104" y="92"/>
                          </a:cubicBezTo>
                          <a:cubicBezTo>
                            <a:pt x="104" y="92"/>
                            <a:pt x="104" y="92"/>
                            <a:pt x="104" y="92"/>
                          </a:cubicBezTo>
                          <a:cubicBezTo>
                            <a:pt x="107" y="69"/>
                            <a:pt x="109" y="49"/>
                            <a:pt x="110" y="47"/>
                          </a:cubicBezTo>
                          <a:cubicBezTo>
                            <a:pt x="110" y="47"/>
                            <a:pt x="110" y="47"/>
                            <a:pt x="110" y="47"/>
                          </a:cubicBezTo>
                          <a:cubicBezTo>
                            <a:pt x="110" y="53"/>
                            <a:pt x="109" y="122"/>
                            <a:pt x="109" y="164"/>
                          </a:cubicBezTo>
                          <a:cubicBezTo>
                            <a:pt x="110" y="169"/>
                            <a:pt x="112" y="174"/>
                            <a:pt x="118" y="175"/>
                          </a:cubicBezTo>
                          <a:cubicBezTo>
                            <a:pt x="130" y="177"/>
                            <a:pt x="162" y="187"/>
                            <a:pt x="169" y="189"/>
                          </a:cubicBezTo>
                          <a:cubicBezTo>
                            <a:pt x="177" y="190"/>
                            <a:pt x="193" y="181"/>
                            <a:pt x="196" y="169"/>
                          </a:cubicBezTo>
                          <a:cubicBezTo>
                            <a:pt x="196" y="141"/>
                            <a:pt x="196" y="111"/>
                            <a:pt x="194" y="88"/>
                          </a:cubicBezTo>
                          <a:cubicBezTo>
                            <a:pt x="193" y="82"/>
                            <a:pt x="193" y="78"/>
                            <a:pt x="192" y="75"/>
                          </a:cubicBezTo>
                          <a:cubicBezTo>
                            <a:pt x="193" y="79"/>
                            <a:pt x="194" y="83"/>
                            <a:pt x="194" y="88"/>
                          </a:cubicBezTo>
                          <a:cubicBezTo>
                            <a:pt x="197" y="110"/>
                            <a:pt x="204" y="150"/>
                            <a:pt x="215" y="204"/>
                          </a:cubicBezTo>
                          <a:cubicBezTo>
                            <a:pt x="221" y="232"/>
                            <a:pt x="254" y="218"/>
                            <a:pt x="248" y="194"/>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86" name="Freeform 109"/>
                    <p:cNvSpPr>
                      <a:spLocks noChangeAspect="1"/>
                    </p:cNvSpPr>
                    <p:nvPr/>
                  </p:nvSpPr>
                  <p:spPr bwMode="gray">
                    <a:xfrm>
                      <a:off x="4340" y="852"/>
                      <a:ext cx="89" cy="55"/>
                    </a:xfrm>
                    <a:custGeom>
                      <a:avLst/>
                      <a:gdLst>
                        <a:gd name="T0" fmla="*/ 1048 w 66"/>
                        <a:gd name="T1" fmla="*/ 1324 h 41"/>
                        <a:gd name="T2" fmla="*/ 324 w 66"/>
                        <a:gd name="T3" fmla="*/ 755 h 41"/>
                        <a:gd name="T4" fmla="*/ 534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3" y="37"/>
                            <a:pt x="0" y="25"/>
                            <a:pt x="9" y="22"/>
                          </a:cubicBezTo>
                          <a:cubicBezTo>
                            <a:pt x="16" y="21"/>
                            <a:pt x="13" y="15"/>
                            <a:pt x="15"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387" name="Oval 110"/>
                    <p:cNvSpPr>
                      <a:spLocks noChangeAspect="1" noChangeArrowheads="1"/>
                    </p:cNvSpPr>
                    <p:nvPr/>
                  </p:nvSpPr>
                  <p:spPr bwMode="gray">
                    <a:xfrm flipH="1">
                      <a:off x="4331"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nvGrpSpPr>
                  <p:cNvPr id="1375" name="Group 111"/>
                  <p:cNvGrpSpPr>
                    <a:grpSpLocks noChangeAspect="1"/>
                  </p:cNvGrpSpPr>
                  <p:nvPr/>
                </p:nvGrpSpPr>
                <p:grpSpPr bwMode="auto">
                  <a:xfrm>
                    <a:off x="2127" y="2897"/>
                    <a:ext cx="127" cy="137"/>
                    <a:chOff x="2408" y="1629"/>
                    <a:chExt cx="127" cy="137"/>
                  </a:xfrm>
                </p:grpSpPr>
                <p:sp>
                  <p:nvSpPr>
                    <p:cNvPr id="1377" name="Freeform 112"/>
                    <p:cNvSpPr>
                      <a:spLocks noChangeAspect="1"/>
                    </p:cNvSpPr>
                    <p:nvPr/>
                  </p:nvSpPr>
                  <p:spPr bwMode="gray">
                    <a:xfrm>
                      <a:off x="2408" y="1645"/>
                      <a:ext cx="127" cy="34"/>
                    </a:xfrm>
                    <a:custGeom>
                      <a:avLst/>
                      <a:gdLst>
                        <a:gd name="T0" fmla="*/ 0 w 227"/>
                        <a:gd name="T1" fmla="*/ 1 h 62"/>
                        <a:gd name="T2" fmla="*/ 1 w 227"/>
                        <a:gd name="T3" fmla="*/ 0 h 62"/>
                        <a:gd name="T4" fmla="*/ 1 w 227"/>
                        <a:gd name="T5" fmla="*/ 1 h 62"/>
                        <a:gd name="T6" fmla="*/ 1 w 227"/>
                        <a:gd name="T7" fmla="*/ 1 h 62"/>
                        <a:gd name="T8" fmla="*/ 0 w 227"/>
                        <a:gd name="T9" fmla="*/ 1 h 62"/>
                        <a:gd name="T10" fmla="*/ 0 60000 65536"/>
                        <a:gd name="T11" fmla="*/ 0 60000 65536"/>
                        <a:gd name="T12" fmla="*/ 0 60000 65536"/>
                        <a:gd name="T13" fmla="*/ 0 60000 65536"/>
                        <a:gd name="T14" fmla="*/ 0 60000 65536"/>
                        <a:gd name="T15" fmla="*/ 0 w 227"/>
                        <a:gd name="T16" fmla="*/ 0 h 62"/>
                        <a:gd name="T17" fmla="*/ 227 w 227"/>
                        <a:gd name="T18" fmla="*/ 62 h 62"/>
                      </a:gdLst>
                      <a:ahLst/>
                      <a:cxnLst>
                        <a:cxn ang="T10">
                          <a:pos x="T0" y="T1"/>
                        </a:cxn>
                        <a:cxn ang="T11">
                          <a:pos x="T2" y="T3"/>
                        </a:cxn>
                        <a:cxn ang="T12">
                          <a:pos x="T4" y="T5"/>
                        </a:cxn>
                        <a:cxn ang="T13">
                          <a:pos x="T6" y="T7"/>
                        </a:cxn>
                        <a:cxn ang="T14">
                          <a:pos x="T8" y="T9"/>
                        </a:cxn>
                      </a:cxnLst>
                      <a:rect l="T15" t="T16" r="T17" b="T18"/>
                      <a:pathLst>
                        <a:path w="227" h="62">
                          <a:moveTo>
                            <a:pt x="0" y="47"/>
                          </a:moveTo>
                          <a:lnTo>
                            <a:pt x="177" y="0"/>
                          </a:lnTo>
                          <a:lnTo>
                            <a:pt x="227" y="12"/>
                          </a:lnTo>
                          <a:lnTo>
                            <a:pt x="47" y="62"/>
                          </a:lnTo>
                          <a:lnTo>
                            <a:pt x="0" y="47"/>
                          </a:lnTo>
                          <a:close/>
                        </a:path>
                      </a:pathLst>
                    </a:custGeom>
                    <a:solidFill>
                      <a:srgbClr val="663300"/>
                    </a:solidFill>
                    <a:ln w="6350">
                      <a:solidFill>
                        <a:srgbClr val="663300"/>
                      </a:solidFill>
                      <a:miter lim="800000"/>
                      <a:headEnd/>
                      <a:tailEnd/>
                    </a:ln>
                  </p:spPr>
                  <p:txBody>
                    <a:bodyPr/>
                    <a:lstStyle/>
                    <a:p>
                      <a:endParaRPr lang="nl-NL"/>
                    </a:p>
                  </p:txBody>
                </p:sp>
                <p:sp>
                  <p:nvSpPr>
                    <p:cNvPr id="1378" name="Freeform 113"/>
                    <p:cNvSpPr>
                      <a:spLocks noChangeAspect="1"/>
                    </p:cNvSpPr>
                    <p:nvPr/>
                  </p:nvSpPr>
                  <p:spPr bwMode="gray">
                    <a:xfrm>
                      <a:off x="2434" y="1651"/>
                      <a:ext cx="101" cy="115"/>
                    </a:xfrm>
                    <a:custGeom>
                      <a:avLst/>
                      <a:gdLst>
                        <a:gd name="T0" fmla="*/ 0 w 180"/>
                        <a:gd name="T1" fmla="*/ 1 h 206"/>
                        <a:gd name="T2" fmla="*/ 0 w 180"/>
                        <a:gd name="T3" fmla="*/ 1 h 206"/>
                        <a:gd name="T4" fmla="*/ 1 w 180"/>
                        <a:gd name="T5" fmla="*/ 0 h 206"/>
                        <a:gd name="T6" fmla="*/ 1 w 180"/>
                        <a:gd name="T7" fmla="*/ 1 h 206"/>
                        <a:gd name="T8" fmla="*/ 0 w 180"/>
                        <a:gd name="T9" fmla="*/ 1 h 206"/>
                        <a:gd name="T10" fmla="*/ 0 60000 65536"/>
                        <a:gd name="T11" fmla="*/ 0 60000 65536"/>
                        <a:gd name="T12" fmla="*/ 0 60000 65536"/>
                        <a:gd name="T13" fmla="*/ 0 60000 65536"/>
                        <a:gd name="T14" fmla="*/ 0 60000 65536"/>
                        <a:gd name="T15" fmla="*/ 0 w 180"/>
                        <a:gd name="T16" fmla="*/ 0 h 206"/>
                        <a:gd name="T17" fmla="*/ 180 w 180"/>
                        <a:gd name="T18" fmla="*/ 206 h 206"/>
                      </a:gdLst>
                      <a:ahLst/>
                      <a:cxnLst>
                        <a:cxn ang="T10">
                          <a:pos x="T0" y="T1"/>
                        </a:cxn>
                        <a:cxn ang="T11">
                          <a:pos x="T2" y="T3"/>
                        </a:cxn>
                        <a:cxn ang="T12">
                          <a:pos x="T4" y="T5"/>
                        </a:cxn>
                        <a:cxn ang="T13">
                          <a:pos x="T6" y="T7"/>
                        </a:cxn>
                        <a:cxn ang="T14">
                          <a:pos x="T8" y="T9"/>
                        </a:cxn>
                      </a:cxnLst>
                      <a:rect l="T15" t="T16" r="T17" b="T18"/>
                      <a:pathLst>
                        <a:path w="180" h="206">
                          <a:moveTo>
                            <a:pt x="0" y="206"/>
                          </a:moveTo>
                          <a:lnTo>
                            <a:pt x="0" y="50"/>
                          </a:lnTo>
                          <a:lnTo>
                            <a:pt x="180" y="0"/>
                          </a:lnTo>
                          <a:lnTo>
                            <a:pt x="180" y="158"/>
                          </a:lnTo>
                          <a:lnTo>
                            <a:pt x="0" y="206"/>
                          </a:lnTo>
                          <a:close/>
                        </a:path>
                      </a:pathLst>
                    </a:custGeom>
                    <a:solidFill>
                      <a:srgbClr val="8E4700"/>
                    </a:solidFill>
                    <a:ln w="6350">
                      <a:solidFill>
                        <a:srgbClr val="663300"/>
                      </a:solidFill>
                      <a:miter lim="800000"/>
                      <a:headEnd/>
                      <a:tailEnd/>
                    </a:ln>
                  </p:spPr>
                  <p:txBody>
                    <a:bodyPr/>
                    <a:lstStyle/>
                    <a:p>
                      <a:endParaRPr lang="nl-NL"/>
                    </a:p>
                  </p:txBody>
                </p:sp>
                <p:sp>
                  <p:nvSpPr>
                    <p:cNvPr id="1379" name="Freeform 114"/>
                    <p:cNvSpPr>
                      <a:spLocks noChangeAspect="1"/>
                    </p:cNvSpPr>
                    <p:nvPr/>
                  </p:nvSpPr>
                  <p:spPr bwMode="gray">
                    <a:xfrm>
                      <a:off x="2408" y="1671"/>
                      <a:ext cx="26" cy="95"/>
                    </a:xfrm>
                    <a:custGeom>
                      <a:avLst/>
                      <a:gdLst>
                        <a:gd name="T0" fmla="*/ 0 w 47"/>
                        <a:gd name="T1" fmla="*/ 0 h 171"/>
                        <a:gd name="T2" fmla="*/ 0 w 47"/>
                        <a:gd name="T3" fmla="*/ 1 h 171"/>
                        <a:gd name="T4" fmla="*/ 1 w 47"/>
                        <a:gd name="T5" fmla="*/ 1 h 171"/>
                        <a:gd name="T6" fmla="*/ 1 w 47"/>
                        <a:gd name="T7" fmla="*/ 1 h 171"/>
                        <a:gd name="T8" fmla="*/ 0 w 47"/>
                        <a:gd name="T9" fmla="*/ 0 h 171"/>
                        <a:gd name="T10" fmla="*/ 0 60000 65536"/>
                        <a:gd name="T11" fmla="*/ 0 60000 65536"/>
                        <a:gd name="T12" fmla="*/ 0 60000 65536"/>
                        <a:gd name="T13" fmla="*/ 0 60000 65536"/>
                        <a:gd name="T14" fmla="*/ 0 60000 65536"/>
                        <a:gd name="T15" fmla="*/ 0 w 47"/>
                        <a:gd name="T16" fmla="*/ 0 h 171"/>
                        <a:gd name="T17" fmla="*/ 47 w 47"/>
                        <a:gd name="T18" fmla="*/ 171 h 171"/>
                      </a:gdLst>
                      <a:ahLst/>
                      <a:cxnLst>
                        <a:cxn ang="T10">
                          <a:pos x="T0" y="T1"/>
                        </a:cxn>
                        <a:cxn ang="T11">
                          <a:pos x="T2" y="T3"/>
                        </a:cxn>
                        <a:cxn ang="T12">
                          <a:pos x="T4" y="T5"/>
                        </a:cxn>
                        <a:cxn ang="T13">
                          <a:pos x="T6" y="T7"/>
                        </a:cxn>
                        <a:cxn ang="T14">
                          <a:pos x="T8" y="T9"/>
                        </a:cxn>
                      </a:cxnLst>
                      <a:rect l="T15" t="T16" r="T17" b="T18"/>
                      <a:pathLst>
                        <a:path w="47" h="171">
                          <a:moveTo>
                            <a:pt x="0" y="0"/>
                          </a:moveTo>
                          <a:lnTo>
                            <a:pt x="0" y="159"/>
                          </a:lnTo>
                          <a:lnTo>
                            <a:pt x="47" y="171"/>
                          </a:lnTo>
                          <a:lnTo>
                            <a:pt x="47" y="15"/>
                          </a:lnTo>
                          <a:lnTo>
                            <a:pt x="0" y="0"/>
                          </a:lnTo>
                          <a:close/>
                        </a:path>
                      </a:pathLst>
                    </a:custGeom>
                    <a:solidFill>
                      <a:srgbClr val="482400"/>
                    </a:solidFill>
                    <a:ln w="6350">
                      <a:solidFill>
                        <a:srgbClr val="663300"/>
                      </a:solidFill>
                      <a:miter lim="800000"/>
                      <a:headEnd/>
                      <a:tailEnd/>
                    </a:ln>
                  </p:spPr>
                  <p:txBody>
                    <a:bodyPr/>
                    <a:lstStyle/>
                    <a:p>
                      <a:endParaRPr lang="nl-NL"/>
                    </a:p>
                  </p:txBody>
                </p:sp>
                <p:sp>
                  <p:nvSpPr>
                    <p:cNvPr id="1380" name="Freeform 115"/>
                    <p:cNvSpPr>
                      <a:spLocks noChangeAspect="1"/>
                    </p:cNvSpPr>
                    <p:nvPr/>
                  </p:nvSpPr>
                  <p:spPr bwMode="gray">
                    <a:xfrm>
                      <a:off x="2487" y="1632"/>
                      <a:ext cx="11" cy="26"/>
                    </a:xfrm>
                    <a:custGeom>
                      <a:avLst/>
                      <a:gdLst>
                        <a:gd name="T0" fmla="*/ 0 w 19"/>
                        <a:gd name="T1" fmla="*/ 0 h 47"/>
                        <a:gd name="T2" fmla="*/ 0 w 19"/>
                        <a:gd name="T3" fmla="*/ 1 h 47"/>
                        <a:gd name="T4" fmla="*/ 1 w 19"/>
                        <a:gd name="T5" fmla="*/ 1 h 47"/>
                        <a:gd name="T6" fmla="*/ 1 w 19"/>
                        <a:gd name="T7" fmla="*/ 1 h 47"/>
                        <a:gd name="T8" fmla="*/ 0 w 19"/>
                        <a:gd name="T9" fmla="*/ 0 h 47"/>
                        <a:gd name="T10" fmla="*/ 0 60000 65536"/>
                        <a:gd name="T11" fmla="*/ 0 60000 65536"/>
                        <a:gd name="T12" fmla="*/ 0 60000 65536"/>
                        <a:gd name="T13" fmla="*/ 0 60000 65536"/>
                        <a:gd name="T14" fmla="*/ 0 60000 65536"/>
                        <a:gd name="T15" fmla="*/ 0 w 19"/>
                        <a:gd name="T16" fmla="*/ 0 h 47"/>
                        <a:gd name="T17" fmla="*/ 19 w 19"/>
                        <a:gd name="T18" fmla="*/ 47 h 47"/>
                      </a:gdLst>
                      <a:ahLst/>
                      <a:cxnLst>
                        <a:cxn ang="T10">
                          <a:pos x="T0" y="T1"/>
                        </a:cxn>
                        <a:cxn ang="T11">
                          <a:pos x="T2" y="T3"/>
                        </a:cxn>
                        <a:cxn ang="T12">
                          <a:pos x="T4" y="T5"/>
                        </a:cxn>
                        <a:cxn ang="T13">
                          <a:pos x="T6" y="T7"/>
                        </a:cxn>
                        <a:cxn ang="T14">
                          <a:pos x="T8" y="T9"/>
                        </a:cxn>
                      </a:cxnLst>
                      <a:rect l="T15" t="T16" r="T17" b="T18"/>
                      <a:pathLst>
                        <a:path w="19" h="47">
                          <a:moveTo>
                            <a:pt x="0" y="0"/>
                          </a:moveTo>
                          <a:lnTo>
                            <a:pt x="0" y="42"/>
                          </a:lnTo>
                          <a:lnTo>
                            <a:pt x="19" y="47"/>
                          </a:lnTo>
                          <a:lnTo>
                            <a:pt x="19" y="4"/>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381" name="Freeform 116"/>
                    <p:cNvSpPr>
                      <a:spLocks noChangeAspect="1"/>
                    </p:cNvSpPr>
                    <p:nvPr/>
                  </p:nvSpPr>
                  <p:spPr bwMode="gray">
                    <a:xfrm>
                      <a:off x="2446" y="1632"/>
                      <a:ext cx="58" cy="40"/>
                    </a:xfrm>
                    <a:custGeom>
                      <a:avLst/>
                      <a:gdLst>
                        <a:gd name="T0" fmla="*/ 1 w 104"/>
                        <a:gd name="T1" fmla="*/ 0 h 73"/>
                        <a:gd name="T2" fmla="*/ 0 w 104"/>
                        <a:gd name="T3" fmla="*/ 1 h 73"/>
                        <a:gd name="T4" fmla="*/ 0 w 104"/>
                        <a:gd name="T5" fmla="*/ 1 h 73"/>
                        <a:gd name="T6" fmla="*/ 1 w 104"/>
                        <a:gd name="T7" fmla="*/ 1 h 73"/>
                        <a:gd name="T8" fmla="*/ 1 w 104"/>
                        <a:gd name="T9" fmla="*/ 1 h 73"/>
                        <a:gd name="T10" fmla="*/ 1 w 104"/>
                        <a:gd name="T11" fmla="*/ 1 h 73"/>
                        <a:gd name="T12" fmla="*/ 1 w 104"/>
                        <a:gd name="T13" fmla="*/ 1 h 73"/>
                        <a:gd name="T14" fmla="*/ 1 w 104"/>
                        <a:gd name="T15" fmla="*/ 1 h 73"/>
                        <a:gd name="T16" fmla="*/ 1 w 104"/>
                        <a:gd name="T17" fmla="*/ 0 h 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73"/>
                        <a:gd name="T29" fmla="*/ 104 w 104"/>
                        <a:gd name="T30" fmla="*/ 73 h 7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73">
                          <a:moveTo>
                            <a:pt x="104" y="0"/>
                          </a:moveTo>
                          <a:lnTo>
                            <a:pt x="0" y="28"/>
                          </a:lnTo>
                          <a:lnTo>
                            <a:pt x="0" y="73"/>
                          </a:lnTo>
                          <a:lnTo>
                            <a:pt x="14" y="68"/>
                          </a:lnTo>
                          <a:lnTo>
                            <a:pt x="14" y="37"/>
                          </a:lnTo>
                          <a:lnTo>
                            <a:pt x="92" y="16"/>
                          </a:lnTo>
                          <a:lnTo>
                            <a:pt x="92" y="47"/>
                          </a:lnTo>
                          <a:lnTo>
                            <a:pt x="104" y="45"/>
                          </a:lnTo>
                          <a:lnTo>
                            <a:pt x="104" y="0"/>
                          </a:lnTo>
                          <a:close/>
                        </a:path>
                      </a:pathLst>
                    </a:custGeom>
                    <a:solidFill>
                      <a:srgbClr val="8E4700"/>
                    </a:solidFill>
                    <a:ln w="6350">
                      <a:solidFill>
                        <a:srgbClr val="663300"/>
                      </a:solidFill>
                      <a:miter lim="800000"/>
                      <a:headEnd/>
                      <a:tailEnd/>
                    </a:ln>
                  </p:spPr>
                  <p:txBody>
                    <a:bodyPr/>
                    <a:lstStyle/>
                    <a:p>
                      <a:endParaRPr lang="nl-NL"/>
                    </a:p>
                  </p:txBody>
                </p:sp>
                <p:sp>
                  <p:nvSpPr>
                    <p:cNvPr id="1382" name="Freeform 117"/>
                    <p:cNvSpPr>
                      <a:spLocks noChangeAspect="1"/>
                    </p:cNvSpPr>
                    <p:nvPr/>
                  </p:nvSpPr>
                  <p:spPr bwMode="gray">
                    <a:xfrm>
                      <a:off x="2437" y="1645"/>
                      <a:ext cx="9" cy="27"/>
                    </a:xfrm>
                    <a:custGeom>
                      <a:avLst/>
                      <a:gdLst>
                        <a:gd name="T0" fmla="*/ 0 w 16"/>
                        <a:gd name="T1" fmla="*/ 0 h 50"/>
                        <a:gd name="T2" fmla="*/ 0 w 16"/>
                        <a:gd name="T3" fmla="*/ 1 h 50"/>
                        <a:gd name="T4" fmla="*/ 1 w 16"/>
                        <a:gd name="T5" fmla="*/ 1 h 50"/>
                        <a:gd name="T6" fmla="*/ 1 w 16"/>
                        <a:gd name="T7" fmla="*/ 1 h 50"/>
                        <a:gd name="T8" fmla="*/ 0 w 16"/>
                        <a:gd name="T9" fmla="*/ 0 h 50"/>
                        <a:gd name="T10" fmla="*/ 0 60000 65536"/>
                        <a:gd name="T11" fmla="*/ 0 60000 65536"/>
                        <a:gd name="T12" fmla="*/ 0 60000 65536"/>
                        <a:gd name="T13" fmla="*/ 0 60000 65536"/>
                        <a:gd name="T14" fmla="*/ 0 60000 65536"/>
                        <a:gd name="T15" fmla="*/ 0 w 16"/>
                        <a:gd name="T16" fmla="*/ 0 h 50"/>
                        <a:gd name="T17" fmla="*/ 16 w 16"/>
                        <a:gd name="T18" fmla="*/ 50 h 50"/>
                      </a:gdLst>
                      <a:ahLst/>
                      <a:cxnLst>
                        <a:cxn ang="T10">
                          <a:pos x="T0" y="T1"/>
                        </a:cxn>
                        <a:cxn ang="T11">
                          <a:pos x="T2" y="T3"/>
                        </a:cxn>
                        <a:cxn ang="T12">
                          <a:pos x="T4" y="T5"/>
                        </a:cxn>
                        <a:cxn ang="T13">
                          <a:pos x="T6" y="T7"/>
                        </a:cxn>
                        <a:cxn ang="T14">
                          <a:pos x="T8" y="T9"/>
                        </a:cxn>
                      </a:cxnLst>
                      <a:rect l="T15" t="T16" r="T17" b="T18"/>
                      <a:pathLst>
                        <a:path w="16" h="50">
                          <a:moveTo>
                            <a:pt x="0" y="0"/>
                          </a:moveTo>
                          <a:lnTo>
                            <a:pt x="0" y="43"/>
                          </a:lnTo>
                          <a:lnTo>
                            <a:pt x="16" y="50"/>
                          </a:lnTo>
                          <a:lnTo>
                            <a:pt x="16" y="5"/>
                          </a:lnTo>
                          <a:lnTo>
                            <a:pt x="0" y="0"/>
                          </a:lnTo>
                          <a:close/>
                        </a:path>
                      </a:pathLst>
                    </a:custGeom>
                    <a:solidFill>
                      <a:srgbClr val="8E4700"/>
                    </a:solidFill>
                    <a:ln w="6350">
                      <a:solidFill>
                        <a:srgbClr val="663300"/>
                      </a:solidFill>
                      <a:miter lim="800000"/>
                      <a:headEnd/>
                      <a:tailEnd/>
                    </a:ln>
                  </p:spPr>
                  <p:txBody>
                    <a:bodyPr/>
                    <a:lstStyle/>
                    <a:p>
                      <a:endParaRPr lang="nl-NL"/>
                    </a:p>
                  </p:txBody>
                </p:sp>
                <p:sp>
                  <p:nvSpPr>
                    <p:cNvPr id="1383" name="Freeform 118"/>
                    <p:cNvSpPr>
                      <a:spLocks noChangeAspect="1"/>
                    </p:cNvSpPr>
                    <p:nvPr/>
                  </p:nvSpPr>
                  <p:spPr bwMode="gray">
                    <a:xfrm>
                      <a:off x="2437" y="1629"/>
                      <a:ext cx="67" cy="18"/>
                    </a:xfrm>
                    <a:custGeom>
                      <a:avLst/>
                      <a:gdLst>
                        <a:gd name="T0" fmla="*/ 0 w 120"/>
                        <a:gd name="T1" fmla="*/ 1 h 33"/>
                        <a:gd name="T2" fmla="*/ 1 w 120"/>
                        <a:gd name="T3" fmla="*/ 0 h 33"/>
                        <a:gd name="T4" fmla="*/ 1 w 120"/>
                        <a:gd name="T5" fmla="*/ 1 h 33"/>
                        <a:gd name="T6" fmla="*/ 1 w 120"/>
                        <a:gd name="T7" fmla="*/ 1 h 33"/>
                        <a:gd name="T8" fmla="*/ 0 w 120"/>
                        <a:gd name="T9" fmla="*/ 1 h 33"/>
                        <a:gd name="T10" fmla="*/ 0 60000 65536"/>
                        <a:gd name="T11" fmla="*/ 0 60000 65536"/>
                        <a:gd name="T12" fmla="*/ 0 60000 65536"/>
                        <a:gd name="T13" fmla="*/ 0 60000 65536"/>
                        <a:gd name="T14" fmla="*/ 0 60000 65536"/>
                        <a:gd name="T15" fmla="*/ 0 w 120"/>
                        <a:gd name="T16" fmla="*/ 0 h 33"/>
                        <a:gd name="T17" fmla="*/ 120 w 120"/>
                        <a:gd name="T18" fmla="*/ 33 h 33"/>
                      </a:gdLst>
                      <a:ahLst/>
                      <a:cxnLst>
                        <a:cxn ang="T10">
                          <a:pos x="T0" y="T1"/>
                        </a:cxn>
                        <a:cxn ang="T11">
                          <a:pos x="T2" y="T3"/>
                        </a:cxn>
                        <a:cxn ang="T12">
                          <a:pos x="T4" y="T5"/>
                        </a:cxn>
                        <a:cxn ang="T13">
                          <a:pos x="T6" y="T7"/>
                        </a:cxn>
                        <a:cxn ang="T14">
                          <a:pos x="T8" y="T9"/>
                        </a:cxn>
                      </a:cxnLst>
                      <a:rect l="T15" t="T16" r="T17" b="T18"/>
                      <a:pathLst>
                        <a:path w="120" h="33">
                          <a:moveTo>
                            <a:pt x="0" y="28"/>
                          </a:moveTo>
                          <a:lnTo>
                            <a:pt x="101" y="0"/>
                          </a:lnTo>
                          <a:lnTo>
                            <a:pt x="120" y="5"/>
                          </a:lnTo>
                          <a:lnTo>
                            <a:pt x="16" y="33"/>
                          </a:lnTo>
                          <a:lnTo>
                            <a:pt x="0" y="28"/>
                          </a:lnTo>
                          <a:close/>
                        </a:path>
                      </a:pathLst>
                    </a:custGeom>
                    <a:solidFill>
                      <a:srgbClr val="8E4700"/>
                    </a:solidFill>
                    <a:ln w="6350">
                      <a:solidFill>
                        <a:srgbClr val="663300"/>
                      </a:solidFill>
                      <a:miter lim="800000"/>
                      <a:headEnd/>
                      <a:tailEnd/>
                    </a:ln>
                  </p:spPr>
                  <p:txBody>
                    <a:bodyPr/>
                    <a:lstStyle/>
                    <a:p>
                      <a:endParaRPr lang="nl-NL"/>
                    </a:p>
                  </p:txBody>
                </p:sp>
              </p:grpSp>
              <p:sp>
                <p:nvSpPr>
                  <p:cNvPr id="1376" name="Freeform 119"/>
                  <p:cNvSpPr>
                    <a:spLocks noChangeAspect="1"/>
                  </p:cNvSpPr>
                  <p:nvPr/>
                </p:nvSpPr>
                <p:spPr bwMode="gray">
                  <a:xfrm>
                    <a:off x="2057" y="2672"/>
                    <a:ext cx="32" cy="153"/>
                  </a:xfrm>
                  <a:custGeom>
                    <a:avLst/>
                    <a:gdLst>
                      <a:gd name="T0" fmla="*/ 0 w 55"/>
                      <a:gd name="T1" fmla="*/ 0 h 265"/>
                      <a:gd name="T2" fmla="*/ 1 w 55"/>
                      <a:gd name="T3" fmla="*/ 1 h 265"/>
                      <a:gd name="T4" fmla="*/ 1 w 55"/>
                      <a:gd name="T5" fmla="*/ 1 h 265"/>
                      <a:gd name="T6" fmla="*/ 1 w 55"/>
                      <a:gd name="T7" fmla="*/ 1 h 265"/>
                      <a:gd name="T8" fmla="*/ 1 w 55"/>
                      <a:gd name="T9" fmla="*/ 1 h 265"/>
                      <a:gd name="T10" fmla="*/ 1 w 55"/>
                      <a:gd name="T11" fmla="*/ 1 h 265"/>
                      <a:gd name="T12" fmla="*/ 1 w 55"/>
                      <a:gd name="T13" fmla="*/ 1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369" name="Group 120"/>
                <p:cNvGrpSpPr>
                  <a:grpSpLocks noChangeAspect="1"/>
                </p:cNvGrpSpPr>
                <p:nvPr/>
              </p:nvGrpSpPr>
              <p:grpSpPr bwMode="auto">
                <a:xfrm>
                  <a:off x="1658" y="2536"/>
                  <a:ext cx="325" cy="637"/>
                  <a:chOff x="3960" y="782"/>
                  <a:chExt cx="325" cy="637"/>
                </a:xfrm>
              </p:grpSpPr>
              <p:sp>
                <p:nvSpPr>
                  <p:cNvPr id="1370" name="Freeform 121"/>
                  <p:cNvSpPr>
                    <a:spLocks noChangeAspect="1"/>
                  </p:cNvSpPr>
                  <p:nvPr/>
                </p:nvSpPr>
                <p:spPr bwMode="gray">
                  <a:xfrm>
                    <a:off x="4040" y="1087"/>
                    <a:ext cx="119" cy="332"/>
                  </a:xfrm>
                  <a:custGeom>
                    <a:avLst/>
                    <a:gdLst/>
                    <a:ahLst/>
                    <a:cxnLst>
                      <a:cxn ang="0">
                        <a:pos x="89" y="156"/>
                      </a:cxn>
                      <a:cxn ang="0">
                        <a:pos x="90" y="7"/>
                      </a:cxn>
                      <a:cxn ang="0">
                        <a:pos x="90" y="5"/>
                      </a:cxn>
                      <a:cxn ang="0">
                        <a:pos x="63" y="20"/>
                      </a:cxn>
                      <a:cxn ang="0">
                        <a:pos x="12" y="11"/>
                      </a:cxn>
                      <a:cxn ang="0">
                        <a:pos x="3" y="0"/>
                      </a:cxn>
                      <a:cxn ang="0">
                        <a:pos x="3" y="36"/>
                      </a:cxn>
                      <a:cxn ang="0">
                        <a:pos x="2" y="205"/>
                      </a:cxn>
                      <a:cxn ang="0">
                        <a:pos x="44" y="205"/>
                      </a:cxn>
                      <a:cxn ang="0">
                        <a:pos x="45" y="51"/>
                      </a:cxn>
                      <a:cxn ang="0">
                        <a:pos x="36" y="40"/>
                      </a:cxn>
                      <a:cxn ang="0">
                        <a:pos x="45" y="51"/>
                      </a:cxn>
                      <a:cxn ang="0">
                        <a:pos x="44" y="205"/>
                      </a:cxn>
                      <a:cxn ang="0">
                        <a:pos x="44" y="211"/>
                      </a:cxn>
                      <a:cxn ang="0">
                        <a:pos x="89" y="218"/>
                      </a:cxn>
                      <a:cxn ang="0">
                        <a:pos x="89" y="156"/>
                      </a:cxn>
                    </a:cxnLst>
                    <a:rect l="0" t="0" r="r" b="b"/>
                    <a:pathLst>
                      <a:path w="90" h="245">
                        <a:moveTo>
                          <a:pt x="89" y="156"/>
                        </a:moveTo>
                        <a:cubicBezTo>
                          <a:pt x="89" y="141"/>
                          <a:pt x="90" y="47"/>
                          <a:pt x="90" y="7"/>
                        </a:cubicBezTo>
                        <a:cubicBezTo>
                          <a:pt x="90" y="6"/>
                          <a:pt x="90" y="6"/>
                          <a:pt x="90" y="5"/>
                        </a:cubicBezTo>
                        <a:cubicBezTo>
                          <a:pt x="87" y="16"/>
                          <a:pt x="71" y="22"/>
                          <a:pt x="63" y="20"/>
                        </a:cubicBezTo>
                        <a:cubicBezTo>
                          <a:pt x="55" y="20"/>
                          <a:pt x="24" y="13"/>
                          <a:pt x="12" y="11"/>
                        </a:cubicBezTo>
                        <a:cubicBezTo>
                          <a:pt x="6" y="10"/>
                          <a:pt x="4" y="5"/>
                          <a:pt x="3" y="0"/>
                        </a:cubicBezTo>
                        <a:cubicBezTo>
                          <a:pt x="2" y="18"/>
                          <a:pt x="3" y="32"/>
                          <a:pt x="3" y="36"/>
                        </a:cubicBezTo>
                        <a:cubicBezTo>
                          <a:pt x="3" y="49"/>
                          <a:pt x="0" y="181"/>
                          <a:pt x="2" y="205"/>
                        </a:cubicBezTo>
                        <a:cubicBezTo>
                          <a:pt x="3" y="229"/>
                          <a:pt x="44" y="225"/>
                          <a:pt x="44" y="205"/>
                        </a:cubicBezTo>
                        <a:cubicBezTo>
                          <a:pt x="43" y="171"/>
                          <a:pt x="46" y="55"/>
                          <a:pt x="45" y="51"/>
                        </a:cubicBezTo>
                        <a:cubicBezTo>
                          <a:pt x="45" y="47"/>
                          <a:pt x="36" y="47"/>
                          <a:pt x="36" y="40"/>
                        </a:cubicBezTo>
                        <a:cubicBezTo>
                          <a:pt x="36" y="47"/>
                          <a:pt x="45" y="47"/>
                          <a:pt x="45" y="51"/>
                        </a:cubicBezTo>
                        <a:cubicBezTo>
                          <a:pt x="46" y="55"/>
                          <a:pt x="43" y="171"/>
                          <a:pt x="44" y="205"/>
                        </a:cubicBezTo>
                        <a:cubicBezTo>
                          <a:pt x="44" y="207"/>
                          <a:pt x="44" y="211"/>
                          <a:pt x="44" y="211"/>
                        </a:cubicBezTo>
                        <a:cubicBezTo>
                          <a:pt x="46" y="245"/>
                          <a:pt x="87" y="235"/>
                          <a:pt x="89" y="218"/>
                        </a:cubicBezTo>
                        <a:cubicBezTo>
                          <a:pt x="90" y="201"/>
                          <a:pt x="89" y="171"/>
                          <a:pt x="89" y="15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71" name="Freeform 122"/>
                  <p:cNvSpPr>
                    <a:spLocks noChangeAspect="1"/>
                  </p:cNvSpPr>
                  <p:nvPr/>
                </p:nvSpPr>
                <p:spPr bwMode="gray">
                  <a:xfrm>
                    <a:off x="3961" y="867"/>
                    <a:ext cx="325" cy="257"/>
                  </a:xfrm>
                  <a:custGeom>
                    <a:avLst/>
                    <a:gdLst/>
                    <a:ahLst/>
                    <a:cxnLst>
                      <a:cxn ang="0">
                        <a:pos x="201" y="107"/>
                      </a:cxn>
                      <a:cxn ang="0">
                        <a:pos x="179" y="113"/>
                      </a:cxn>
                      <a:cxn ang="0">
                        <a:pos x="169" y="49"/>
                      </a:cxn>
                      <a:cxn ang="0">
                        <a:pos x="169" y="49"/>
                      </a:cxn>
                      <a:cxn ang="0">
                        <a:pos x="143" y="24"/>
                      </a:cxn>
                      <a:cxn ang="0">
                        <a:pos x="100" y="13"/>
                      </a:cxn>
                      <a:cxn ang="0">
                        <a:pos x="60" y="2"/>
                      </a:cxn>
                      <a:cxn ang="0">
                        <a:pos x="30" y="12"/>
                      </a:cxn>
                      <a:cxn ang="0">
                        <a:pos x="4" y="159"/>
                      </a:cxn>
                      <a:cxn ang="0">
                        <a:pos x="36" y="168"/>
                      </a:cxn>
                      <a:cxn ang="0">
                        <a:pos x="54" y="47"/>
                      </a:cxn>
                      <a:cxn ang="0">
                        <a:pos x="53" y="164"/>
                      </a:cxn>
                      <a:cxn ang="0">
                        <a:pos x="62" y="175"/>
                      </a:cxn>
                      <a:cxn ang="0">
                        <a:pos x="113" y="189"/>
                      </a:cxn>
                      <a:cxn ang="0">
                        <a:pos x="140" y="169"/>
                      </a:cxn>
                      <a:cxn ang="0">
                        <a:pos x="138" y="88"/>
                      </a:cxn>
                      <a:cxn ang="0">
                        <a:pos x="137" y="75"/>
                      </a:cxn>
                      <a:cxn ang="0">
                        <a:pos x="137" y="76"/>
                      </a:cxn>
                      <a:cxn ang="0">
                        <a:pos x="138" y="80"/>
                      </a:cxn>
                      <a:cxn ang="0">
                        <a:pos x="138" y="82"/>
                      </a:cxn>
                      <a:cxn ang="0">
                        <a:pos x="138" y="87"/>
                      </a:cxn>
                      <a:cxn ang="0">
                        <a:pos x="138" y="88"/>
                      </a:cxn>
                      <a:cxn ang="0">
                        <a:pos x="138" y="88"/>
                      </a:cxn>
                      <a:cxn ang="0">
                        <a:pos x="144" y="121"/>
                      </a:cxn>
                      <a:cxn ang="0">
                        <a:pos x="144" y="123"/>
                      </a:cxn>
                      <a:cxn ang="0">
                        <a:pos x="144" y="123"/>
                      </a:cxn>
                      <a:cxn ang="0">
                        <a:pos x="144" y="127"/>
                      </a:cxn>
                      <a:cxn ang="0">
                        <a:pos x="153" y="147"/>
                      </a:cxn>
                      <a:cxn ang="0">
                        <a:pos x="167" y="153"/>
                      </a:cxn>
                      <a:cxn ang="0">
                        <a:pos x="214" y="139"/>
                      </a:cxn>
                      <a:cxn ang="0">
                        <a:pos x="201" y="107"/>
                      </a:cxn>
                    </a:cxnLst>
                    <a:rect l="0" t="0" r="r" b="b"/>
                    <a:pathLst>
                      <a:path w="241" h="190">
                        <a:moveTo>
                          <a:pt x="201" y="107"/>
                        </a:moveTo>
                        <a:cubicBezTo>
                          <a:pt x="199" y="108"/>
                          <a:pt x="191" y="110"/>
                          <a:pt x="179" y="113"/>
                        </a:cubicBezTo>
                        <a:cubicBezTo>
                          <a:pt x="174" y="85"/>
                          <a:pt x="170" y="58"/>
                          <a:pt x="169" y="49"/>
                        </a:cubicBezTo>
                        <a:cubicBezTo>
                          <a:pt x="169" y="49"/>
                          <a:pt x="169" y="49"/>
                          <a:pt x="169" y="49"/>
                        </a:cubicBezTo>
                        <a:cubicBezTo>
                          <a:pt x="166" y="32"/>
                          <a:pt x="151" y="27"/>
                          <a:pt x="143" y="24"/>
                        </a:cubicBezTo>
                        <a:cubicBezTo>
                          <a:pt x="136" y="21"/>
                          <a:pt x="113" y="16"/>
                          <a:pt x="100" y="13"/>
                        </a:cubicBezTo>
                        <a:cubicBezTo>
                          <a:pt x="89" y="10"/>
                          <a:pt x="69" y="4"/>
                          <a:pt x="60" y="2"/>
                        </a:cubicBezTo>
                        <a:cubicBezTo>
                          <a:pt x="51" y="0"/>
                          <a:pt x="33" y="4"/>
                          <a:pt x="30" y="12"/>
                        </a:cubicBezTo>
                        <a:cubicBezTo>
                          <a:pt x="28" y="17"/>
                          <a:pt x="8" y="139"/>
                          <a:pt x="4" y="159"/>
                        </a:cubicBezTo>
                        <a:cubicBezTo>
                          <a:pt x="0" y="181"/>
                          <a:pt x="31" y="184"/>
                          <a:pt x="36" y="168"/>
                        </a:cubicBezTo>
                        <a:cubicBezTo>
                          <a:pt x="40" y="158"/>
                          <a:pt x="55" y="38"/>
                          <a:pt x="54" y="47"/>
                        </a:cubicBezTo>
                        <a:cubicBezTo>
                          <a:pt x="54" y="53"/>
                          <a:pt x="53" y="122"/>
                          <a:pt x="53" y="164"/>
                        </a:cubicBezTo>
                        <a:cubicBezTo>
                          <a:pt x="54" y="169"/>
                          <a:pt x="56" y="174"/>
                          <a:pt x="62" y="175"/>
                        </a:cubicBezTo>
                        <a:cubicBezTo>
                          <a:pt x="75" y="177"/>
                          <a:pt x="106" y="187"/>
                          <a:pt x="113" y="189"/>
                        </a:cubicBezTo>
                        <a:cubicBezTo>
                          <a:pt x="121" y="190"/>
                          <a:pt x="137" y="181"/>
                          <a:pt x="140" y="169"/>
                        </a:cubicBezTo>
                        <a:cubicBezTo>
                          <a:pt x="140" y="141"/>
                          <a:pt x="140" y="111"/>
                          <a:pt x="138" y="88"/>
                        </a:cubicBezTo>
                        <a:cubicBezTo>
                          <a:pt x="137" y="82"/>
                          <a:pt x="137" y="78"/>
                          <a:pt x="137" y="75"/>
                        </a:cubicBezTo>
                        <a:cubicBezTo>
                          <a:pt x="137" y="75"/>
                          <a:pt x="137" y="75"/>
                          <a:pt x="137" y="76"/>
                        </a:cubicBezTo>
                        <a:cubicBezTo>
                          <a:pt x="137" y="77"/>
                          <a:pt x="137" y="79"/>
                          <a:pt x="138" y="80"/>
                        </a:cubicBezTo>
                        <a:cubicBezTo>
                          <a:pt x="138" y="81"/>
                          <a:pt x="138" y="81"/>
                          <a:pt x="138" y="82"/>
                        </a:cubicBezTo>
                        <a:cubicBezTo>
                          <a:pt x="138" y="84"/>
                          <a:pt x="138" y="85"/>
                          <a:pt x="138" y="87"/>
                        </a:cubicBezTo>
                        <a:cubicBezTo>
                          <a:pt x="138" y="87"/>
                          <a:pt x="138" y="88"/>
                          <a:pt x="138" y="88"/>
                        </a:cubicBezTo>
                        <a:cubicBezTo>
                          <a:pt x="138" y="88"/>
                          <a:pt x="138" y="88"/>
                          <a:pt x="138" y="88"/>
                        </a:cubicBezTo>
                        <a:cubicBezTo>
                          <a:pt x="140" y="96"/>
                          <a:pt x="141" y="108"/>
                          <a:pt x="144" y="121"/>
                        </a:cubicBezTo>
                        <a:cubicBezTo>
                          <a:pt x="144" y="122"/>
                          <a:pt x="144" y="122"/>
                          <a:pt x="144" y="123"/>
                        </a:cubicBezTo>
                        <a:cubicBezTo>
                          <a:pt x="144" y="123"/>
                          <a:pt x="144" y="123"/>
                          <a:pt x="144" y="123"/>
                        </a:cubicBezTo>
                        <a:cubicBezTo>
                          <a:pt x="144" y="127"/>
                          <a:pt x="144" y="127"/>
                          <a:pt x="144" y="127"/>
                        </a:cubicBezTo>
                        <a:cubicBezTo>
                          <a:pt x="146" y="137"/>
                          <a:pt x="149" y="143"/>
                          <a:pt x="153" y="147"/>
                        </a:cubicBezTo>
                        <a:cubicBezTo>
                          <a:pt x="156" y="151"/>
                          <a:pt x="161" y="152"/>
                          <a:pt x="167" y="153"/>
                        </a:cubicBezTo>
                        <a:cubicBezTo>
                          <a:pt x="181" y="149"/>
                          <a:pt x="197" y="144"/>
                          <a:pt x="214" y="139"/>
                        </a:cubicBezTo>
                        <a:cubicBezTo>
                          <a:pt x="241" y="131"/>
                          <a:pt x="225" y="99"/>
                          <a:pt x="201" y="107"/>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72" name="Freeform 123"/>
                  <p:cNvSpPr>
                    <a:spLocks noChangeAspect="1"/>
                  </p:cNvSpPr>
                  <p:nvPr/>
                </p:nvSpPr>
                <p:spPr bwMode="gray">
                  <a:xfrm>
                    <a:off x="4047" y="852"/>
                    <a:ext cx="89" cy="55"/>
                  </a:xfrm>
                  <a:custGeom>
                    <a:avLst/>
                    <a:gdLst>
                      <a:gd name="T0" fmla="*/ 1048 w 66"/>
                      <a:gd name="T1" fmla="*/ 1324 h 41"/>
                      <a:gd name="T2" fmla="*/ 348 w 66"/>
                      <a:gd name="T3" fmla="*/ 755 h 41"/>
                      <a:gd name="T4" fmla="*/ 589 w 66"/>
                      <a:gd name="T5" fmla="*/ 396 h 41"/>
                      <a:gd name="T6" fmla="*/ 1905 w 66"/>
                      <a:gd name="T7" fmla="*/ 531 h 41"/>
                      <a:gd name="T8" fmla="*/ 2070 w 66"/>
                      <a:gd name="T9" fmla="*/ 987 h 41"/>
                      <a:gd name="T10" fmla="*/ 1048 w 66"/>
                      <a:gd name="T11" fmla="*/ 1324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10" y="22"/>
                        </a:cubicBezTo>
                        <a:cubicBezTo>
                          <a:pt x="16" y="21"/>
                          <a:pt x="13" y="15"/>
                          <a:pt x="16" y="12"/>
                        </a:cubicBezTo>
                        <a:cubicBezTo>
                          <a:pt x="18" y="10"/>
                          <a:pt x="53" y="0"/>
                          <a:pt x="53" y="16"/>
                        </a:cubicBezTo>
                        <a:cubicBezTo>
                          <a:pt x="53" y="21"/>
                          <a:pt x="47" y="25"/>
                          <a:pt x="57" y="29"/>
                        </a:cubicBezTo>
                        <a:cubicBezTo>
                          <a:pt x="66" y="33"/>
                          <a:pt x="46" y="41"/>
                          <a:pt x="29" y="39"/>
                        </a:cubicBezTo>
                        <a:close/>
                      </a:path>
                    </a:pathLst>
                  </a:custGeom>
                  <a:solidFill>
                    <a:srgbClr val="FFFFFF"/>
                  </a:solidFill>
                  <a:ln w="3175">
                    <a:solidFill>
                      <a:srgbClr val="000000"/>
                    </a:solidFill>
                    <a:miter lim="800000"/>
                    <a:headEnd/>
                    <a:tailEnd/>
                  </a:ln>
                </p:spPr>
                <p:txBody>
                  <a:bodyPr/>
                  <a:lstStyle/>
                  <a:p>
                    <a:endParaRPr lang="nl-NL"/>
                  </a:p>
                </p:txBody>
              </p:sp>
              <p:sp>
                <p:nvSpPr>
                  <p:cNvPr id="1373" name="Oval 124"/>
                  <p:cNvSpPr>
                    <a:spLocks noChangeAspect="1" noChangeArrowheads="1"/>
                  </p:cNvSpPr>
                  <p:nvPr/>
                </p:nvSpPr>
                <p:spPr bwMode="gray">
                  <a:xfrm flipH="1">
                    <a:off x="4038" y="782"/>
                    <a:ext cx="106" cy="105"/>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grpSp>
          <p:nvGrpSpPr>
            <p:cNvPr id="1306" name="Group 295"/>
            <p:cNvGrpSpPr>
              <a:grpSpLocks/>
            </p:cNvGrpSpPr>
            <p:nvPr/>
          </p:nvGrpSpPr>
          <p:grpSpPr bwMode="auto">
            <a:xfrm>
              <a:off x="5313364" y="919266"/>
              <a:ext cx="2047875" cy="781050"/>
              <a:chOff x="3260" y="2189"/>
              <a:chExt cx="1290" cy="492"/>
            </a:xfrm>
          </p:grpSpPr>
          <p:sp>
            <p:nvSpPr>
              <p:cNvPr id="1341" name="Freeform 127"/>
              <p:cNvSpPr>
                <a:spLocks noChangeAspect="1"/>
              </p:cNvSpPr>
              <p:nvPr/>
            </p:nvSpPr>
            <p:spPr bwMode="gray">
              <a:xfrm>
                <a:off x="3260" y="2335"/>
                <a:ext cx="1290" cy="346"/>
              </a:xfrm>
              <a:custGeom>
                <a:avLst/>
                <a:gdLst>
                  <a:gd name="T0" fmla="*/ 0 w 161"/>
                  <a:gd name="T1" fmla="*/ 10695 h 44"/>
                  <a:gd name="T2" fmla="*/ 41665 w 161"/>
                  <a:gd name="T3" fmla="*/ 0 h 44"/>
                  <a:gd name="T4" fmla="*/ 82816 w 161"/>
                  <a:gd name="T5" fmla="*/ 10695 h 44"/>
                  <a:gd name="T6" fmla="*/ 41665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342" name="Group 128"/>
              <p:cNvGrpSpPr>
                <a:grpSpLocks/>
              </p:cNvGrpSpPr>
              <p:nvPr/>
            </p:nvGrpSpPr>
            <p:grpSpPr bwMode="auto">
              <a:xfrm>
                <a:off x="3760" y="2189"/>
                <a:ext cx="132" cy="315"/>
                <a:chOff x="3717" y="1800"/>
                <a:chExt cx="132" cy="315"/>
              </a:xfrm>
            </p:grpSpPr>
            <p:grpSp>
              <p:nvGrpSpPr>
                <p:cNvPr id="1360" name="Group 129"/>
                <p:cNvGrpSpPr>
                  <a:grpSpLocks/>
                </p:cNvGrpSpPr>
                <p:nvPr/>
              </p:nvGrpSpPr>
              <p:grpSpPr bwMode="auto">
                <a:xfrm>
                  <a:off x="3717" y="1800"/>
                  <a:ext cx="132" cy="315"/>
                  <a:chOff x="3717" y="1800"/>
                  <a:chExt cx="132" cy="315"/>
                </a:xfrm>
              </p:grpSpPr>
              <p:sp>
                <p:nvSpPr>
                  <p:cNvPr id="1362" name="Freeform 130"/>
                  <p:cNvSpPr>
                    <a:spLocks noChangeAspect="1"/>
                  </p:cNvSpPr>
                  <p:nvPr/>
                </p:nvSpPr>
                <p:spPr bwMode="gray">
                  <a:xfrm flipH="1">
                    <a:off x="3756" y="1952"/>
                    <a:ext cx="60" cy="163"/>
                  </a:xfrm>
                  <a:custGeom>
                    <a:avLst/>
                    <a:gdLst/>
                    <a:ahLst/>
                    <a:cxnLst>
                      <a:cxn ang="0">
                        <a:pos x="89" y="156"/>
                      </a:cxn>
                      <a:cxn ang="0">
                        <a:pos x="90" y="7"/>
                      </a:cxn>
                      <a:cxn ang="0">
                        <a:pos x="89" y="5"/>
                      </a:cxn>
                      <a:cxn ang="0">
                        <a:pos x="63" y="20"/>
                      </a:cxn>
                      <a:cxn ang="0">
                        <a:pos x="12" y="10"/>
                      </a:cxn>
                      <a:cxn ang="0">
                        <a:pos x="3" y="0"/>
                      </a:cxn>
                      <a:cxn ang="0">
                        <a:pos x="3" y="36"/>
                      </a:cxn>
                      <a:cxn ang="0">
                        <a:pos x="2" y="205"/>
                      </a:cxn>
                      <a:cxn ang="0">
                        <a:pos x="44" y="204"/>
                      </a:cxn>
                      <a:cxn ang="0">
                        <a:pos x="45" y="51"/>
                      </a:cxn>
                      <a:cxn ang="0">
                        <a:pos x="36" y="39"/>
                      </a:cxn>
                      <a:cxn ang="0">
                        <a:pos x="45" y="51"/>
                      </a:cxn>
                      <a:cxn ang="0">
                        <a:pos x="44" y="204"/>
                      </a:cxn>
                      <a:cxn ang="0">
                        <a:pos x="44" y="211"/>
                      </a:cxn>
                      <a:cxn ang="0">
                        <a:pos x="88" y="218"/>
                      </a:cxn>
                      <a:cxn ang="0">
                        <a:pos x="89" y="156"/>
                      </a:cxn>
                    </a:cxnLst>
                    <a:rect l="0" t="0" r="r" b="b"/>
                    <a:pathLst>
                      <a:path w="90" h="245">
                        <a:moveTo>
                          <a:pt x="89" y="156"/>
                        </a:moveTo>
                        <a:cubicBezTo>
                          <a:pt x="89" y="140"/>
                          <a:pt x="90" y="47"/>
                          <a:pt x="90" y="7"/>
                        </a:cubicBezTo>
                        <a:cubicBezTo>
                          <a:pt x="89" y="6"/>
                          <a:pt x="89" y="6"/>
                          <a:pt x="89" y="5"/>
                        </a:cubicBezTo>
                        <a:cubicBezTo>
                          <a:pt x="87" y="16"/>
                          <a:pt x="71" y="22"/>
                          <a:pt x="63" y="20"/>
                        </a:cubicBezTo>
                        <a:cubicBezTo>
                          <a:pt x="55" y="19"/>
                          <a:pt x="24" y="13"/>
                          <a:pt x="12" y="10"/>
                        </a:cubicBezTo>
                        <a:cubicBezTo>
                          <a:pt x="6" y="9"/>
                          <a:pt x="4" y="4"/>
                          <a:pt x="3" y="0"/>
                        </a:cubicBezTo>
                        <a:cubicBezTo>
                          <a:pt x="2" y="18"/>
                          <a:pt x="3" y="32"/>
                          <a:pt x="3" y="36"/>
                        </a:cubicBezTo>
                        <a:cubicBezTo>
                          <a:pt x="3" y="49"/>
                          <a:pt x="0" y="181"/>
                          <a:pt x="2" y="205"/>
                        </a:cubicBezTo>
                        <a:cubicBezTo>
                          <a:pt x="3" y="228"/>
                          <a:pt x="43" y="224"/>
                          <a:pt x="44" y="204"/>
                        </a:cubicBezTo>
                        <a:cubicBezTo>
                          <a:pt x="43" y="170"/>
                          <a:pt x="46" y="55"/>
                          <a:pt x="45" y="51"/>
                        </a:cubicBezTo>
                        <a:cubicBezTo>
                          <a:pt x="45" y="47"/>
                          <a:pt x="36" y="46"/>
                          <a:pt x="36" y="39"/>
                        </a:cubicBezTo>
                        <a:cubicBezTo>
                          <a:pt x="36" y="46"/>
                          <a:pt x="45" y="47"/>
                          <a:pt x="45" y="51"/>
                        </a:cubicBezTo>
                        <a:cubicBezTo>
                          <a:pt x="46" y="55"/>
                          <a:pt x="43" y="170"/>
                          <a:pt x="44" y="204"/>
                        </a:cubicBezTo>
                        <a:cubicBezTo>
                          <a:pt x="44" y="206"/>
                          <a:pt x="44" y="211"/>
                          <a:pt x="44" y="211"/>
                        </a:cubicBezTo>
                        <a:cubicBezTo>
                          <a:pt x="46" y="245"/>
                          <a:pt x="87" y="235"/>
                          <a:pt x="88" y="218"/>
                        </a:cubicBezTo>
                        <a:cubicBezTo>
                          <a:pt x="90" y="201"/>
                          <a:pt x="88" y="171"/>
                          <a:pt x="89" y="15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63" name="Freeform 131"/>
                  <p:cNvSpPr>
                    <a:spLocks noChangeAspect="1"/>
                  </p:cNvSpPr>
                  <p:nvPr/>
                </p:nvSpPr>
                <p:spPr bwMode="gray">
                  <a:xfrm flipH="1">
                    <a:off x="3717" y="1843"/>
                    <a:ext cx="132" cy="153"/>
                  </a:xfrm>
                  <a:custGeom>
                    <a:avLst/>
                    <a:gdLst/>
                    <a:ahLst/>
                    <a:cxnLst>
                      <a:cxn ang="0">
                        <a:pos x="192" y="194"/>
                      </a:cxn>
                      <a:cxn ang="0">
                        <a:pos x="169" y="49"/>
                      </a:cxn>
                      <a:cxn ang="0">
                        <a:pos x="143" y="24"/>
                      </a:cxn>
                      <a:cxn ang="0">
                        <a:pos x="100" y="12"/>
                      </a:cxn>
                      <a:cxn ang="0">
                        <a:pos x="60" y="2"/>
                      </a:cxn>
                      <a:cxn ang="0">
                        <a:pos x="30" y="11"/>
                      </a:cxn>
                      <a:cxn ang="0">
                        <a:pos x="4" y="159"/>
                      </a:cxn>
                      <a:cxn ang="0">
                        <a:pos x="36" y="168"/>
                      </a:cxn>
                      <a:cxn ang="0">
                        <a:pos x="54" y="47"/>
                      </a:cxn>
                      <a:cxn ang="0">
                        <a:pos x="53" y="164"/>
                      </a:cxn>
                      <a:cxn ang="0">
                        <a:pos x="62" y="174"/>
                      </a:cxn>
                      <a:cxn ang="0">
                        <a:pos x="113" y="188"/>
                      </a:cxn>
                      <a:cxn ang="0">
                        <a:pos x="140" y="169"/>
                      </a:cxn>
                      <a:cxn ang="0">
                        <a:pos x="140" y="169"/>
                      </a:cxn>
                      <a:cxn ang="0">
                        <a:pos x="138" y="87"/>
                      </a:cxn>
                      <a:cxn ang="0">
                        <a:pos x="136" y="70"/>
                      </a:cxn>
                      <a:cxn ang="0">
                        <a:pos x="136" y="69"/>
                      </a:cxn>
                      <a:cxn ang="0">
                        <a:pos x="136" y="70"/>
                      </a:cxn>
                      <a:cxn ang="0">
                        <a:pos x="138" y="87"/>
                      </a:cxn>
                      <a:cxn ang="0">
                        <a:pos x="159" y="203"/>
                      </a:cxn>
                      <a:cxn ang="0">
                        <a:pos x="192" y="194"/>
                      </a:cxn>
                    </a:cxnLst>
                    <a:rect l="0" t="0" r="r" b="b"/>
                    <a:pathLst>
                      <a:path w="198" h="231">
                        <a:moveTo>
                          <a:pt x="192" y="194"/>
                        </a:moveTo>
                        <a:cubicBezTo>
                          <a:pt x="189" y="184"/>
                          <a:pt x="172" y="67"/>
                          <a:pt x="169" y="49"/>
                        </a:cubicBezTo>
                        <a:cubicBezTo>
                          <a:pt x="166" y="32"/>
                          <a:pt x="151" y="26"/>
                          <a:pt x="143" y="24"/>
                        </a:cubicBezTo>
                        <a:cubicBezTo>
                          <a:pt x="135" y="21"/>
                          <a:pt x="113" y="16"/>
                          <a:pt x="100" y="12"/>
                        </a:cubicBezTo>
                        <a:cubicBezTo>
                          <a:pt x="88" y="9"/>
                          <a:pt x="69" y="3"/>
                          <a:pt x="60" y="2"/>
                        </a:cubicBezTo>
                        <a:cubicBezTo>
                          <a:pt x="51" y="0"/>
                          <a:pt x="33" y="3"/>
                          <a:pt x="30" y="11"/>
                        </a:cubicBezTo>
                        <a:cubicBezTo>
                          <a:pt x="28" y="17"/>
                          <a:pt x="8" y="139"/>
                          <a:pt x="4" y="159"/>
                        </a:cubicBezTo>
                        <a:cubicBezTo>
                          <a:pt x="0" y="180"/>
                          <a:pt x="31" y="184"/>
                          <a:pt x="36" y="168"/>
                        </a:cubicBezTo>
                        <a:cubicBezTo>
                          <a:pt x="40" y="157"/>
                          <a:pt x="55" y="38"/>
                          <a:pt x="54" y="47"/>
                        </a:cubicBezTo>
                        <a:cubicBezTo>
                          <a:pt x="54" y="53"/>
                          <a:pt x="53" y="121"/>
                          <a:pt x="53" y="164"/>
                        </a:cubicBezTo>
                        <a:cubicBezTo>
                          <a:pt x="54" y="169"/>
                          <a:pt x="56" y="173"/>
                          <a:pt x="62" y="174"/>
                        </a:cubicBezTo>
                        <a:cubicBezTo>
                          <a:pt x="74" y="177"/>
                          <a:pt x="106" y="187"/>
                          <a:pt x="113" y="188"/>
                        </a:cubicBezTo>
                        <a:cubicBezTo>
                          <a:pt x="121" y="190"/>
                          <a:pt x="137" y="180"/>
                          <a:pt x="140" y="169"/>
                        </a:cubicBezTo>
                        <a:cubicBezTo>
                          <a:pt x="140" y="169"/>
                          <a:pt x="140" y="169"/>
                          <a:pt x="140" y="169"/>
                        </a:cubicBezTo>
                        <a:cubicBezTo>
                          <a:pt x="140" y="141"/>
                          <a:pt x="140" y="110"/>
                          <a:pt x="138" y="87"/>
                        </a:cubicBezTo>
                        <a:cubicBezTo>
                          <a:pt x="137" y="78"/>
                          <a:pt x="137" y="73"/>
                          <a:pt x="136" y="70"/>
                        </a:cubicBezTo>
                        <a:cubicBezTo>
                          <a:pt x="136" y="69"/>
                          <a:pt x="136" y="69"/>
                          <a:pt x="136" y="69"/>
                        </a:cubicBezTo>
                        <a:cubicBezTo>
                          <a:pt x="136" y="69"/>
                          <a:pt x="136" y="69"/>
                          <a:pt x="136" y="70"/>
                        </a:cubicBezTo>
                        <a:cubicBezTo>
                          <a:pt x="137" y="75"/>
                          <a:pt x="138" y="81"/>
                          <a:pt x="138" y="87"/>
                        </a:cubicBezTo>
                        <a:cubicBezTo>
                          <a:pt x="141" y="109"/>
                          <a:pt x="148" y="149"/>
                          <a:pt x="159" y="203"/>
                        </a:cubicBezTo>
                        <a:cubicBezTo>
                          <a:pt x="165" y="231"/>
                          <a:pt x="198" y="218"/>
                          <a:pt x="192" y="194"/>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64" name="Freeform 132"/>
                  <p:cNvSpPr>
                    <a:spLocks noChangeAspect="1"/>
                  </p:cNvSpPr>
                  <p:nvPr/>
                </p:nvSpPr>
                <p:spPr bwMode="gray">
                  <a:xfrm flipH="1">
                    <a:off x="3763" y="1834"/>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sp>
                <p:nvSpPr>
                  <p:cNvPr id="1365" name="Oval 133"/>
                  <p:cNvSpPr>
                    <a:spLocks noChangeAspect="1" noChangeArrowheads="1"/>
                  </p:cNvSpPr>
                  <p:nvPr/>
                </p:nvSpPr>
                <p:spPr bwMode="gray">
                  <a:xfrm>
                    <a:off x="3760" y="1800"/>
                    <a:ext cx="52"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sp>
              <p:nvSpPr>
                <p:cNvPr id="1361" name="Freeform 134"/>
                <p:cNvSpPr>
                  <a:spLocks noChangeAspect="1"/>
                </p:cNvSpPr>
                <p:nvPr/>
              </p:nvSpPr>
              <p:spPr bwMode="gray">
                <a:xfrm flipH="1">
                  <a:off x="3781" y="1870"/>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grpSp>
          <p:grpSp>
            <p:nvGrpSpPr>
              <p:cNvPr id="1343" name="Group 135"/>
              <p:cNvGrpSpPr>
                <a:grpSpLocks noChangeAspect="1"/>
              </p:cNvGrpSpPr>
              <p:nvPr/>
            </p:nvGrpSpPr>
            <p:grpSpPr bwMode="auto">
              <a:xfrm>
                <a:off x="3705" y="2338"/>
                <a:ext cx="447" cy="229"/>
                <a:chOff x="786" y="2382"/>
                <a:chExt cx="1190" cy="634"/>
              </a:xfrm>
            </p:grpSpPr>
            <p:sp>
              <p:nvSpPr>
                <p:cNvPr id="1348" name="Freeform 136"/>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49" name="Freeform 137"/>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350" name="Freeform 138"/>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351" name="Freeform 139"/>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52" name="Freeform 140"/>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353" name="Freeform 141"/>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354" name="Freeform 142"/>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355" name="Freeform 143"/>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356" name="Freeform 144"/>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57" name="Freeform 145"/>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358" name="Freeform 146"/>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359" name="Freeform 147"/>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grpSp>
            <p:nvGrpSpPr>
              <p:cNvPr id="1344" name="Group 148"/>
              <p:cNvGrpSpPr>
                <a:grpSpLocks noChangeAspect="1"/>
              </p:cNvGrpSpPr>
              <p:nvPr/>
            </p:nvGrpSpPr>
            <p:grpSpPr bwMode="auto">
              <a:xfrm>
                <a:off x="3774" y="2369"/>
                <a:ext cx="228" cy="61"/>
                <a:chOff x="1895" y="2851"/>
                <a:chExt cx="461" cy="124"/>
              </a:xfrm>
            </p:grpSpPr>
            <p:sp>
              <p:nvSpPr>
                <p:cNvPr id="1346" name="Freeform 149"/>
                <p:cNvSpPr>
                  <a:spLocks noChangeAspect="1"/>
                </p:cNvSpPr>
                <p:nvPr/>
              </p:nvSpPr>
              <p:spPr bwMode="gray">
                <a:xfrm>
                  <a:off x="1895" y="2889"/>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chemeClr val="bg2"/>
                </a:solidFill>
                <a:ln w="6350">
                  <a:solidFill>
                    <a:srgbClr val="000000"/>
                  </a:solidFill>
                  <a:miter lim="800000"/>
                  <a:headEnd/>
                  <a:tailEnd/>
                </a:ln>
              </p:spPr>
              <p:txBody>
                <a:bodyPr/>
                <a:lstStyle/>
                <a:p>
                  <a:endParaRPr lang="nl-NL"/>
                </a:p>
              </p:txBody>
            </p:sp>
            <p:sp>
              <p:nvSpPr>
                <p:cNvPr id="1347" name="Freeform 150"/>
                <p:cNvSpPr>
                  <a:spLocks noChangeAspect="1"/>
                </p:cNvSpPr>
                <p:nvPr/>
              </p:nvSpPr>
              <p:spPr bwMode="gray">
                <a:xfrm>
                  <a:off x="2033" y="2851"/>
                  <a:ext cx="323" cy="86"/>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FED563"/>
                </a:solidFill>
                <a:ln w="6350">
                  <a:solidFill>
                    <a:srgbClr val="000000"/>
                  </a:solidFill>
                  <a:miter lim="800000"/>
                  <a:headEnd/>
                  <a:tailEnd/>
                </a:ln>
              </p:spPr>
              <p:txBody>
                <a:bodyPr/>
                <a:lstStyle/>
                <a:p>
                  <a:endParaRPr lang="nl-NL"/>
                </a:p>
              </p:txBody>
            </p:sp>
          </p:grpSp>
          <p:sp>
            <p:nvSpPr>
              <p:cNvPr id="1345" name="Freeform 154"/>
              <p:cNvSpPr>
                <a:spLocks noChangeAspect="1"/>
              </p:cNvSpPr>
              <p:nvPr/>
            </p:nvSpPr>
            <p:spPr bwMode="gray">
              <a:xfrm flipH="1">
                <a:off x="3974" y="2273"/>
                <a:ext cx="43" cy="28"/>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29" y="39"/>
                    </a:moveTo>
                    <a:cubicBezTo>
                      <a:pt x="14" y="37"/>
                      <a:pt x="0" y="25"/>
                      <a:pt x="9" y="23"/>
                    </a:cubicBezTo>
                    <a:cubicBezTo>
                      <a:pt x="16" y="21"/>
                      <a:pt x="13" y="16"/>
                      <a:pt x="15" y="13"/>
                    </a:cubicBezTo>
                    <a:cubicBezTo>
                      <a:pt x="18" y="10"/>
                      <a:pt x="53" y="0"/>
                      <a:pt x="53" y="16"/>
                    </a:cubicBezTo>
                    <a:cubicBezTo>
                      <a:pt x="53" y="21"/>
                      <a:pt x="47" y="25"/>
                      <a:pt x="57" y="30"/>
                    </a:cubicBezTo>
                    <a:cubicBezTo>
                      <a:pt x="66" y="33"/>
                      <a:pt x="46" y="41"/>
                      <a:pt x="29" y="39"/>
                    </a:cubicBezTo>
                    <a:close/>
                  </a:path>
                </a:pathLst>
              </a:custGeom>
              <a:solidFill>
                <a:srgbClr val="FFFFFF"/>
              </a:solidFill>
              <a:ln w="6350">
                <a:solidFill>
                  <a:srgbClr val="000000"/>
                </a:solidFill>
                <a:miter lim="800000"/>
                <a:headEnd/>
                <a:tailEnd/>
              </a:ln>
            </p:spPr>
            <p:txBody>
              <a:bodyPr/>
              <a:lstStyle/>
              <a:p>
                <a:endParaRPr lang="nl-NL"/>
              </a:p>
            </p:txBody>
          </p:sp>
        </p:grpSp>
        <p:grpSp>
          <p:nvGrpSpPr>
            <p:cNvPr id="1307" name="Group 169"/>
            <p:cNvGrpSpPr>
              <a:grpSpLocks/>
            </p:cNvGrpSpPr>
            <p:nvPr/>
          </p:nvGrpSpPr>
          <p:grpSpPr bwMode="auto">
            <a:xfrm flipH="1">
              <a:off x="6770689" y="1538391"/>
              <a:ext cx="679450" cy="203200"/>
              <a:chOff x="1728" y="-938"/>
              <a:chExt cx="3134" cy="936"/>
            </a:xfrm>
          </p:grpSpPr>
          <p:sp>
            <p:nvSpPr>
              <p:cNvPr id="1337" name="Freeform 170"/>
              <p:cNvSpPr>
                <a:spLocks/>
              </p:cNvSpPr>
              <p:nvPr/>
            </p:nvSpPr>
            <p:spPr bwMode="gray">
              <a:xfrm>
                <a:off x="1728" y="-699"/>
                <a:ext cx="196" cy="630"/>
              </a:xfrm>
              <a:custGeom>
                <a:avLst/>
                <a:gdLst>
                  <a:gd name="T0" fmla="*/ 0 w 196"/>
                  <a:gd name="T1" fmla="*/ 0 h 630"/>
                  <a:gd name="T2" fmla="*/ 0 w 196"/>
                  <a:gd name="T3" fmla="*/ 97 h 630"/>
                  <a:gd name="T4" fmla="*/ 196 w 196"/>
                  <a:gd name="T5" fmla="*/ 630 h 630"/>
                  <a:gd name="T6" fmla="*/ 196 w 196"/>
                  <a:gd name="T7" fmla="*/ 534 h 630"/>
                  <a:gd name="T8" fmla="*/ 0 w 196"/>
                  <a:gd name="T9" fmla="*/ 0 h 630"/>
                  <a:gd name="T10" fmla="*/ 0 60000 65536"/>
                  <a:gd name="T11" fmla="*/ 0 60000 65536"/>
                  <a:gd name="T12" fmla="*/ 0 60000 65536"/>
                  <a:gd name="T13" fmla="*/ 0 60000 65536"/>
                  <a:gd name="T14" fmla="*/ 0 60000 65536"/>
                  <a:gd name="T15" fmla="*/ 0 w 196"/>
                  <a:gd name="T16" fmla="*/ 0 h 630"/>
                  <a:gd name="T17" fmla="*/ 196 w 196"/>
                  <a:gd name="T18" fmla="*/ 630 h 630"/>
                </a:gdLst>
                <a:ahLst/>
                <a:cxnLst>
                  <a:cxn ang="T10">
                    <a:pos x="T0" y="T1"/>
                  </a:cxn>
                  <a:cxn ang="T11">
                    <a:pos x="T2" y="T3"/>
                  </a:cxn>
                  <a:cxn ang="T12">
                    <a:pos x="T4" y="T5"/>
                  </a:cxn>
                  <a:cxn ang="T13">
                    <a:pos x="T6" y="T7"/>
                  </a:cxn>
                  <a:cxn ang="T14">
                    <a:pos x="T8" y="T9"/>
                  </a:cxn>
                </a:cxnLst>
                <a:rect l="T15" t="T16" r="T17" b="T18"/>
                <a:pathLst>
                  <a:path w="196" h="630">
                    <a:moveTo>
                      <a:pt x="0" y="0"/>
                    </a:moveTo>
                    <a:lnTo>
                      <a:pt x="0" y="97"/>
                    </a:lnTo>
                    <a:lnTo>
                      <a:pt x="196" y="630"/>
                    </a:lnTo>
                    <a:lnTo>
                      <a:pt x="196" y="534"/>
                    </a:lnTo>
                    <a:lnTo>
                      <a:pt x="0" y="0"/>
                    </a:lnTo>
                    <a:close/>
                  </a:path>
                </a:pathLst>
              </a:custGeom>
              <a:solidFill>
                <a:schemeClr val="tx1"/>
              </a:solidFill>
              <a:ln w="6350">
                <a:solidFill>
                  <a:schemeClr val="bg1"/>
                </a:solidFill>
                <a:miter lim="800000"/>
                <a:headEnd/>
                <a:tailEnd/>
              </a:ln>
            </p:spPr>
            <p:txBody>
              <a:bodyPr/>
              <a:lstStyle/>
              <a:p>
                <a:endParaRPr lang="nl-NL"/>
              </a:p>
            </p:txBody>
          </p:sp>
          <p:sp>
            <p:nvSpPr>
              <p:cNvPr id="1338" name="Freeform 171"/>
              <p:cNvSpPr>
                <a:spLocks/>
              </p:cNvSpPr>
              <p:nvPr/>
            </p:nvSpPr>
            <p:spPr bwMode="gray">
              <a:xfrm>
                <a:off x="1924" y="-165"/>
                <a:ext cx="2043" cy="163"/>
              </a:xfrm>
              <a:custGeom>
                <a:avLst/>
                <a:gdLst>
                  <a:gd name="T0" fmla="*/ 2043 w 2043"/>
                  <a:gd name="T1" fmla="*/ 163 h 163"/>
                  <a:gd name="T2" fmla="*/ 2043 w 2043"/>
                  <a:gd name="T3" fmla="*/ 68 h 163"/>
                  <a:gd name="T4" fmla="*/ 0 w 2043"/>
                  <a:gd name="T5" fmla="*/ 0 h 163"/>
                  <a:gd name="T6" fmla="*/ 0 w 2043"/>
                  <a:gd name="T7" fmla="*/ 96 h 163"/>
                  <a:gd name="T8" fmla="*/ 2043 w 2043"/>
                  <a:gd name="T9" fmla="*/ 163 h 163"/>
                  <a:gd name="T10" fmla="*/ 0 60000 65536"/>
                  <a:gd name="T11" fmla="*/ 0 60000 65536"/>
                  <a:gd name="T12" fmla="*/ 0 60000 65536"/>
                  <a:gd name="T13" fmla="*/ 0 60000 65536"/>
                  <a:gd name="T14" fmla="*/ 0 60000 65536"/>
                  <a:gd name="T15" fmla="*/ 0 w 2043"/>
                  <a:gd name="T16" fmla="*/ 0 h 163"/>
                  <a:gd name="T17" fmla="*/ 2043 w 2043"/>
                  <a:gd name="T18" fmla="*/ 163 h 163"/>
                </a:gdLst>
                <a:ahLst/>
                <a:cxnLst>
                  <a:cxn ang="T10">
                    <a:pos x="T0" y="T1"/>
                  </a:cxn>
                  <a:cxn ang="T11">
                    <a:pos x="T2" y="T3"/>
                  </a:cxn>
                  <a:cxn ang="T12">
                    <a:pos x="T4" y="T5"/>
                  </a:cxn>
                  <a:cxn ang="T13">
                    <a:pos x="T6" y="T7"/>
                  </a:cxn>
                  <a:cxn ang="T14">
                    <a:pos x="T8" y="T9"/>
                  </a:cxn>
                </a:cxnLst>
                <a:rect l="T15" t="T16" r="T17" b="T18"/>
                <a:pathLst>
                  <a:path w="2043" h="163">
                    <a:moveTo>
                      <a:pt x="2043" y="163"/>
                    </a:moveTo>
                    <a:lnTo>
                      <a:pt x="2043" y="68"/>
                    </a:lnTo>
                    <a:lnTo>
                      <a:pt x="0" y="0"/>
                    </a:lnTo>
                    <a:lnTo>
                      <a:pt x="0" y="96"/>
                    </a:lnTo>
                    <a:lnTo>
                      <a:pt x="2043" y="163"/>
                    </a:lnTo>
                    <a:close/>
                  </a:path>
                </a:pathLst>
              </a:custGeom>
              <a:solidFill>
                <a:schemeClr val="tx1"/>
              </a:solidFill>
              <a:ln w="6350">
                <a:solidFill>
                  <a:schemeClr val="bg1"/>
                </a:solidFill>
                <a:miter lim="800000"/>
                <a:headEnd/>
                <a:tailEnd/>
              </a:ln>
            </p:spPr>
            <p:txBody>
              <a:bodyPr/>
              <a:lstStyle/>
              <a:p>
                <a:endParaRPr lang="nl-NL"/>
              </a:p>
            </p:txBody>
          </p:sp>
          <p:sp>
            <p:nvSpPr>
              <p:cNvPr id="1339" name="Freeform 172"/>
              <p:cNvSpPr>
                <a:spLocks/>
              </p:cNvSpPr>
              <p:nvPr/>
            </p:nvSpPr>
            <p:spPr bwMode="gray">
              <a:xfrm>
                <a:off x="3518" y="-579"/>
                <a:ext cx="1344" cy="456"/>
              </a:xfrm>
              <a:custGeom>
                <a:avLst/>
                <a:gdLst>
                  <a:gd name="T0" fmla="*/ 1344 w 1344"/>
                  <a:gd name="T1" fmla="*/ 0 h 456"/>
                  <a:gd name="T2" fmla="*/ 1344 w 1344"/>
                  <a:gd name="T3" fmla="*/ 95 h 456"/>
                  <a:gd name="T4" fmla="*/ 0 w 1344"/>
                  <a:gd name="T5" fmla="*/ 456 h 456"/>
                  <a:gd name="T6" fmla="*/ 0 w 1344"/>
                  <a:gd name="T7" fmla="*/ 362 h 456"/>
                  <a:gd name="T8" fmla="*/ 1344 w 1344"/>
                  <a:gd name="T9" fmla="*/ 0 h 456"/>
                  <a:gd name="T10" fmla="*/ 0 60000 65536"/>
                  <a:gd name="T11" fmla="*/ 0 60000 65536"/>
                  <a:gd name="T12" fmla="*/ 0 60000 65536"/>
                  <a:gd name="T13" fmla="*/ 0 60000 65536"/>
                  <a:gd name="T14" fmla="*/ 0 60000 65536"/>
                  <a:gd name="T15" fmla="*/ 0 w 1344"/>
                  <a:gd name="T16" fmla="*/ 0 h 456"/>
                  <a:gd name="T17" fmla="*/ 1344 w 1344"/>
                  <a:gd name="T18" fmla="*/ 456 h 456"/>
                </a:gdLst>
                <a:ahLst/>
                <a:cxnLst>
                  <a:cxn ang="T10">
                    <a:pos x="T0" y="T1"/>
                  </a:cxn>
                  <a:cxn ang="T11">
                    <a:pos x="T2" y="T3"/>
                  </a:cxn>
                  <a:cxn ang="T12">
                    <a:pos x="T4" y="T5"/>
                  </a:cxn>
                  <a:cxn ang="T13">
                    <a:pos x="T6" y="T7"/>
                  </a:cxn>
                  <a:cxn ang="T14">
                    <a:pos x="T8" y="T9"/>
                  </a:cxn>
                </a:cxnLst>
                <a:rect l="T15" t="T16" r="T17" b="T18"/>
                <a:pathLst>
                  <a:path w="1344" h="456">
                    <a:moveTo>
                      <a:pt x="1344" y="0"/>
                    </a:moveTo>
                    <a:lnTo>
                      <a:pt x="1344" y="95"/>
                    </a:lnTo>
                    <a:lnTo>
                      <a:pt x="0" y="456"/>
                    </a:lnTo>
                    <a:lnTo>
                      <a:pt x="0" y="362"/>
                    </a:lnTo>
                    <a:lnTo>
                      <a:pt x="1344" y="0"/>
                    </a:lnTo>
                    <a:close/>
                  </a:path>
                </a:pathLst>
              </a:custGeom>
              <a:solidFill>
                <a:schemeClr val="tx1"/>
              </a:solidFill>
              <a:ln w="6350">
                <a:solidFill>
                  <a:schemeClr val="bg1"/>
                </a:solidFill>
                <a:miter lim="800000"/>
                <a:headEnd/>
                <a:tailEnd/>
              </a:ln>
            </p:spPr>
            <p:txBody>
              <a:bodyPr/>
              <a:lstStyle/>
              <a:p>
                <a:endParaRPr lang="nl-NL"/>
              </a:p>
            </p:txBody>
          </p:sp>
          <p:sp>
            <p:nvSpPr>
              <p:cNvPr id="1340" name="Freeform 173"/>
              <p:cNvSpPr>
                <a:spLocks/>
              </p:cNvSpPr>
              <p:nvPr/>
            </p:nvSpPr>
            <p:spPr bwMode="gray">
              <a:xfrm>
                <a:off x="1728" y="-938"/>
                <a:ext cx="3134" cy="841"/>
              </a:xfrm>
              <a:custGeom>
                <a:avLst/>
                <a:gdLst>
                  <a:gd name="T0" fmla="*/ 196 w 3134"/>
                  <a:gd name="T1" fmla="*/ 773 h 841"/>
                  <a:gd name="T2" fmla="*/ 0 w 3134"/>
                  <a:gd name="T3" fmla="*/ 239 h 841"/>
                  <a:gd name="T4" fmla="*/ 446 w 3134"/>
                  <a:gd name="T5" fmla="*/ 359 h 841"/>
                  <a:gd name="T6" fmla="*/ 1790 w 3134"/>
                  <a:gd name="T7" fmla="*/ 0 h 841"/>
                  <a:gd name="T8" fmla="*/ 3134 w 3134"/>
                  <a:gd name="T9" fmla="*/ 359 h 841"/>
                  <a:gd name="T10" fmla="*/ 1790 w 3134"/>
                  <a:gd name="T11" fmla="*/ 721 h 841"/>
                  <a:gd name="T12" fmla="*/ 2239 w 3134"/>
                  <a:gd name="T13" fmla="*/ 841 h 841"/>
                  <a:gd name="T14" fmla="*/ 196 w 3134"/>
                  <a:gd name="T15" fmla="*/ 773 h 841"/>
                  <a:gd name="T16" fmla="*/ 0 60000 65536"/>
                  <a:gd name="T17" fmla="*/ 0 60000 65536"/>
                  <a:gd name="T18" fmla="*/ 0 60000 65536"/>
                  <a:gd name="T19" fmla="*/ 0 60000 65536"/>
                  <a:gd name="T20" fmla="*/ 0 60000 65536"/>
                  <a:gd name="T21" fmla="*/ 0 60000 65536"/>
                  <a:gd name="T22" fmla="*/ 0 60000 65536"/>
                  <a:gd name="T23" fmla="*/ 0 60000 65536"/>
                  <a:gd name="T24" fmla="*/ 0 w 3134"/>
                  <a:gd name="T25" fmla="*/ 0 h 841"/>
                  <a:gd name="T26" fmla="*/ 3134 w 3134"/>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34" h="841">
                    <a:moveTo>
                      <a:pt x="196" y="773"/>
                    </a:moveTo>
                    <a:lnTo>
                      <a:pt x="0" y="239"/>
                    </a:lnTo>
                    <a:lnTo>
                      <a:pt x="446" y="359"/>
                    </a:lnTo>
                    <a:lnTo>
                      <a:pt x="1790" y="0"/>
                    </a:lnTo>
                    <a:lnTo>
                      <a:pt x="3134" y="359"/>
                    </a:lnTo>
                    <a:lnTo>
                      <a:pt x="1790" y="721"/>
                    </a:lnTo>
                    <a:lnTo>
                      <a:pt x="2239" y="841"/>
                    </a:lnTo>
                    <a:lnTo>
                      <a:pt x="196" y="773"/>
                    </a:lnTo>
                    <a:close/>
                  </a:path>
                </a:pathLst>
              </a:custGeom>
              <a:solidFill>
                <a:srgbClr val="808080"/>
              </a:solidFill>
              <a:ln w="6350">
                <a:solidFill>
                  <a:schemeClr val="bg1"/>
                </a:solidFill>
                <a:miter lim="800000"/>
                <a:headEnd/>
                <a:tailEnd/>
              </a:ln>
            </p:spPr>
            <p:txBody>
              <a:bodyPr/>
              <a:lstStyle/>
              <a:p>
                <a:endParaRPr lang="nl-NL"/>
              </a:p>
            </p:txBody>
          </p:sp>
        </p:grpSp>
        <p:grpSp>
          <p:nvGrpSpPr>
            <p:cNvPr id="1308" name="Group 294"/>
            <p:cNvGrpSpPr>
              <a:grpSpLocks/>
            </p:cNvGrpSpPr>
            <p:nvPr/>
          </p:nvGrpSpPr>
          <p:grpSpPr bwMode="auto">
            <a:xfrm>
              <a:off x="6916739" y="1430441"/>
              <a:ext cx="2044700" cy="698500"/>
              <a:chOff x="4270" y="2511"/>
              <a:chExt cx="1288" cy="440"/>
            </a:xfrm>
          </p:grpSpPr>
          <p:sp>
            <p:nvSpPr>
              <p:cNvPr id="1309" name="Freeform 181"/>
              <p:cNvSpPr>
                <a:spLocks/>
              </p:cNvSpPr>
              <p:nvPr/>
            </p:nvSpPr>
            <p:spPr bwMode="gray">
              <a:xfrm>
                <a:off x="4270" y="2605"/>
                <a:ext cx="1288" cy="346"/>
              </a:xfrm>
              <a:custGeom>
                <a:avLst/>
                <a:gdLst>
                  <a:gd name="T0" fmla="*/ 0 w 161"/>
                  <a:gd name="T1" fmla="*/ 10695 h 44"/>
                  <a:gd name="T2" fmla="*/ 41472 w 161"/>
                  <a:gd name="T3" fmla="*/ 0 h 44"/>
                  <a:gd name="T4" fmla="*/ 82432 w 161"/>
                  <a:gd name="T5" fmla="*/ 10695 h 44"/>
                  <a:gd name="T6" fmla="*/ 41472 w 161"/>
                  <a:gd name="T7" fmla="*/ 21397 h 44"/>
                  <a:gd name="T8" fmla="*/ 0 w 161"/>
                  <a:gd name="T9" fmla="*/ 10695 h 44"/>
                  <a:gd name="T10" fmla="*/ 0 60000 65536"/>
                  <a:gd name="T11" fmla="*/ 0 60000 65536"/>
                  <a:gd name="T12" fmla="*/ 0 60000 65536"/>
                  <a:gd name="T13" fmla="*/ 0 60000 65536"/>
                  <a:gd name="T14" fmla="*/ 0 60000 65536"/>
                  <a:gd name="T15" fmla="*/ 0 w 161"/>
                  <a:gd name="T16" fmla="*/ 0 h 44"/>
                  <a:gd name="T17" fmla="*/ 161 w 161"/>
                  <a:gd name="T18" fmla="*/ 44 h 44"/>
                </a:gdLst>
                <a:ahLst/>
                <a:cxnLst>
                  <a:cxn ang="T10">
                    <a:pos x="T0" y="T1"/>
                  </a:cxn>
                  <a:cxn ang="T11">
                    <a:pos x="T2" y="T3"/>
                  </a:cxn>
                  <a:cxn ang="T12">
                    <a:pos x="T4" y="T5"/>
                  </a:cxn>
                  <a:cxn ang="T13">
                    <a:pos x="T6" y="T7"/>
                  </a:cxn>
                  <a:cxn ang="T14">
                    <a:pos x="T8" y="T9"/>
                  </a:cxn>
                </a:cxnLst>
                <a:rect l="T15" t="T16" r="T17" b="T18"/>
                <a:pathLst>
                  <a:path w="161" h="44">
                    <a:moveTo>
                      <a:pt x="0" y="22"/>
                    </a:moveTo>
                    <a:lnTo>
                      <a:pt x="81" y="0"/>
                    </a:lnTo>
                    <a:lnTo>
                      <a:pt x="161" y="22"/>
                    </a:lnTo>
                    <a:lnTo>
                      <a:pt x="81" y="44"/>
                    </a:lnTo>
                    <a:lnTo>
                      <a:pt x="0" y="22"/>
                    </a:lnTo>
                    <a:close/>
                  </a:path>
                </a:pathLst>
              </a:custGeom>
              <a:gradFill rotWithShape="1">
                <a:gsLst>
                  <a:gs pos="0">
                    <a:srgbClr val="CACACA"/>
                  </a:gs>
                  <a:gs pos="100000">
                    <a:srgbClr val="B2B2B2"/>
                  </a:gs>
                </a:gsLst>
                <a:lin ang="5400000" scaled="1"/>
              </a:gradFill>
              <a:ln w="19050">
                <a:solidFill>
                  <a:schemeClr val="bg1"/>
                </a:solidFill>
                <a:miter lim="800000"/>
                <a:headEnd/>
                <a:tailEnd/>
              </a:ln>
              <a:effectLst>
                <a:outerShdw dist="25400" dir="5400000" algn="ctr" rotWithShape="0">
                  <a:srgbClr val="808080"/>
                </a:outerShdw>
              </a:effectLst>
            </p:spPr>
            <p:txBody>
              <a:bodyPr/>
              <a:lstStyle/>
              <a:p>
                <a:pPr>
                  <a:defRPr/>
                </a:pPr>
                <a:endParaRPr lang="nl-NL">
                  <a:latin typeface="Arial" charset="0"/>
                  <a:ea typeface="ヒラギノ角ゴ Pro W3" charset="-128"/>
                  <a:cs typeface="ヒラギノ角ゴ Pro W3" charset="-128"/>
                </a:endParaRPr>
              </a:p>
            </p:txBody>
          </p:sp>
          <p:grpSp>
            <p:nvGrpSpPr>
              <p:cNvPr id="1310" name="Group 182"/>
              <p:cNvGrpSpPr>
                <a:grpSpLocks/>
              </p:cNvGrpSpPr>
              <p:nvPr/>
            </p:nvGrpSpPr>
            <p:grpSpPr bwMode="auto">
              <a:xfrm>
                <a:off x="4723" y="2511"/>
                <a:ext cx="154" cy="264"/>
                <a:chOff x="4680" y="2122"/>
                <a:chExt cx="154" cy="264"/>
              </a:xfrm>
            </p:grpSpPr>
            <p:sp>
              <p:nvSpPr>
                <p:cNvPr id="1331" name="Freeform 183"/>
                <p:cNvSpPr>
                  <a:spLocks noChangeAspect="1" noEditPoints="1"/>
                </p:cNvSpPr>
                <p:nvPr/>
              </p:nvSpPr>
              <p:spPr bwMode="gray">
                <a:xfrm flipH="1">
                  <a:off x="4680" y="2165"/>
                  <a:ext cx="154" cy="122"/>
                </a:xfrm>
                <a:custGeom>
                  <a:avLst/>
                  <a:gdLst/>
                  <a:ahLst/>
                  <a:cxnLst>
                    <a:cxn ang="0">
                      <a:pos x="235" y="113"/>
                    </a:cxn>
                    <a:cxn ang="0">
                      <a:pos x="235" y="113"/>
                    </a:cxn>
                    <a:cxn ang="0">
                      <a:pos x="225" y="49"/>
                    </a:cxn>
                    <a:cxn ang="0">
                      <a:pos x="199" y="24"/>
                    </a:cxn>
                    <a:cxn ang="0">
                      <a:pos x="156" y="12"/>
                    </a:cxn>
                    <a:cxn ang="0">
                      <a:pos x="116" y="2"/>
                    </a:cxn>
                    <a:cxn ang="0">
                      <a:pos x="87" y="12"/>
                    </a:cxn>
                    <a:cxn ang="0">
                      <a:pos x="73" y="85"/>
                    </a:cxn>
                    <a:cxn ang="0">
                      <a:pos x="73" y="85"/>
                    </a:cxn>
                    <a:cxn ang="0">
                      <a:pos x="72" y="90"/>
                    </a:cxn>
                    <a:cxn ang="0">
                      <a:pos x="21" y="104"/>
                    </a:cxn>
                    <a:cxn ang="0">
                      <a:pos x="26" y="135"/>
                    </a:cxn>
                    <a:cxn ang="0">
                      <a:pos x="80" y="122"/>
                    </a:cxn>
                    <a:cxn ang="0">
                      <a:pos x="80" y="122"/>
                    </a:cxn>
                    <a:cxn ang="0">
                      <a:pos x="86" y="120"/>
                    </a:cxn>
                    <a:cxn ang="0">
                      <a:pos x="99" y="112"/>
                    </a:cxn>
                    <a:cxn ang="0">
                      <a:pos x="104" y="92"/>
                    </a:cxn>
                    <a:cxn ang="0">
                      <a:pos x="104" y="92"/>
                    </a:cxn>
                    <a:cxn ang="0">
                      <a:pos x="110" y="47"/>
                    </a:cxn>
                    <a:cxn ang="0">
                      <a:pos x="109" y="160"/>
                    </a:cxn>
                    <a:cxn ang="0">
                      <a:pos x="119" y="170"/>
                    </a:cxn>
                    <a:cxn ang="0">
                      <a:pos x="169" y="184"/>
                    </a:cxn>
                    <a:cxn ang="0">
                      <a:pos x="196" y="165"/>
                    </a:cxn>
                    <a:cxn ang="0">
                      <a:pos x="196" y="160"/>
                    </a:cxn>
                    <a:cxn ang="0">
                      <a:pos x="216" y="155"/>
                    </a:cxn>
                    <a:cxn ang="0">
                      <a:pos x="219" y="154"/>
                    </a:cxn>
                    <a:cxn ang="0">
                      <a:pos x="232" y="146"/>
                    </a:cxn>
                    <a:cxn ang="0">
                      <a:pos x="237" y="124"/>
                    </a:cxn>
                    <a:cxn ang="0">
                      <a:pos x="235" y="113"/>
                    </a:cxn>
                    <a:cxn ang="0">
                      <a:pos x="193" y="75"/>
                    </a:cxn>
                    <a:cxn ang="0">
                      <a:pos x="194" y="87"/>
                    </a:cxn>
                    <a:cxn ang="0">
                      <a:pos x="200" y="123"/>
                    </a:cxn>
                    <a:cxn ang="0">
                      <a:pos x="196" y="124"/>
                    </a:cxn>
                    <a:cxn ang="0">
                      <a:pos x="194" y="87"/>
                    </a:cxn>
                    <a:cxn ang="0">
                      <a:pos x="193" y="75"/>
                    </a:cxn>
                    <a:cxn ang="0">
                      <a:pos x="192" y="70"/>
                    </a:cxn>
                    <a:cxn ang="0">
                      <a:pos x="193" y="75"/>
                    </a:cxn>
                  </a:cxnLst>
                  <a:rect l="0" t="0" r="r" b="b"/>
                  <a:pathLst>
                    <a:path w="237" h="186">
                      <a:moveTo>
                        <a:pt x="235" y="113"/>
                      </a:moveTo>
                      <a:cubicBezTo>
                        <a:pt x="235" y="113"/>
                        <a:pt x="235" y="113"/>
                        <a:pt x="235" y="113"/>
                      </a:cubicBezTo>
                      <a:cubicBezTo>
                        <a:pt x="230" y="84"/>
                        <a:pt x="226" y="57"/>
                        <a:pt x="225" y="49"/>
                      </a:cubicBezTo>
                      <a:cubicBezTo>
                        <a:pt x="223" y="32"/>
                        <a:pt x="207" y="26"/>
                        <a:pt x="199" y="24"/>
                      </a:cubicBezTo>
                      <a:cubicBezTo>
                        <a:pt x="192" y="21"/>
                        <a:pt x="169" y="16"/>
                        <a:pt x="156" y="12"/>
                      </a:cubicBezTo>
                      <a:cubicBezTo>
                        <a:pt x="145" y="9"/>
                        <a:pt x="125" y="3"/>
                        <a:pt x="116" y="2"/>
                      </a:cubicBezTo>
                      <a:cubicBezTo>
                        <a:pt x="107" y="0"/>
                        <a:pt x="90" y="4"/>
                        <a:pt x="87" y="12"/>
                      </a:cubicBezTo>
                      <a:cubicBezTo>
                        <a:pt x="86" y="14"/>
                        <a:pt x="79" y="50"/>
                        <a:pt x="73" y="85"/>
                      </a:cubicBezTo>
                      <a:cubicBezTo>
                        <a:pt x="73" y="85"/>
                        <a:pt x="73" y="85"/>
                        <a:pt x="73" y="85"/>
                      </a:cubicBezTo>
                      <a:cubicBezTo>
                        <a:pt x="72" y="90"/>
                        <a:pt x="72" y="90"/>
                        <a:pt x="72" y="90"/>
                      </a:cubicBezTo>
                      <a:cubicBezTo>
                        <a:pt x="49" y="96"/>
                        <a:pt x="29" y="102"/>
                        <a:pt x="21" y="104"/>
                      </a:cubicBezTo>
                      <a:cubicBezTo>
                        <a:pt x="0" y="108"/>
                        <a:pt x="9" y="137"/>
                        <a:pt x="26" y="135"/>
                      </a:cubicBezTo>
                      <a:cubicBezTo>
                        <a:pt x="31" y="135"/>
                        <a:pt x="55" y="129"/>
                        <a:pt x="80" y="122"/>
                      </a:cubicBezTo>
                      <a:cubicBezTo>
                        <a:pt x="80" y="122"/>
                        <a:pt x="80" y="122"/>
                        <a:pt x="80" y="122"/>
                      </a:cubicBezTo>
                      <a:cubicBezTo>
                        <a:pt x="86" y="120"/>
                        <a:pt x="86" y="120"/>
                        <a:pt x="86" y="120"/>
                      </a:cubicBezTo>
                      <a:cubicBezTo>
                        <a:pt x="92" y="118"/>
                        <a:pt x="96" y="116"/>
                        <a:pt x="99" y="112"/>
                      </a:cubicBezTo>
                      <a:cubicBezTo>
                        <a:pt x="102" y="108"/>
                        <a:pt x="104" y="102"/>
                        <a:pt x="104" y="92"/>
                      </a:cubicBezTo>
                      <a:cubicBezTo>
                        <a:pt x="104" y="92"/>
                        <a:pt x="104" y="92"/>
                        <a:pt x="104" y="92"/>
                      </a:cubicBezTo>
                      <a:cubicBezTo>
                        <a:pt x="108" y="65"/>
                        <a:pt x="111" y="43"/>
                        <a:pt x="110" y="47"/>
                      </a:cubicBezTo>
                      <a:cubicBezTo>
                        <a:pt x="110" y="53"/>
                        <a:pt x="109" y="117"/>
                        <a:pt x="109" y="160"/>
                      </a:cubicBezTo>
                      <a:cubicBezTo>
                        <a:pt x="110" y="165"/>
                        <a:pt x="112" y="170"/>
                        <a:pt x="119" y="170"/>
                      </a:cubicBezTo>
                      <a:cubicBezTo>
                        <a:pt x="131" y="173"/>
                        <a:pt x="162" y="183"/>
                        <a:pt x="169" y="184"/>
                      </a:cubicBezTo>
                      <a:cubicBezTo>
                        <a:pt x="178" y="186"/>
                        <a:pt x="193" y="176"/>
                        <a:pt x="196" y="165"/>
                      </a:cubicBezTo>
                      <a:cubicBezTo>
                        <a:pt x="196" y="163"/>
                        <a:pt x="196" y="162"/>
                        <a:pt x="196" y="160"/>
                      </a:cubicBezTo>
                      <a:cubicBezTo>
                        <a:pt x="202" y="158"/>
                        <a:pt x="209" y="157"/>
                        <a:pt x="216" y="155"/>
                      </a:cubicBezTo>
                      <a:cubicBezTo>
                        <a:pt x="217" y="154"/>
                        <a:pt x="218" y="154"/>
                        <a:pt x="219" y="154"/>
                      </a:cubicBezTo>
                      <a:cubicBezTo>
                        <a:pt x="225" y="152"/>
                        <a:pt x="229" y="150"/>
                        <a:pt x="232" y="146"/>
                      </a:cubicBezTo>
                      <a:cubicBezTo>
                        <a:pt x="235" y="141"/>
                        <a:pt x="237" y="135"/>
                        <a:pt x="237" y="124"/>
                      </a:cubicBezTo>
                      <a:lnTo>
                        <a:pt x="235" y="113"/>
                      </a:lnTo>
                      <a:close/>
                      <a:moveTo>
                        <a:pt x="193" y="75"/>
                      </a:moveTo>
                      <a:cubicBezTo>
                        <a:pt x="194" y="79"/>
                        <a:pt x="194" y="83"/>
                        <a:pt x="194" y="87"/>
                      </a:cubicBezTo>
                      <a:cubicBezTo>
                        <a:pt x="196" y="96"/>
                        <a:pt x="198" y="108"/>
                        <a:pt x="200" y="123"/>
                      </a:cubicBezTo>
                      <a:cubicBezTo>
                        <a:pt x="199" y="123"/>
                        <a:pt x="197" y="123"/>
                        <a:pt x="196" y="124"/>
                      </a:cubicBezTo>
                      <a:cubicBezTo>
                        <a:pt x="196" y="111"/>
                        <a:pt x="195" y="99"/>
                        <a:pt x="194" y="87"/>
                      </a:cubicBezTo>
                      <a:cubicBezTo>
                        <a:pt x="194" y="82"/>
                        <a:pt x="193" y="78"/>
                        <a:pt x="193" y="75"/>
                      </a:cubicBezTo>
                      <a:cubicBezTo>
                        <a:pt x="192" y="73"/>
                        <a:pt x="192" y="72"/>
                        <a:pt x="192" y="70"/>
                      </a:cubicBezTo>
                      <a:cubicBezTo>
                        <a:pt x="192" y="72"/>
                        <a:pt x="193" y="73"/>
                        <a:pt x="193" y="75"/>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32" name="Freeform 184"/>
                <p:cNvSpPr>
                  <a:spLocks noChangeAspect="1"/>
                </p:cNvSpPr>
                <p:nvPr/>
              </p:nvSpPr>
              <p:spPr bwMode="gray">
                <a:xfrm flipH="1">
                  <a:off x="4715" y="2157"/>
                  <a:ext cx="42" cy="27"/>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5"/>
                        <a:pt x="16" y="13"/>
                      </a:cubicBezTo>
                      <a:cubicBezTo>
                        <a:pt x="19" y="10"/>
                        <a:pt x="54" y="0"/>
                        <a:pt x="54" y="16"/>
                      </a:cubicBezTo>
                      <a:cubicBezTo>
                        <a:pt x="54" y="21"/>
                        <a:pt x="48"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333" name="Freeform 185"/>
                <p:cNvSpPr>
                  <a:spLocks noChangeAspect="1"/>
                </p:cNvSpPr>
                <p:nvPr/>
              </p:nvSpPr>
              <p:spPr bwMode="gray">
                <a:xfrm flipH="1">
                  <a:off x="4707" y="2268"/>
                  <a:ext cx="103" cy="118"/>
                </a:xfrm>
                <a:custGeom>
                  <a:avLst/>
                  <a:gdLst/>
                  <a:ahLst/>
                  <a:cxnLst>
                    <a:cxn ang="0">
                      <a:pos x="159" y="6"/>
                    </a:cxn>
                    <a:cxn ang="0">
                      <a:pos x="132" y="21"/>
                    </a:cxn>
                    <a:cxn ang="0">
                      <a:pos x="81" y="11"/>
                    </a:cxn>
                    <a:cxn ang="0">
                      <a:pos x="72" y="0"/>
                    </a:cxn>
                    <a:cxn ang="0">
                      <a:pos x="68" y="19"/>
                    </a:cxn>
                    <a:cxn ang="0">
                      <a:pos x="17" y="32"/>
                    </a:cxn>
                    <a:cxn ang="0">
                      <a:pos x="1" y="55"/>
                    </a:cxn>
                    <a:cxn ang="0">
                      <a:pos x="1" y="145"/>
                    </a:cxn>
                    <a:cxn ang="0">
                      <a:pos x="36" y="156"/>
                    </a:cxn>
                    <a:cxn ang="0">
                      <a:pos x="43" y="145"/>
                    </a:cxn>
                    <a:cxn ang="0">
                      <a:pos x="42" y="73"/>
                    </a:cxn>
                    <a:cxn ang="0">
                      <a:pos x="42" y="73"/>
                    </a:cxn>
                    <a:cxn ang="0">
                      <a:pos x="42" y="72"/>
                    </a:cxn>
                    <a:cxn ang="0">
                      <a:pos x="42" y="66"/>
                    </a:cxn>
                    <a:cxn ang="0">
                      <a:pos x="42" y="64"/>
                    </a:cxn>
                    <a:cxn ang="0">
                      <a:pos x="42" y="63"/>
                    </a:cxn>
                    <a:cxn ang="0">
                      <a:pos x="59" y="41"/>
                    </a:cxn>
                    <a:cxn ang="0">
                      <a:pos x="103" y="30"/>
                    </a:cxn>
                    <a:cxn ang="0">
                      <a:pos x="103" y="30"/>
                    </a:cxn>
                    <a:cxn ang="0">
                      <a:pos x="59" y="41"/>
                    </a:cxn>
                    <a:cxn ang="0">
                      <a:pos x="42" y="63"/>
                    </a:cxn>
                    <a:cxn ang="0">
                      <a:pos x="42" y="71"/>
                    </a:cxn>
                    <a:cxn ang="0">
                      <a:pos x="42" y="72"/>
                    </a:cxn>
                    <a:cxn ang="0">
                      <a:pos x="42" y="77"/>
                    </a:cxn>
                    <a:cxn ang="0">
                      <a:pos x="42" y="77"/>
                    </a:cxn>
                    <a:cxn ang="0">
                      <a:pos x="43" y="154"/>
                    </a:cxn>
                    <a:cxn ang="0">
                      <a:pos x="43" y="154"/>
                    </a:cxn>
                    <a:cxn ang="0">
                      <a:pos x="43" y="157"/>
                    </a:cxn>
                    <a:cxn ang="0">
                      <a:pos x="84" y="157"/>
                    </a:cxn>
                    <a:cxn ang="0">
                      <a:pos x="85" y="77"/>
                    </a:cxn>
                    <a:cxn ang="0">
                      <a:pos x="89" y="69"/>
                    </a:cxn>
                    <a:cxn ang="0">
                      <a:pos x="141" y="55"/>
                    </a:cxn>
                    <a:cxn ang="0">
                      <a:pos x="159" y="25"/>
                    </a:cxn>
                    <a:cxn ang="0">
                      <a:pos x="159" y="8"/>
                    </a:cxn>
                    <a:cxn ang="0">
                      <a:pos x="159" y="6"/>
                    </a:cxn>
                  </a:cxnLst>
                  <a:rect l="0" t="0" r="r" b="b"/>
                  <a:pathLst>
                    <a:path w="159" h="180">
                      <a:moveTo>
                        <a:pt x="159" y="6"/>
                      </a:moveTo>
                      <a:cubicBezTo>
                        <a:pt x="156" y="17"/>
                        <a:pt x="140" y="23"/>
                        <a:pt x="132" y="21"/>
                      </a:cubicBezTo>
                      <a:cubicBezTo>
                        <a:pt x="124" y="20"/>
                        <a:pt x="94" y="14"/>
                        <a:pt x="81" y="11"/>
                      </a:cubicBezTo>
                      <a:cubicBezTo>
                        <a:pt x="75" y="10"/>
                        <a:pt x="73" y="5"/>
                        <a:pt x="72" y="0"/>
                      </a:cubicBezTo>
                      <a:cubicBezTo>
                        <a:pt x="72" y="19"/>
                        <a:pt x="72" y="18"/>
                        <a:pt x="68" y="19"/>
                      </a:cubicBezTo>
                      <a:cubicBezTo>
                        <a:pt x="68" y="19"/>
                        <a:pt x="28" y="28"/>
                        <a:pt x="17" y="32"/>
                      </a:cubicBezTo>
                      <a:cubicBezTo>
                        <a:pt x="7" y="36"/>
                        <a:pt x="2" y="42"/>
                        <a:pt x="1" y="55"/>
                      </a:cubicBezTo>
                      <a:cubicBezTo>
                        <a:pt x="1" y="55"/>
                        <a:pt x="0" y="135"/>
                        <a:pt x="1" y="145"/>
                      </a:cubicBezTo>
                      <a:cubicBezTo>
                        <a:pt x="2" y="163"/>
                        <a:pt x="25" y="165"/>
                        <a:pt x="36" y="156"/>
                      </a:cubicBezTo>
                      <a:cubicBezTo>
                        <a:pt x="39" y="153"/>
                        <a:pt x="43" y="149"/>
                        <a:pt x="43" y="145"/>
                      </a:cubicBezTo>
                      <a:cubicBezTo>
                        <a:pt x="42" y="130"/>
                        <a:pt x="42" y="102"/>
                        <a:pt x="42" y="73"/>
                      </a:cubicBezTo>
                      <a:cubicBezTo>
                        <a:pt x="42" y="73"/>
                        <a:pt x="42" y="73"/>
                        <a:pt x="42" y="73"/>
                      </a:cubicBezTo>
                      <a:cubicBezTo>
                        <a:pt x="42" y="73"/>
                        <a:pt x="42" y="72"/>
                        <a:pt x="42" y="72"/>
                      </a:cubicBezTo>
                      <a:cubicBezTo>
                        <a:pt x="42" y="70"/>
                        <a:pt x="42" y="68"/>
                        <a:pt x="42" y="66"/>
                      </a:cubicBezTo>
                      <a:cubicBezTo>
                        <a:pt x="42" y="65"/>
                        <a:pt x="42" y="65"/>
                        <a:pt x="42" y="64"/>
                      </a:cubicBezTo>
                      <a:cubicBezTo>
                        <a:pt x="42" y="64"/>
                        <a:pt x="42" y="63"/>
                        <a:pt x="42" y="63"/>
                      </a:cubicBezTo>
                      <a:cubicBezTo>
                        <a:pt x="43" y="50"/>
                        <a:pt x="48" y="44"/>
                        <a:pt x="59" y="41"/>
                      </a:cubicBezTo>
                      <a:cubicBezTo>
                        <a:pt x="68" y="37"/>
                        <a:pt x="101" y="30"/>
                        <a:pt x="103" y="30"/>
                      </a:cubicBezTo>
                      <a:cubicBezTo>
                        <a:pt x="107" y="28"/>
                        <a:pt x="107" y="28"/>
                        <a:pt x="103" y="30"/>
                      </a:cubicBezTo>
                      <a:cubicBezTo>
                        <a:pt x="101" y="30"/>
                        <a:pt x="68" y="37"/>
                        <a:pt x="59" y="41"/>
                      </a:cubicBezTo>
                      <a:cubicBezTo>
                        <a:pt x="48" y="44"/>
                        <a:pt x="43" y="50"/>
                        <a:pt x="42" y="63"/>
                      </a:cubicBezTo>
                      <a:cubicBezTo>
                        <a:pt x="42" y="64"/>
                        <a:pt x="42" y="70"/>
                        <a:pt x="42" y="71"/>
                      </a:cubicBezTo>
                      <a:cubicBezTo>
                        <a:pt x="42" y="71"/>
                        <a:pt x="42" y="71"/>
                        <a:pt x="42" y="72"/>
                      </a:cubicBezTo>
                      <a:cubicBezTo>
                        <a:pt x="42" y="72"/>
                        <a:pt x="42" y="74"/>
                        <a:pt x="42" y="77"/>
                      </a:cubicBezTo>
                      <a:cubicBezTo>
                        <a:pt x="42" y="77"/>
                        <a:pt x="42" y="77"/>
                        <a:pt x="42" y="77"/>
                      </a:cubicBezTo>
                      <a:cubicBezTo>
                        <a:pt x="43" y="154"/>
                        <a:pt x="43" y="154"/>
                        <a:pt x="43" y="154"/>
                      </a:cubicBezTo>
                      <a:cubicBezTo>
                        <a:pt x="42" y="154"/>
                        <a:pt x="43" y="154"/>
                        <a:pt x="43" y="154"/>
                      </a:cubicBezTo>
                      <a:cubicBezTo>
                        <a:pt x="43" y="155"/>
                        <a:pt x="43" y="156"/>
                        <a:pt x="43" y="157"/>
                      </a:cubicBezTo>
                      <a:cubicBezTo>
                        <a:pt x="44" y="180"/>
                        <a:pt x="84" y="177"/>
                        <a:pt x="84" y="157"/>
                      </a:cubicBezTo>
                      <a:cubicBezTo>
                        <a:pt x="84" y="142"/>
                        <a:pt x="85" y="80"/>
                        <a:pt x="85" y="77"/>
                      </a:cubicBezTo>
                      <a:cubicBezTo>
                        <a:pt x="85" y="74"/>
                        <a:pt x="87" y="70"/>
                        <a:pt x="89" y="69"/>
                      </a:cubicBezTo>
                      <a:cubicBezTo>
                        <a:pt x="91" y="69"/>
                        <a:pt x="136" y="57"/>
                        <a:pt x="141" y="55"/>
                      </a:cubicBezTo>
                      <a:cubicBezTo>
                        <a:pt x="153" y="52"/>
                        <a:pt x="159" y="47"/>
                        <a:pt x="159" y="25"/>
                      </a:cubicBezTo>
                      <a:cubicBezTo>
                        <a:pt x="159" y="8"/>
                        <a:pt x="159" y="8"/>
                        <a:pt x="159" y="8"/>
                      </a:cubicBezTo>
                      <a:cubicBezTo>
                        <a:pt x="159" y="7"/>
                        <a:pt x="159" y="7"/>
                        <a:pt x="159" y="6"/>
                      </a:cubicBezTo>
                      <a:close/>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34" name="Oval 186"/>
                <p:cNvSpPr>
                  <a:spLocks noChangeAspect="1" noChangeArrowheads="1"/>
                </p:cNvSpPr>
                <p:nvPr/>
              </p:nvSpPr>
              <p:spPr bwMode="gray">
                <a:xfrm>
                  <a:off x="4711" y="2122"/>
                  <a:ext cx="51" cy="52"/>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sp>
              <p:nvSpPr>
                <p:cNvPr id="1335" name="Freeform 187"/>
                <p:cNvSpPr>
                  <a:spLocks noChangeAspect="1"/>
                </p:cNvSpPr>
                <p:nvPr/>
              </p:nvSpPr>
              <p:spPr bwMode="gray">
                <a:xfrm flipH="1">
                  <a:off x="4733" y="2196"/>
                  <a:ext cx="15" cy="76"/>
                </a:xfrm>
                <a:custGeom>
                  <a:avLst/>
                  <a:gdLst>
                    <a:gd name="T0" fmla="*/ 0 w 55"/>
                    <a:gd name="T1" fmla="*/ 0 h 265"/>
                    <a:gd name="T2" fmla="*/ 0 w 55"/>
                    <a:gd name="T3" fmla="*/ 0 h 265"/>
                    <a:gd name="T4" fmla="*/ 0 w 55"/>
                    <a:gd name="T5" fmla="*/ 0 h 265"/>
                    <a:gd name="T6" fmla="*/ 0 w 55"/>
                    <a:gd name="T7" fmla="*/ 0 h 265"/>
                    <a:gd name="T8" fmla="*/ 0 w 55"/>
                    <a:gd name="T9" fmla="*/ 0 h 265"/>
                    <a:gd name="T10" fmla="*/ 0 w 55"/>
                    <a:gd name="T11" fmla="*/ 0 h 265"/>
                    <a:gd name="T12" fmla="*/ 0 w 55"/>
                    <a:gd name="T13" fmla="*/ 0 h 265"/>
                    <a:gd name="T14" fmla="*/ 0 w 55"/>
                    <a:gd name="T15" fmla="*/ 0 h 265"/>
                    <a:gd name="T16" fmla="*/ 0 60000 65536"/>
                    <a:gd name="T17" fmla="*/ 0 60000 65536"/>
                    <a:gd name="T18" fmla="*/ 0 60000 65536"/>
                    <a:gd name="T19" fmla="*/ 0 60000 65536"/>
                    <a:gd name="T20" fmla="*/ 0 60000 65536"/>
                    <a:gd name="T21" fmla="*/ 0 60000 65536"/>
                    <a:gd name="T22" fmla="*/ 0 60000 65536"/>
                    <a:gd name="T23" fmla="*/ 0 60000 65536"/>
                    <a:gd name="T24" fmla="*/ 0 w 55"/>
                    <a:gd name="T25" fmla="*/ 0 h 265"/>
                    <a:gd name="T26" fmla="*/ 55 w 55"/>
                    <a:gd name="T27" fmla="*/ 265 h 2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 h="265">
                      <a:moveTo>
                        <a:pt x="0" y="0"/>
                      </a:moveTo>
                      <a:lnTo>
                        <a:pt x="14" y="22"/>
                      </a:lnTo>
                      <a:lnTo>
                        <a:pt x="5" y="239"/>
                      </a:lnTo>
                      <a:lnTo>
                        <a:pt x="29" y="265"/>
                      </a:lnTo>
                      <a:lnTo>
                        <a:pt x="52" y="253"/>
                      </a:lnTo>
                      <a:lnTo>
                        <a:pt x="38" y="29"/>
                      </a:lnTo>
                      <a:lnTo>
                        <a:pt x="55" y="15"/>
                      </a:lnTo>
                      <a:lnTo>
                        <a:pt x="0" y="0"/>
                      </a:lnTo>
                      <a:close/>
                    </a:path>
                  </a:pathLst>
                </a:custGeom>
                <a:solidFill>
                  <a:srgbClr val="C40505"/>
                </a:solidFill>
                <a:ln w="6350">
                  <a:solidFill>
                    <a:schemeClr val="bg1"/>
                  </a:solidFill>
                  <a:miter lim="800000"/>
                  <a:headEnd/>
                  <a:tailEnd/>
                </a:ln>
              </p:spPr>
              <p:txBody>
                <a:bodyPr/>
                <a:lstStyle/>
                <a:p>
                  <a:endParaRPr lang="nl-NL"/>
                </a:p>
              </p:txBody>
            </p:sp>
            <p:sp>
              <p:nvSpPr>
                <p:cNvPr id="1336" name="Freeform 188"/>
                <p:cNvSpPr>
                  <a:spLocks noChangeAspect="1"/>
                </p:cNvSpPr>
                <p:nvPr/>
              </p:nvSpPr>
              <p:spPr bwMode="gray">
                <a:xfrm flipH="1">
                  <a:off x="4694" y="2246"/>
                  <a:ext cx="59" cy="35"/>
                </a:xfrm>
                <a:custGeom>
                  <a:avLst/>
                  <a:gdLst/>
                  <a:ahLst/>
                  <a:cxnLst>
                    <a:cxn ang="0">
                      <a:pos x="75" y="0"/>
                    </a:cxn>
                    <a:cxn ang="0">
                      <a:pos x="28" y="14"/>
                    </a:cxn>
                    <a:cxn ang="0">
                      <a:pos x="40" y="46"/>
                    </a:cxn>
                    <a:cxn ang="0">
                      <a:pos x="91" y="32"/>
                    </a:cxn>
                  </a:cxnLst>
                  <a:rect l="0" t="0" r="r" b="b"/>
                  <a:pathLst>
                    <a:path w="91" h="54">
                      <a:moveTo>
                        <a:pt x="75" y="0"/>
                      </a:moveTo>
                      <a:cubicBezTo>
                        <a:pt x="61" y="4"/>
                        <a:pt x="45" y="8"/>
                        <a:pt x="28" y="14"/>
                      </a:cubicBezTo>
                      <a:cubicBezTo>
                        <a:pt x="0" y="22"/>
                        <a:pt x="17" y="54"/>
                        <a:pt x="40" y="46"/>
                      </a:cubicBezTo>
                      <a:cubicBezTo>
                        <a:pt x="44" y="44"/>
                        <a:pt x="66" y="38"/>
                        <a:pt x="91" y="32"/>
                      </a:cubicBezTo>
                    </a:path>
                  </a:pathLst>
                </a:custGeom>
                <a:gradFill rotWithShape="1">
                  <a:gsLst>
                    <a:gs pos="0">
                      <a:schemeClr val="tx1"/>
                    </a:gs>
                    <a:gs pos="50000">
                      <a:schemeClr val="tx1">
                        <a:gamma/>
                        <a:tint val="74118"/>
                        <a:invGamma/>
                      </a:schemeClr>
                    </a:gs>
                    <a:gs pos="100000">
                      <a:schemeClr val="tx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grpSp>
          <p:grpSp>
            <p:nvGrpSpPr>
              <p:cNvPr id="1311" name="Group 189"/>
              <p:cNvGrpSpPr>
                <a:grpSpLocks noChangeAspect="1"/>
              </p:cNvGrpSpPr>
              <p:nvPr/>
            </p:nvGrpSpPr>
            <p:grpSpPr bwMode="auto">
              <a:xfrm>
                <a:off x="4701" y="2618"/>
                <a:ext cx="447" cy="229"/>
                <a:chOff x="786" y="2382"/>
                <a:chExt cx="1190" cy="634"/>
              </a:xfrm>
            </p:grpSpPr>
            <p:sp>
              <p:nvSpPr>
                <p:cNvPr id="1319" name="Freeform 190"/>
                <p:cNvSpPr>
                  <a:spLocks noChangeAspect="1"/>
                </p:cNvSpPr>
                <p:nvPr/>
              </p:nvSpPr>
              <p:spPr bwMode="gray">
                <a:xfrm>
                  <a:off x="1933" y="2464"/>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20" name="Freeform 191"/>
                <p:cNvSpPr>
                  <a:spLocks noChangeAspect="1"/>
                </p:cNvSpPr>
                <p:nvPr/>
              </p:nvSpPr>
              <p:spPr bwMode="gray">
                <a:xfrm>
                  <a:off x="1888" y="2464"/>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321" name="Freeform 192"/>
                <p:cNvSpPr>
                  <a:spLocks noChangeAspect="1"/>
                </p:cNvSpPr>
                <p:nvPr/>
              </p:nvSpPr>
              <p:spPr bwMode="gray">
                <a:xfrm>
                  <a:off x="1038" y="2694"/>
                  <a:ext cx="46" cy="322"/>
                </a:xfrm>
                <a:custGeom>
                  <a:avLst/>
                  <a:gdLst>
                    <a:gd name="T0" fmla="*/ 120669707 w 12"/>
                    <a:gd name="T1" fmla="*/ 574979343 h 87"/>
                    <a:gd name="T2" fmla="*/ 0 w 12"/>
                    <a:gd name="T3" fmla="*/ 555189037 h 87"/>
                    <a:gd name="T4" fmla="*/ 0 w 12"/>
                    <a:gd name="T5" fmla="*/ 0 h 87"/>
                    <a:gd name="T6" fmla="*/ 120669707 w 12"/>
                    <a:gd name="T7" fmla="*/ 26972302 h 87"/>
                    <a:gd name="T8" fmla="*/ 120669707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322" name="Freeform 193"/>
                <p:cNvSpPr>
                  <a:spLocks noChangeAspect="1"/>
                </p:cNvSpPr>
                <p:nvPr/>
              </p:nvSpPr>
              <p:spPr bwMode="gray">
                <a:xfrm>
                  <a:off x="1084" y="2694"/>
                  <a:ext cx="42" cy="322"/>
                </a:xfrm>
                <a:custGeom>
                  <a:avLst/>
                  <a:gdLst>
                    <a:gd name="T0" fmla="*/ 0 w 12"/>
                    <a:gd name="T1" fmla="*/ 574979343 h 87"/>
                    <a:gd name="T2" fmla="*/ 40603585 w 12"/>
                    <a:gd name="T3" fmla="*/ 555189037 h 87"/>
                    <a:gd name="T4" fmla="*/ 40603585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23" name="Freeform 194"/>
                <p:cNvSpPr>
                  <a:spLocks noChangeAspect="1"/>
                </p:cNvSpPr>
                <p:nvPr/>
              </p:nvSpPr>
              <p:spPr bwMode="gray">
                <a:xfrm>
                  <a:off x="786" y="2625"/>
                  <a:ext cx="45" cy="322"/>
                </a:xfrm>
                <a:custGeom>
                  <a:avLst/>
                  <a:gdLst>
                    <a:gd name="T0" fmla="*/ 93001800 w 12"/>
                    <a:gd name="T1" fmla="*/ 574979343 h 87"/>
                    <a:gd name="T2" fmla="*/ 0 w 12"/>
                    <a:gd name="T3" fmla="*/ 555189037 h 87"/>
                    <a:gd name="T4" fmla="*/ 0 w 12"/>
                    <a:gd name="T5" fmla="*/ 0 h 87"/>
                    <a:gd name="T6" fmla="*/ 93001800 w 12"/>
                    <a:gd name="T7" fmla="*/ 19826421 h 87"/>
                    <a:gd name="T8" fmla="*/ 9300180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3"/>
                      </a:lnTo>
                      <a:lnTo>
                        <a:pt x="12" y="87"/>
                      </a:lnTo>
                      <a:close/>
                    </a:path>
                  </a:pathLst>
                </a:custGeom>
                <a:solidFill>
                  <a:srgbClr val="663300"/>
                </a:solidFill>
                <a:ln w="6350">
                  <a:solidFill>
                    <a:srgbClr val="663300"/>
                  </a:solidFill>
                  <a:miter lim="800000"/>
                  <a:headEnd/>
                  <a:tailEnd/>
                </a:ln>
              </p:spPr>
              <p:txBody>
                <a:bodyPr/>
                <a:lstStyle/>
                <a:p>
                  <a:endParaRPr lang="nl-NL"/>
                </a:p>
              </p:txBody>
            </p:sp>
            <p:sp>
              <p:nvSpPr>
                <p:cNvPr id="1324" name="Freeform 195"/>
                <p:cNvSpPr>
                  <a:spLocks noChangeAspect="1"/>
                </p:cNvSpPr>
                <p:nvPr/>
              </p:nvSpPr>
              <p:spPr bwMode="gray">
                <a:xfrm>
                  <a:off x="831" y="2625"/>
                  <a:ext cx="43" cy="322"/>
                </a:xfrm>
                <a:custGeom>
                  <a:avLst/>
                  <a:gdLst>
                    <a:gd name="T0" fmla="*/ 0 w 12"/>
                    <a:gd name="T1" fmla="*/ 574979343 h 87"/>
                    <a:gd name="T2" fmla="*/ 53769949 w 12"/>
                    <a:gd name="T3" fmla="*/ 555189037 h 87"/>
                    <a:gd name="T4" fmla="*/ 53769949 w 12"/>
                    <a:gd name="T5" fmla="*/ 0 h 87"/>
                    <a:gd name="T6" fmla="*/ 0 w 12"/>
                    <a:gd name="T7" fmla="*/ 19826421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482400"/>
                </a:solidFill>
                <a:ln w="6350">
                  <a:solidFill>
                    <a:srgbClr val="663300"/>
                  </a:solidFill>
                  <a:miter lim="800000"/>
                  <a:headEnd/>
                  <a:tailEnd/>
                </a:ln>
              </p:spPr>
              <p:txBody>
                <a:bodyPr/>
                <a:lstStyle/>
                <a:p>
                  <a:endParaRPr lang="nl-NL"/>
                </a:p>
              </p:txBody>
            </p:sp>
            <p:sp>
              <p:nvSpPr>
                <p:cNvPr id="1325" name="Freeform 196"/>
                <p:cNvSpPr>
                  <a:spLocks noChangeAspect="1"/>
                </p:cNvSpPr>
                <p:nvPr/>
              </p:nvSpPr>
              <p:spPr bwMode="gray">
                <a:xfrm>
                  <a:off x="1633" y="2382"/>
                  <a:ext cx="42" cy="325"/>
                </a:xfrm>
                <a:custGeom>
                  <a:avLst/>
                  <a:gdLst>
                    <a:gd name="T0" fmla="*/ 0 w 12"/>
                    <a:gd name="T1" fmla="*/ 642463241 h 87"/>
                    <a:gd name="T2" fmla="*/ 40603585 w 12"/>
                    <a:gd name="T3" fmla="*/ 620809253 h 87"/>
                    <a:gd name="T4" fmla="*/ 40603585 w 12"/>
                    <a:gd name="T5" fmla="*/ 0 h 87"/>
                    <a:gd name="T6" fmla="*/ 0 w 12"/>
                    <a:gd name="T7" fmla="*/ 21694863 h 87"/>
                    <a:gd name="T8" fmla="*/ 0 w 12"/>
                    <a:gd name="T9" fmla="*/ 642463241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3"/>
                      </a:lnTo>
                      <a:lnTo>
                        <a:pt x="0" y="87"/>
                      </a:lnTo>
                      <a:close/>
                    </a:path>
                  </a:pathLst>
                </a:custGeom>
                <a:solidFill>
                  <a:srgbClr val="FFFFFF"/>
                </a:solidFill>
                <a:ln w="6350">
                  <a:solidFill>
                    <a:srgbClr val="000000"/>
                  </a:solidFill>
                  <a:miter lim="800000"/>
                  <a:headEnd/>
                  <a:tailEnd/>
                </a:ln>
              </p:spPr>
              <p:txBody>
                <a:bodyPr/>
                <a:lstStyle/>
                <a:p>
                  <a:endParaRPr lang="nl-NL"/>
                </a:p>
              </p:txBody>
            </p:sp>
            <p:sp>
              <p:nvSpPr>
                <p:cNvPr id="1326" name="Freeform 197"/>
                <p:cNvSpPr>
                  <a:spLocks noChangeAspect="1"/>
                </p:cNvSpPr>
                <p:nvPr/>
              </p:nvSpPr>
              <p:spPr bwMode="gray">
                <a:xfrm>
                  <a:off x="1633" y="2394"/>
                  <a:ext cx="42" cy="322"/>
                </a:xfrm>
                <a:custGeom>
                  <a:avLst/>
                  <a:gdLst>
                    <a:gd name="T0" fmla="*/ 40603585 w 12"/>
                    <a:gd name="T1" fmla="*/ 574979343 h 87"/>
                    <a:gd name="T2" fmla="*/ 0 w 12"/>
                    <a:gd name="T3" fmla="*/ 555189037 h 87"/>
                    <a:gd name="T4" fmla="*/ 0 w 12"/>
                    <a:gd name="T5" fmla="*/ 0 h 87"/>
                    <a:gd name="T6" fmla="*/ 40603585 w 12"/>
                    <a:gd name="T7" fmla="*/ 26972302 h 87"/>
                    <a:gd name="T8" fmla="*/ 40603585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12" y="87"/>
                      </a:moveTo>
                      <a:lnTo>
                        <a:pt x="0" y="84"/>
                      </a:lnTo>
                      <a:lnTo>
                        <a:pt x="0" y="0"/>
                      </a:lnTo>
                      <a:lnTo>
                        <a:pt x="12" y="4"/>
                      </a:lnTo>
                      <a:lnTo>
                        <a:pt x="12" y="87"/>
                      </a:lnTo>
                      <a:close/>
                    </a:path>
                  </a:pathLst>
                </a:custGeom>
                <a:solidFill>
                  <a:srgbClr val="482400"/>
                </a:solidFill>
                <a:ln w="6350">
                  <a:solidFill>
                    <a:srgbClr val="663300"/>
                  </a:solidFill>
                  <a:miter lim="800000"/>
                  <a:headEnd/>
                  <a:tailEnd/>
                </a:ln>
              </p:spPr>
              <p:txBody>
                <a:bodyPr/>
                <a:lstStyle/>
                <a:p>
                  <a:endParaRPr lang="nl-NL"/>
                </a:p>
              </p:txBody>
            </p:sp>
            <p:sp>
              <p:nvSpPr>
                <p:cNvPr id="1327" name="Freeform 198"/>
                <p:cNvSpPr>
                  <a:spLocks noChangeAspect="1"/>
                </p:cNvSpPr>
                <p:nvPr/>
              </p:nvSpPr>
              <p:spPr bwMode="gray">
                <a:xfrm>
                  <a:off x="1675" y="2394"/>
                  <a:ext cx="46" cy="322"/>
                </a:xfrm>
                <a:custGeom>
                  <a:avLst/>
                  <a:gdLst>
                    <a:gd name="T0" fmla="*/ 0 w 12"/>
                    <a:gd name="T1" fmla="*/ 574979343 h 87"/>
                    <a:gd name="T2" fmla="*/ 120669707 w 12"/>
                    <a:gd name="T3" fmla="*/ 555189037 h 87"/>
                    <a:gd name="T4" fmla="*/ 120669707 w 12"/>
                    <a:gd name="T5" fmla="*/ 0 h 87"/>
                    <a:gd name="T6" fmla="*/ 0 w 12"/>
                    <a:gd name="T7" fmla="*/ 26972302 h 87"/>
                    <a:gd name="T8" fmla="*/ 0 w 12"/>
                    <a:gd name="T9" fmla="*/ 574979343 h 87"/>
                    <a:gd name="T10" fmla="*/ 0 60000 65536"/>
                    <a:gd name="T11" fmla="*/ 0 60000 65536"/>
                    <a:gd name="T12" fmla="*/ 0 60000 65536"/>
                    <a:gd name="T13" fmla="*/ 0 60000 65536"/>
                    <a:gd name="T14" fmla="*/ 0 60000 65536"/>
                    <a:gd name="T15" fmla="*/ 0 w 12"/>
                    <a:gd name="T16" fmla="*/ 0 h 87"/>
                    <a:gd name="T17" fmla="*/ 12 w 12"/>
                    <a:gd name="T18" fmla="*/ 87 h 87"/>
                  </a:gdLst>
                  <a:ahLst/>
                  <a:cxnLst>
                    <a:cxn ang="T10">
                      <a:pos x="T0" y="T1"/>
                    </a:cxn>
                    <a:cxn ang="T11">
                      <a:pos x="T2" y="T3"/>
                    </a:cxn>
                    <a:cxn ang="T12">
                      <a:pos x="T4" y="T5"/>
                    </a:cxn>
                    <a:cxn ang="T13">
                      <a:pos x="T6" y="T7"/>
                    </a:cxn>
                    <a:cxn ang="T14">
                      <a:pos x="T8" y="T9"/>
                    </a:cxn>
                  </a:cxnLst>
                  <a:rect l="T15" t="T16" r="T17" b="T18"/>
                  <a:pathLst>
                    <a:path w="12" h="87">
                      <a:moveTo>
                        <a:pt x="0" y="87"/>
                      </a:moveTo>
                      <a:lnTo>
                        <a:pt x="12" y="84"/>
                      </a:lnTo>
                      <a:lnTo>
                        <a:pt x="12" y="0"/>
                      </a:lnTo>
                      <a:lnTo>
                        <a:pt x="0" y="4"/>
                      </a:lnTo>
                      <a:lnTo>
                        <a:pt x="0" y="87"/>
                      </a:lnTo>
                      <a:close/>
                    </a:path>
                  </a:pathLst>
                </a:custGeom>
                <a:solidFill>
                  <a:srgbClr val="663300"/>
                </a:solidFill>
                <a:ln w="6350">
                  <a:solidFill>
                    <a:srgbClr val="663300"/>
                  </a:solidFill>
                  <a:miter lim="800000"/>
                  <a:headEnd/>
                  <a:tailEnd/>
                </a:ln>
              </p:spPr>
              <p:txBody>
                <a:bodyPr/>
                <a:lstStyle/>
                <a:p>
                  <a:endParaRPr lang="nl-NL"/>
                </a:p>
              </p:txBody>
            </p:sp>
            <p:sp>
              <p:nvSpPr>
                <p:cNvPr id="1328" name="Freeform 199"/>
                <p:cNvSpPr>
                  <a:spLocks noChangeAspect="1"/>
                </p:cNvSpPr>
                <p:nvPr/>
              </p:nvSpPr>
              <p:spPr bwMode="gray">
                <a:xfrm>
                  <a:off x="786" y="2382"/>
                  <a:ext cx="1190" cy="325"/>
                </a:xfrm>
                <a:custGeom>
                  <a:avLst/>
                  <a:gdLst>
                    <a:gd name="T0" fmla="*/ 0 w 321"/>
                    <a:gd name="T1" fmla="*/ 480530158 h 87"/>
                    <a:gd name="T2" fmla="*/ 1077532624 w 321"/>
                    <a:gd name="T3" fmla="*/ 161933024 h 87"/>
                    <a:gd name="T4" fmla="*/ 1077532624 w 321"/>
                    <a:gd name="T5" fmla="*/ 161933024 h 87"/>
                    <a:gd name="T6" fmla="*/ 1617361141 w 321"/>
                    <a:gd name="T7" fmla="*/ 0 h 87"/>
                    <a:gd name="T8" fmla="*/ 2147483647 w 321"/>
                    <a:gd name="T9" fmla="*/ 161933024 h 87"/>
                    <a:gd name="T10" fmla="*/ 1617361141 w 321"/>
                    <a:gd name="T11" fmla="*/ 324434341 h 87"/>
                    <a:gd name="T12" fmla="*/ 1617361141 w 321"/>
                    <a:gd name="T13" fmla="*/ 324434341 h 87"/>
                    <a:gd name="T14" fmla="*/ 545111078 w 321"/>
                    <a:gd name="T15" fmla="*/ 642463241 h 87"/>
                    <a:gd name="T16" fmla="*/ 0 w 321"/>
                    <a:gd name="T17" fmla="*/ 480530158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1"/>
                    <a:gd name="T28" fmla="*/ 0 h 87"/>
                    <a:gd name="T29" fmla="*/ 321 w 32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1" h="87">
                      <a:moveTo>
                        <a:pt x="0" y="65"/>
                      </a:moveTo>
                      <a:lnTo>
                        <a:pt x="160" y="22"/>
                      </a:lnTo>
                      <a:lnTo>
                        <a:pt x="240" y="0"/>
                      </a:lnTo>
                      <a:lnTo>
                        <a:pt x="321" y="22"/>
                      </a:lnTo>
                      <a:lnTo>
                        <a:pt x="240" y="44"/>
                      </a:lnTo>
                      <a:lnTo>
                        <a:pt x="81" y="87"/>
                      </a:lnTo>
                      <a:lnTo>
                        <a:pt x="0" y="65"/>
                      </a:lnTo>
                      <a:close/>
                    </a:path>
                  </a:pathLst>
                </a:custGeom>
                <a:solidFill>
                  <a:srgbClr val="8E4700"/>
                </a:solidFill>
                <a:ln w="6350">
                  <a:solidFill>
                    <a:srgbClr val="663300"/>
                  </a:solidFill>
                  <a:miter lim="800000"/>
                  <a:headEnd/>
                  <a:tailEnd/>
                </a:ln>
              </p:spPr>
              <p:txBody>
                <a:bodyPr/>
                <a:lstStyle/>
                <a:p>
                  <a:endParaRPr lang="nl-NL"/>
                </a:p>
              </p:txBody>
            </p:sp>
            <p:sp>
              <p:nvSpPr>
                <p:cNvPr id="1329" name="Freeform 200"/>
                <p:cNvSpPr>
                  <a:spLocks noChangeAspect="1"/>
                </p:cNvSpPr>
                <p:nvPr/>
              </p:nvSpPr>
              <p:spPr bwMode="gray">
                <a:xfrm>
                  <a:off x="1084" y="2464"/>
                  <a:ext cx="892" cy="285"/>
                </a:xfrm>
                <a:custGeom>
                  <a:avLst/>
                  <a:gdLst>
                    <a:gd name="T0" fmla="*/ 0 w 241"/>
                    <a:gd name="T1" fmla="*/ 430500428 h 77"/>
                    <a:gd name="T2" fmla="*/ 0 w 241"/>
                    <a:gd name="T3" fmla="*/ 509125338 h 77"/>
                    <a:gd name="T4" fmla="*/ 1593220502 w 241"/>
                    <a:gd name="T5" fmla="*/ 78615109 h 77"/>
                    <a:gd name="T6" fmla="*/ 1593220502 w 241"/>
                    <a:gd name="T7" fmla="*/ 0 h 77"/>
                    <a:gd name="T8" fmla="*/ 0 w 241"/>
                    <a:gd name="T9" fmla="*/ 430500428 h 77"/>
                    <a:gd name="T10" fmla="*/ 0 60000 65536"/>
                    <a:gd name="T11" fmla="*/ 0 60000 65536"/>
                    <a:gd name="T12" fmla="*/ 0 60000 65536"/>
                    <a:gd name="T13" fmla="*/ 0 60000 65536"/>
                    <a:gd name="T14" fmla="*/ 0 60000 65536"/>
                    <a:gd name="T15" fmla="*/ 0 w 241"/>
                    <a:gd name="T16" fmla="*/ 0 h 77"/>
                    <a:gd name="T17" fmla="*/ 241 w 241"/>
                    <a:gd name="T18" fmla="*/ 77 h 77"/>
                  </a:gdLst>
                  <a:ahLst/>
                  <a:cxnLst>
                    <a:cxn ang="T10">
                      <a:pos x="T0" y="T1"/>
                    </a:cxn>
                    <a:cxn ang="T11">
                      <a:pos x="T2" y="T3"/>
                    </a:cxn>
                    <a:cxn ang="T12">
                      <a:pos x="T4" y="T5"/>
                    </a:cxn>
                    <a:cxn ang="T13">
                      <a:pos x="T6" y="T7"/>
                    </a:cxn>
                    <a:cxn ang="T14">
                      <a:pos x="T8" y="T9"/>
                    </a:cxn>
                  </a:cxnLst>
                  <a:rect l="T15" t="T16" r="T17" b="T18"/>
                  <a:pathLst>
                    <a:path w="241" h="77">
                      <a:moveTo>
                        <a:pt x="0" y="65"/>
                      </a:moveTo>
                      <a:lnTo>
                        <a:pt x="0" y="77"/>
                      </a:lnTo>
                      <a:lnTo>
                        <a:pt x="241" y="12"/>
                      </a:lnTo>
                      <a:lnTo>
                        <a:pt x="241" y="0"/>
                      </a:lnTo>
                      <a:lnTo>
                        <a:pt x="0" y="65"/>
                      </a:lnTo>
                      <a:close/>
                    </a:path>
                  </a:pathLst>
                </a:custGeom>
                <a:solidFill>
                  <a:srgbClr val="663300"/>
                </a:solidFill>
                <a:ln w="6350">
                  <a:solidFill>
                    <a:srgbClr val="663300"/>
                  </a:solidFill>
                  <a:miter lim="800000"/>
                  <a:headEnd/>
                  <a:tailEnd/>
                </a:ln>
              </p:spPr>
              <p:txBody>
                <a:bodyPr/>
                <a:lstStyle/>
                <a:p>
                  <a:endParaRPr lang="nl-NL"/>
                </a:p>
              </p:txBody>
            </p:sp>
            <p:sp>
              <p:nvSpPr>
                <p:cNvPr id="1330" name="Freeform 201"/>
                <p:cNvSpPr>
                  <a:spLocks noChangeAspect="1"/>
                </p:cNvSpPr>
                <p:nvPr/>
              </p:nvSpPr>
              <p:spPr bwMode="gray">
                <a:xfrm>
                  <a:off x="786" y="2625"/>
                  <a:ext cx="298" cy="124"/>
                </a:xfrm>
                <a:custGeom>
                  <a:avLst/>
                  <a:gdLst>
                    <a:gd name="T0" fmla="*/ 0 w 80"/>
                    <a:gd name="T1" fmla="*/ 0 h 34"/>
                    <a:gd name="T2" fmla="*/ 0 w 80"/>
                    <a:gd name="T3" fmla="*/ 71240244 h 34"/>
                    <a:gd name="T4" fmla="*/ 570971835 w 80"/>
                    <a:gd name="T5" fmla="*/ 188113751 h 34"/>
                    <a:gd name="T6" fmla="*/ 570971835 w 80"/>
                    <a:gd name="T7" fmla="*/ 121568116 h 34"/>
                    <a:gd name="T8" fmla="*/ 0 w 80"/>
                    <a:gd name="T9" fmla="*/ 0 h 34"/>
                    <a:gd name="T10" fmla="*/ 0 60000 65536"/>
                    <a:gd name="T11" fmla="*/ 0 60000 65536"/>
                    <a:gd name="T12" fmla="*/ 0 60000 65536"/>
                    <a:gd name="T13" fmla="*/ 0 60000 65536"/>
                    <a:gd name="T14" fmla="*/ 0 60000 65536"/>
                    <a:gd name="T15" fmla="*/ 0 w 80"/>
                    <a:gd name="T16" fmla="*/ 0 h 34"/>
                    <a:gd name="T17" fmla="*/ 80 w 80"/>
                    <a:gd name="T18" fmla="*/ 34 h 34"/>
                  </a:gdLst>
                  <a:ahLst/>
                  <a:cxnLst>
                    <a:cxn ang="T10">
                      <a:pos x="T0" y="T1"/>
                    </a:cxn>
                    <a:cxn ang="T11">
                      <a:pos x="T2" y="T3"/>
                    </a:cxn>
                    <a:cxn ang="T12">
                      <a:pos x="T4" y="T5"/>
                    </a:cxn>
                    <a:cxn ang="T13">
                      <a:pos x="T6" y="T7"/>
                    </a:cxn>
                    <a:cxn ang="T14">
                      <a:pos x="T8" y="T9"/>
                    </a:cxn>
                  </a:cxnLst>
                  <a:rect l="T15" t="T16" r="T17" b="T18"/>
                  <a:pathLst>
                    <a:path w="80" h="34">
                      <a:moveTo>
                        <a:pt x="0" y="0"/>
                      </a:moveTo>
                      <a:lnTo>
                        <a:pt x="0" y="13"/>
                      </a:lnTo>
                      <a:lnTo>
                        <a:pt x="80" y="34"/>
                      </a:lnTo>
                      <a:lnTo>
                        <a:pt x="80" y="22"/>
                      </a:lnTo>
                      <a:lnTo>
                        <a:pt x="0" y="0"/>
                      </a:lnTo>
                      <a:close/>
                    </a:path>
                  </a:pathLst>
                </a:custGeom>
                <a:solidFill>
                  <a:srgbClr val="663300"/>
                </a:solidFill>
                <a:ln w="6350">
                  <a:solidFill>
                    <a:srgbClr val="663300"/>
                  </a:solidFill>
                  <a:miter lim="800000"/>
                  <a:headEnd/>
                  <a:tailEnd/>
                </a:ln>
              </p:spPr>
              <p:txBody>
                <a:bodyPr/>
                <a:lstStyle/>
                <a:p>
                  <a:endParaRPr lang="nl-NL"/>
                </a:p>
              </p:txBody>
            </p:sp>
          </p:grpSp>
          <p:sp>
            <p:nvSpPr>
              <p:cNvPr id="1312" name="Freeform 202"/>
              <p:cNvSpPr>
                <a:spLocks noChangeAspect="1"/>
              </p:cNvSpPr>
              <p:nvPr/>
            </p:nvSpPr>
            <p:spPr bwMode="gray">
              <a:xfrm>
                <a:off x="4841" y="2644"/>
                <a:ext cx="160" cy="43"/>
              </a:xfrm>
              <a:custGeom>
                <a:avLst/>
                <a:gdLst>
                  <a:gd name="T0" fmla="*/ 0 w 668"/>
                  <a:gd name="T1" fmla="*/ 0 h 179"/>
                  <a:gd name="T2" fmla="*/ 0 w 668"/>
                  <a:gd name="T3" fmla="*/ 0 h 179"/>
                  <a:gd name="T4" fmla="*/ 0 w 668"/>
                  <a:gd name="T5" fmla="*/ 0 h 179"/>
                  <a:gd name="T6" fmla="*/ 0 w 668"/>
                  <a:gd name="T7" fmla="*/ 0 h 179"/>
                  <a:gd name="T8" fmla="*/ 0 w 668"/>
                  <a:gd name="T9" fmla="*/ 0 h 179"/>
                  <a:gd name="T10" fmla="*/ 0 60000 65536"/>
                  <a:gd name="T11" fmla="*/ 0 60000 65536"/>
                  <a:gd name="T12" fmla="*/ 0 60000 65536"/>
                  <a:gd name="T13" fmla="*/ 0 60000 65536"/>
                  <a:gd name="T14" fmla="*/ 0 60000 65536"/>
                  <a:gd name="T15" fmla="*/ 0 w 668"/>
                  <a:gd name="T16" fmla="*/ 0 h 179"/>
                  <a:gd name="T17" fmla="*/ 668 w 668"/>
                  <a:gd name="T18" fmla="*/ 179 h 179"/>
                </a:gdLst>
                <a:ahLst/>
                <a:cxnLst>
                  <a:cxn ang="T10">
                    <a:pos x="T0" y="T1"/>
                  </a:cxn>
                  <a:cxn ang="T11">
                    <a:pos x="T2" y="T3"/>
                  </a:cxn>
                  <a:cxn ang="T12">
                    <a:pos x="T4" y="T5"/>
                  </a:cxn>
                  <a:cxn ang="T13">
                    <a:pos x="T6" y="T7"/>
                  </a:cxn>
                  <a:cxn ang="T14">
                    <a:pos x="T8" y="T9"/>
                  </a:cxn>
                </a:cxnLst>
                <a:rect l="T15" t="T16" r="T17" b="T18"/>
                <a:pathLst>
                  <a:path w="668" h="179">
                    <a:moveTo>
                      <a:pt x="0" y="78"/>
                    </a:moveTo>
                    <a:lnTo>
                      <a:pt x="290" y="0"/>
                    </a:lnTo>
                    <a:lnTo>
                      <a:pt x="668" y="101"/>
                    </a:lnTo>
                    <a:lnTo>
                      <a:pt x="380" y="179"/>
                    </a:lnTo>
                    <a:lnTo>
                      <a:pt x="0" y="78"/>
                    </a:lnTo>
                    <a:close/>
                  </a:path>
                </a:pathLst>
              </a:custGeom>
              <a:solidFill>
                <a:srgbClr val="008000"/>
              </a:solidFill>
              <a:ln w="6350">
                <a:solidFill>
                  <a:srgbClr val="009900"/>
                </a:solidFill>
                <a:miter lim="800000"/>
                <a:headEnd/>
                <a:tailEnd/>
              </a:ln>
            </p:spPr>
            <p:txBody>
              <a:bodyPr/>
              <a:lstStyle/>
              <a:p>
                <a:endParaRPr lang="nl-NL"/>
              </a:p>
            </p:txBody>
          </p:sp>
          <p:grpSp>
            <p:nvGrpSpPr>
              <p:cNvPr id="1313" name="Group 203"/>
              <p:cNvGrpSpPr>
                <a:grpSpLocks/>
              </p:cNvGrpSpPr>
              <p:nvPr/>
            </p:nvGrpSpPr>
            <p:grpSpPr bwMode="auto">
              <a:xfrm>
                <a:off x="4952" y="2588"/>
                <a:ext cx="156" cy="240"/>
                <a:chOff x="4909" y="2199"/>
                <a:chExt cx="156" cy="240"/>
              </a:xfrm>
            </p:grpSpPr>
            <p:sp>
              <p:nvSpPr>
                <p:cNvPr id="1314" name="Freeform 204"/>
                <p:cNvSpPr>
                  <a:spLocks noChangeAspect="1"/>
                </p:cNvSpPr>
                <p:nvPr/>
              </p:nvSpPr>
              <p:spPr bwMode="gray">
                <a:xfrm flipH="1">
                  <a:off x="4949" y="2343"/>
                  <a:ext cx="65" cy="86"/>
                </a:xfrm>
                <a:custGeom>
                  <a:avLst/>
                  <a:gdLst/>
                  <a:ahLst/>
                  <a:cxnLst>
                    <a:cxn ang="0">
                      <a:pos x="108" y="36"/>
                    </a:cxn>
                    <a:cxn ang="0">
                      <a:pos x="108" y="35"/>
                    </a:cxn>
                    <a:cxn ang="0">
                      <a:pos x="108" y="28"/>
                    </a:cxn>
                    <a:cxn ang="0">
                      <a:pos x="108" y="23"/>
                    </a:cxn>
                    <a:cxn ang="0">
                      <a:pos x="108" y="22"/>
                    </a:cxn>
                    <a:cxn ang="0">
                      <a:pos x="108" y="17"/>
                    </a:cxn>
                    <a:cxn ang="0">
                      <a:pos x="108" y="16"/>
                    </a:cxn>
                    <a:cxn ang="0">
                      <a:pos x="108" y="16"/>
                    </a:cxn>
                    <a:cxn ang="0">
                      <a:pos x="89" y="7"/>
                    </a:cxn>
                    <a:cxn ang="0">
                      <a:pos x="64" y="2"/>
                    </a:cxn>
                    <a:cxn ang="0">
                      <a:pos x="57" y="4"/>
                    </a:cxn>
                    <a:cxn ang="0">
                      <a:pos x="49" y="6"/>
                    </a:cxn>
                    <a:cxn ang="0">
                      <a:pos x="49" y="6"/>
                    </a:cxn>
                    <a:cxn ang="0">
                      <a:pos x="0" y="18"/>
                    </a:cxn>
                    <a:cxn ang="0">
                      <a:pos x="29" y="47"/>
                    </a:cxn>
                    <a:cxn ang="0">
                      <a:pos x="62" y="40"/>
                    </a:cxn>
                    <a:cxn ang="0">
                      <a:pos x="62" y="118"/>
                    </a:cxn>
                    <a:cxn ang="0">
                      <a:pos x="101" y="129"/>
                    </a:cxn>
                    <a:cxn ang="0">
                      <a:pos x="108" y="117"/>
                    </a:cxn>
                    <a:cxn ang="0">
                      <a:pos x="108" y="36"/>
                    </a:cxn>
                  </a:cxnLst>
                  <a:rect l="0" t="0" r="r" b="b"/>
                  <a:pathLst>
                    <a:path w="108" h="140">
                      <a:moveTo>
                        <a:pt x="108" y="36"/>
                      </a:moveTo>
                      <a:cubicBezTo>
                        <a:pt x="108" y="36"/>
                        <a:pt x="108" y="36"/>
                        <a:pt x="108" y="35"/>
                      </a:cubicBezTo>
                      <a:cubicBezTo>
                        <a:pt x="108" y="33"/>
                        <a:pt x="108" y="30"/>
                        <a:pt x="108" y="28"/>
                      </a:cubicBezTo>
                      <a:cubicBezTo>
                        <a:pt x="108" y="28"/>
                        <a:pt x="108" y="26"/>
                        <a:pt x="108" y="23"/>
                      </a:cubicBezTo>
                      <a:cubicBezTo>
                        <a:pt x="108" y="23"/>
                        <a:pt x="108" y="22"/>
                        <a:pt x="108" y="22"/>
                      </a:cubicBezTo>
                      <a:cubicBezTo>
                        <a:pt x="108" y="21"/>
                        <a:pt x="108" y="19"/>
                        <a:pt x="108" y="17"/>
                      </a:cubicBezTo>
                      <a:cubicBezTo>
                        <a:pt x="108" y="17"/>
                        <a:pt x="108" y="17"/>
                        <a:pt x="108" y="16"/>
                      </a:cubicBezTo>
                      <a:cubicBezTo>
                        <a:pt x="108" y="16"/>
                        <a:pt x="108" y="16"/>
                        <a:pt x="108" y="16"/>
                      </a:cubicBezTo>
                      <a:cubicBezTo>
                        <a:pt x="105" y="4"/>
                        <a:pt x="95" y="8"/>
                        <a:pt x="89" y="7"/>
                      </a:cubicBezTo>
                      <a:cubicBezTo>
                        <a:pt x="85" y="6"/>
                        <a:pt x="73" y="0"/>
                        <a:pt x="64" y="2"/>
                      </a:cubicBezTo>
                      <a:cubicBezTo>
                        <a:pt x="60" y="3"/>
                        <a:pt x="57" y="4"/>
                        <a:pt x="57" y="4"/>
                      </a:cubicBezTo>
                      <a:cubicBezTo>
                        <a:pt x="49" y="6"/>
                        <a:pt x="49" y="6"/>
                        <a:pt x="49" y="6"/>
                      </a:cubicBezTo>
                      <a:cubicBezTo>
                        <a:pt x="49" y="6"/>
                        <a:pt x="49" y="6"/>
                        <a:pt x="49" y="6"/>
                      </a:cubicBezTo>
                      <a:cubicBezTo>
                        <a:pt x="0" y="18"/>
                        <a:pt x="0" y="18"/>
                        <a:pt x="0" y="18"/>
                      </a:cubicBezTo>
                      <a:cubicBezTo>
                        <a:pt x="29" y="47"/>
                        <a:pt x="29" y="47"/>
                        <a:pt x="29" y="47"/>
                      </a:cubicBezTo>
                      <a:cubicBezTo>
                        <a:pt x="62" y="40"/>
                        <a:pt x="62" y="40"/>
                        <a:pt x="62" y="40"/>
                      </a:cubicBezTo>
                      <a:cubicBezTo>
                        <a:pt x="62" y="67"/>
                        <a:pt x="62" y="109"/>
                        <a:pt x="62" y="118"/>
                      </a:cubicBezTo>
                      <a:cubicBezTo>
                        <a:pt x="63" y="138"/>
                        <a:pt x="89" y="140"/>
                        <a:pt x="101" y="129"/>
                      </a:cubicBezTo>
                      <a:cubicBezTo>
                        <a:pt x="105" y="126"/>
                        <a:pt x="108" y="122"/>
                        <a:pt x="108" y="117"/>
                      </a:cubicBezTo>
                      <a:cubicBezTo>
                        <a:pt x="108" y="101"/>
                        <a:pt x="107" y="69"/>
                        <a:pt x="108" y="36"/>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15" name="Freeform 205"/>
                <p:cNvSpPr>
                  <a:spLocks noChangeAspect="1"/>
                </p:cNvSpPr>
                <p:nvPr/>
              </p:nvSpPr>
              <p:spPr bwMode="gray">
                <a:xfrm flipH="1">
                  <a:off x="4918" y="2337"/>
                  <a:ext cx="122" cy="102"/>
                </a:xfrm>
                <a:custGeom>
                  <a:avLst/>
                  <a:gdLst/>
                  <a:ahLst/>
                  <a:cxnLst>
                    <a:cxn ang="0">
                      <a:pos x="196" y="44"/>
                    </a:cxn>
                    <a:cxn ang="0">
                      <a:pos x="196" y="37"/>
                    </a:cxn>
                    <a:cxn ang="0">
                      <a:pos x="177" y="18"/>
                    </a:cxn>
                    <a:cxn ang="0">
                      <a:pos x="137" y="25"/>
                    </a:cxn>
                    <a:cxn ang="0">
                      <a:pos x="99" y="35"/>
                    </a:cxn>
                    <a:cxn ang="0">
                      <a:pos x="99" y="52"/>
                    </a:cxn>
                    <a:cxn ang="0">
                      <a:pos x="99" y="35"/>
                    </a:cxn>
                    <a:cxn ang="0">
                      <a:pos x="99" y="35"/>
                    </a:cxn>
                    <a:cxn ang="0">
                      <a:pos x="99" y="2"/>
                    </a:cxn>
                    <a:cxn ang="0">
                      <a:pos x="89" y="14"/>
                    </a:cxn>
                    <a:cxn ang="0">
                      <a:pos x="2" y="8"/>
                    </a:cxn>
                    <a:cxn ang="0">
                      <a:pos x="2" y="10"/>
                    </a:cxn>
                    <a:cxn ang="0">
                      <a:pos x="2" y="31"/>
                    </a:cxn>
                    <a:cxn ang="0">
                      <a:pos x="12" y="67"/>
                    </a:cxn>
                    <a:cxn ang="0">
                      <a:pos x="70" y="83"/>
                    </a:cxn>
                    <a:cxn ang="0">
                      <a:pos x="83" y="82"/>
                    </a:cxn>
                    <a:cxn ang="0">
                      <a:pos x="149" y="65"/>
                    </a:cxn>
                    <a:cxn ang="0">
                      <a:pos x="150" y="137"/>
                    </a:cxn>
                    <a:cxn ang="0">
                      <a:pos x="150" y="141"/>
                    </a:cxn>
                    <a:cxn ang="0">
                      <a:pos x="197" y="140"/>
                    </a:cxn>
                    <a:cxn ang="0">
                      <a:pos x="196" y="44"/>
                    </a:cxn>
                  </a:cxnLst>
                  <a:rect l="0" t="0" r="r" b="b"/>
                  <a:pathLst>
                    <a:path w="197" h="167">
                      <a:moveTo>
                        <a:pt x="196" y="44"/>
                      </a:moveTo>
                      <a:cubicBezTo>
                        <a:pt x="196" y="44"/>
                        <a:pt x="196" y="40"/>
                        <a:pt x="196" y="37"/>
                      </a:cubicBezTo>
                      <a:cubicBezTo>
                        <a:pt x="193" y="23"/>
                        <a:pt x="183" y="19"/>
                        <a:pt x="177" y="18"/>
                      </a:cubicBezTo>
                      <a:cubicBezTo>
                        <a:pt x="168" y="17"/>
                        <a:pt x="137" y="25"/>
                        <a:pt x="137" y="25"/>
                      </a:cubicBezTo>
                      <a:cubicBezTo>
                        <a:pt x="99" y="35"/>
                        <a:pt x="99" y="35"/>
                        <a:pt x="99" y="35"/>
                      </a:cubicBezTo>
                      <a:cubicBezTo>
                        <a:pt x="99" y="52"/>
                        <a:pt x="99" y="52"/>
                        <a:pt x="99" y="52"/>
                      </a:cubicBezTo>
                      <a:cubicBezTo>
                        <a:pt x="99" y="35"/>
                        <a:pt x="99" y="35"/>
                        <a:pt x="99" y="35"/>
                      </a:cubicBezTo>
                      <a:cubicBezTo>
                        <a:pt x="99" y="35"/>
                        <a:pt x="99" y="35"/>
                        <a:pt x="99" y="35"/>
                      </a:cubicBezTo>
                      <a:cubicBezTo>
                        <a:pt x="99" y="20"/>
                        <a:pt x="99" y="4"/>
                        <a:pt x="99" y="2"/>
                      </a:cubicBezTo>
                      <a:cubicBezTo>
                        <a:pt x="98" y="8"/>
                        <a:pt x="95" y="13"/>
                        <a:pt x="89" y="14"/>
                      </a:cubicBezTo>
                      <a:cubicBezTo>
                        <a:pt x="80" y="16"/>
                        <a:pt x="0" y="0"/>
                        <a:pt x="2" y="8"/>
                      </a:cubicBezTo>
                      <a:cubicBezTo>
                        <a:pt x="2" y="9"/>
                        <a:pt x="2" y="9"/>
                        <a:pt x="2" y="10"/>
                      </a:cubicBezTo>
                      <a:cubicBezTo>
                        <a:pt x="2" y="31"/>
                        <a:pt x="2" y="31"/>
                        <a:pt x="2" y="31"/>
                      </a:cubicBezTo>
                      <a:cubicBezTo>
                        <a:pt x="2" y="55"/>
                        <a:pt x="0" y="64"/>
                        <a:pt x="12" y="67"/>
                      </a:cubicBezTo>
                      <a:cubicBezTo>
                        <a:pt x="18" y="69"/>
                        <a:pt x="66" y="82"/>
                        <a:pt x="70" y="83"/>
                      </a:cubicBezTo>
                      <a:cubicBezTo>
                        <a:pt x="73" y="83"/>
                        <a:pt x="78" y="84"/>
                        <a:pt x="83" y="82"/>
                      </a:cubicBezTo>
                      <a:cubicBezTo>
                        <a:pt x="97" y="78"/>
                        <a:pt x="127" y="71"/>
                        <a:pt x="149" y="65"/>
                      </a:cubicBezTo>
                      <a:cubicBezTo>
                        <a:pt x="150" y="137"/>
                        <a:pt x="150" y="137"/>
                        <a:pt x="150" y="137"/>
                      </a:cubicBezTo>
                      <a:cubicBezTo>
                        <a:pt x="150" y="138"/>
                        <a:pt x="150" y="140"/>
                        <a:pt x="150" y="141"/>
                      </a:cubicBezTo>
                      <a:cubicBezTo>
                        <a:pt x="151" y="167"/>
                        <a:pt x="196" y="163"/>
                        <a:pt x="197" y="140"/>
                      </a:cubicBezTo>
                      <a:cubicBezTo>
                        <a:pt x="196" y="125"/>
                        <a:pt x="196" y="60"/>
                        <a:pt x="196" y="44"/>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16" name="Freeform 206"/>
                <p:cNvSpPr>
                  <a:spLocks noChangeAspect="1"/>
                </p:cNvSpPr>
                <p:nvPr/>
              </p:nvSpPr>
              <p:spPr bwMode="gray">
                <a:xfrm flipH="1">
                  <a:off x="4909" y="2243"/>
                  <a:ext cx="156" cy="122"/>
                </a:xfrm>
                <a:custGeom>
                  <a:avLst/>
                  <a:gdLst/>
                  <a:ahLst/>
                  <a:cxnLst>
                    <a:cxn ang="0">
                      <a:pos x="209" y="119"/>
                    </a:cxn>
                    <a:cxn ang="0">
                      <a:pos x="184" y="127"/>
                    </a:cxn>
                    <a:cxn ang="0">
                      <a:pos x="173" y="55"/>
                    </a:cxn>
                    <a:cxn ang="0">
                      <a:pos x="144" y="27"/>
                    </a:cxn>
                    <a:cxn ang="0">
                      <a:pos x="96" y="14"/>
                    </a:cxn>
                    <a:cxn ang="0">
                      <a:pos x="51" y="2"/>
                    </a:cxn>
                    <a:cxn ang="0">
                      <a:pos x="18" y="13"/>
                    </a:cxn>
                    <a:cxn ang="0">
                      <a:pos x="3" y="96"/>
                    </a:cxn>
                    <a:cxn ang="0">
                      <a:pos x="3" y="96"/>
                    </a:cxn>
                    <a:cxn ang="0">
                      <a:pos x="2" y="99"/>
                    </a:cxn>
                    <a:cxn ang="0">
                      <a:pos x="2" y="99"/>
                    </a:cxn>
                    <a:cxn ang="0">
                      <a:pos x="9" y="118"/>
                    </a:cxn>
                    <a:cxn ang="0">
                      <a:pos x="26" y="119"/>
                    </a:cxn>
                    <a:cxn ang="0">
                      <a:pos x="33" y="117"/>
                    </a:cxn>
                    <a:cxn ang="0">
                      <a:pos x="33" y="117"/>
                    </a:cxn>
                    <a:cxn ang="0">
                      <a:pos x="36" y="116"/>
                    </a:cxn>
                    <a:cxn ang="0">
                      <a:pos x="43" y="114"/>
                    </a:cxn>
                    <a:cxn ang="0">
                      <a:pos x="44" y="76"/>
                    </a:cxn>
                    <a:cxn ang="0">
                      <a:pos x="41" y="77"/>
                    </a:cxn>
                    <a:cxn ang="0">
                      <a:pos x="44" y="53"/>
                    </a:cxn>
                    <a:cxn ang="0">
                      <a:pos x="43" y="171"/>
                    </a:cxn>
                    <a:cxn ang="0">
                      <a:pos x="53" y="183"/>
                    </a:cxn>
                    <a:cxn ang="0">
                      <a:pos x="111" y="199"/>
                    </a:cxn>
                    <a:cxn ang="0">
                      <a:pos x="140" y="177"/>
                    </a:cxn>
                    <a:cxn ang="0">
                      <a:pos x="140" y="171"/>
                    </a:cxn>
                    <a:cxn ang="0">
                      <a:pos x="140" y="139"/>
                    </a:cxn>
                    <a:cxn ang="0">
                      <a:pos x="139" y="98"/>
                    </a:cxn>
                    <a:cxn ang="0">
                      <a:pos x="137" y="84"/>
                    </a:cxn>
                    <a:cxn ang="0">
                      <a:pos x="136" y="79"/>
                    </a:cxn>
                    <a:cxn ang="0">
                      <a:pos x="137" y="84"/>
                    </a:cxn>
                    <a:cxn ang="0">
                      <a:pos x="139" y="98"/>
                    </a:cxn>
                    <a:cxn ang="0">
                      <a:pos x="145" y="136"/>
                    </a:cxn>
                    <a:cxn ang="0">
                      <a:pos x="145" y="137"/>
                    </a:cxn>
                    <a:cxn ang="0">
                      <a:pos x="145" y="137"/>
                    </a:cxn>
                    <a:cxn ang="0">
                      <a:pos x="145" y="142"/>
                    </a:cxn>
                    <a:cxn ang="0">
                      <a:pos x="155" y="165"/>
                    </a:cxn>
                    <a:cxn ang="0">
                      <a:pos x="170" y="171"/>
                    </a:cxn>
                    <a:cxn ang="0">
                      <a:pos x="223" y="155"/>
                    </a:cxn>
                    <a:cxn ang="0">
                      <a:pos x="209" y="119"/>
                    </a:cxn>
                  </a:cxnLst>
                  <a:rect l="0" t="0" r="r" b="b"/>
                  <a:pathLst>
                    <a:path w="254" h="200">
                      <a:moveTo>
                        <a:pt x="209" y="119"/>
                      </a:moveTo>
                      <a:cubicBezTo>
                        <a:pt x="207" y="121"/>
                        <a:pt x="197" y="123"/>
                        <a:pt x="184" y="127"/>
                      </a:cubicBezTo>
                      <a:cubicBezTo>
                        <a:pt x="179" y="94"/>
                        <a:pt x="175" y="64"/>
                        <a:pt x="173" y="55"/>
                      </a:cubicBezTo>
                      <a:cubicBezTo>
                        <a:pt x="170" y="36"/>
                        <a:pt x="153" y="30"/>
                        <a:pt x="144" y="27"/>
                      </a:cubicBezTo>
                      <a:cubicBezTo>
                        <a:pt x="136" y="23"/>
                        <a:pt x="110" y="18"/>
                        <a:pt x="96" y="14"/>
                      </a:cubicBezTo>
                      <a:cubicBezTo>
                        <a:pt x="83" y="10"/>
                        <a:pt x="61" y="4"/>
                        <a:pt x="51" y="2"/>
                      </a:cubicBezTo>
                      <a:cubicBezTo>
                        <a:pt x="41" y="0"/>
                        <a:pt x="21" y="4"/>
                        <a:pt x="18" y="13"/>
                      </a:cubicBezTo>
                      <a:cubicBezTo>
                        <a:pt x="16" y="16"/>
                        <a:pt x="10" y="56"/>
                        <a:pt x="3" y="96"/>
                      </a:cubicBezTo>
                      <a:cubicBezTo>
                        <a:pt x="3" y="96"/>
                        <a:pt x="3" y="96"/>
                        <a:pt x="3" y="96"/>
                      </a:cubicBezTo>
                      <a:cubicBezTo>
                        <a:pt x="2" y="99"/>
                        <a:pt x="2" y="99"/>
                        <a:pt x="2" y="99"/>
                      </a:cubicBezTo>
                      <a:cubicBezTo>
                        <a:pt x="2" y="99"/>
                        <a:pt x="2" y="99"/>
                        <a:pt x="2" y="99"/>
                      </a:cubicBezTo>
                      <a:cubicBezTo>
                        <a:pt x="0" y="109"/>
                        <a:pt x="4" y="116"/>
                        <a:pt x="9" y="118"/>
                      </a:cubicBezTo>
                      <a:cubicBezTo>
                        <a:pt x="14" y="121"/>
                        <a:pt x="20" y="120"/>
                        <a:pt x="26" y="119"/>
                      </a:cubicBezTo>
                      <a:cubicBezTo>
                        <a:pt x="33" y="117"/>
                        <a:pt x="33" y="117"/>
                        <a:pt x="33" y="117"/>
                      </a:cubicBezTo>
                      <a:cubicBezTo>
                        <a:pt x="33" y="117"/>
                        <a:pt x="33" y="117"/>
                        <a:pt x="33" y="117"/>
                      </a:cubicBezTo>
                      <a:cubicBezTo>
                        <a:pt x="34" y="117"/>
                        <a:pt x="35" y="117"/>
                        <a:pt x="36" y="116"/>
                      </a:cubicBezTo>
                      <a:cubicBezTo>
                        <a:pt x="38" y="116"/>
                        <a:pt x="41" y="115"/>
                        <a:pt x="43" y="114"/>
                      </a:cubicBezTo>
                      <a:cubicBezTo>
                        <a:pt x="44" y="76"/>
                        <a:pt x="44" y="76"/>
                        <a:pt x="44" y="76"/>
                      </a:cubicBezTo>
                      <a:cubicBezTo>
                        <a:pt x="43" y="76"/>
                        <a:pt x="42" y="77"/>
                        <a:pt x="41" y="77"/>
                      </a:cubicBezTo>
                      <a:cubicBezTo>
                        <a:pt x="43" y="60"/>
                        <a:pt x="44" y="49"/>
                        <a:pt x="44" y="53"/>
                      </a:cubicBezTo>
                      <a:cubicBezTo>
                        <a:pt x="44" y="59"/>
                        <a:pt x="43" y="123"/>
                        <a:pt x="43" y="171"/>
                      </a:cubicBezTo>
                      <a:cubicBezTo>
                        <a:pt x="44" y="177"/>
                        <a:pt x="47" y="182"/>
                        <a:pt x="53" y="183"/>
                      </a:cubicBezTo>
                      <a:cubicBezTo>
                        <a:pt x="67" y="186"/>
                        <a:pt x="102" y="197"/>
                        <a:pt x="111" y="199"/>
                      </a:cubicBezTo>
                      <a:cubicBezTo>
                        <a:pt x="120" y="200"/>
                        <a:pt x="138" y="190"/>
                        <a:pt x="140" y="177"/>
                      </a:cubicBezTo>
                      <a:cubicBezTo>
                        <a:pt x="140" y="175"/>
                        <a:pt x="140" y="173"/>
                        <a:pt x="140" y="171"/>
                      </a:cubicBezTo>
                      <a:cubicBezTo>
                        <a:pt x="140" y="139"/>
                        <a:pt x="140" y="139"/>
                        <a:pt x="140" y="139"/>
                      </a:cubicBezTo>
                      <a:cubicBezTo>
                        <a:pt x="140" y="124"/>
                        <a:pt x="140" y="111"/>
                        <a:pt x="139" y="98"/>
                      </a:cubicBezTo>
                      <a:cubicBezTo>
                        <a:pt x="138" y="92"/>
                        <a:pt x="137" y="87"/>
                        <a:pt x="137" y="84"/>
                      </a:cubicBezTo>
                      <a:cubicBezTo>
                        <a:pt x="136" y="82"/>
                        <a:pt x="136" y="80"/>
                        <a:pt x="136" y="79"/>
                      </a:cubicBezTo>
                      <a:cubicBezTo>
                        <a:pt x="136" y="80"/>
                        <a:pt x="136" y="82"/>
                        <a:pt x="137" y="84"/>
                      </a:cubicBezTo>
                      <a:cubicBezTo>
                        <a:pt x="138" y="88"/>
                        <a:pt x="138" y="93"/>
                        <a:pt x="139" y="98"/>
                      </a:cubicBezTo>
                      <a:cubicBezTo>
                        <a:pt x="140" y="108"/>
                        <a:pt x="142" y="120"/>
                        <a:pt x="145" y="136"/>
                      </a:cubicBezTo>
                      <a:cubicBezTo>
                        <a:pt x="145" y="136"/>
                        <a:pt x="145" y="137"/>
                        <a:pt x="145" y="137"/>
                      </a:cubicBezTo>
                      <a:cubicBezTo>
                        <a:pt x="145" y="137"/>
                        <a:pt x="145" y="137"/>
                        <a:pt x="145" y="137"/>
                      </a:cubicBezTo>
                      <a:cubicBezTo>
                        <a:pt x="145" y="142"/>
                        <a:pt x="145" y="142"/>
                        <a:pt x="145" y="142"/>
                      </a:cubicBezTo>
                      <a:cubicBezTo>
                        <a:pt x="148" y="154"/>
                        <a:pt x="151" y="161"/>
                        <a:pt x="155" y="165"/>
                      </a:cubicBezTo>
                      <a:cubicBezTo>
                        <a:pt x="159" y="169"/>
                        <a:pt x="164" y="170"/>
                        <a:pt x="170" y="171"/>
                      </a:cubicBezTo>
                      <a:cubicBezTo>
                        <a:pt x="186" y="167"/>
                        <a:pt x="204" y="161"/>
                        <a:pt x="223" y="155"/>
                      </a:cubicBezTo>
                      <a:cubicBezTo>
                        <a:pt x="254" y="147"/>
                        <a:pt x="236" y="110"/>
                        <a:pt x="209" y="119"/>
                      </a:cubicBezTo>
                      <a:close/>
                    </a:path>
                  </a:pathLst>
                </a:custGeom>
                <a:gradFill rotWithShape="1">
                  <a:gsLst>
                    <a:gs pos="0">
                      <a:schemeClr val="bg1"/>
                    </a:gs>
                    <a:gs pos="50000">
                      <a:schemeClr val="bg1">
                        <a:gamma/>
                        <a:shade val="85882"/>
                        <a:invGamma/>
                      </a:schemeClr>
                    </a:gs>
                    <a:gs pos="100000">
                      <a:schemeClr val="bg1"/>
                    </a:gs>
                  </a:gsLst>
                  <a:lin ang="0" scaled="1"/>
                </a:gradFill>
                <a:ln w="6350" cap="flat" cmpd="sng">
                  <a:solidFill>
                    <a:srgbClr val="000000"/>
                  </a:solidFill>
                  <a:prstDash val="solid"/>
                  <a:miter lim="800000"/>
                  <a:headEnd type="none" w="med" len="med"/>
                  <a:tailEnd type="none" w="med" len="med"/>
                </a:ln>
                <a:effectLst/>
              </p:spPr>
              <p:txBody>
                <a:bodyPr/>
                <a:lstStyle/>
                <a:p>
                  <a:pPr>
                    <a:defRPr/>
                  </a:pPr>
                  <a:endParaRPr lang="nl-NL" sz="2000">
                    <a:ea typeface="ヒラギノ角ゴ Pro W3" charset="-128"/>
                    <a:cs typeface="+mn-cs"/>
                  </a:endParaRPr>
                </a:p>
              </p:txBody>
            </p:sp>
            <p:sp>
              <p:nvSpPr>
                <p:cNvPr id="1317" name="Freeform 207"/>
                <p:cNvSpPr>
                  <a:spLocks noChangeAspect="1"/>
                </p:cNvSpPr>
                <p:nvPr/>
              </p:nvSpPr>
              <p:spPr bwMode="gray">
                <a:xfrm flipH="1">
                  <a:off x="4989" y="2236"/>
                  <a:ext cx="41" cy="26"/>
                </a:xfrm>
                <a:custGeom>
                  <a:avLst/>
                  <a:gdLst>
                    <a:gd name="T0" fmla="*/ 1 w 66"/>
                    <a:gd name="T1" fmla="*/ 1 h 41"/>
                    <a:gd name="T2" fmla="*/ 1 w 66"/>
                    <a:gd name="T3" fmla="*/ 1 h 41"/>
                    <a:gd name="T4" fmla="*/ 1 w 66"/>
                    <a:gd name="T5" fmla="*/ 1 h 41"/>
                    <a:gd name="T6" fmla="*/ 1 w 66"/>
                    <a:gd name="T7" fmla="*/ 1 h 41"/>
                    <a:gd name="T8" fmla="*/ 1 w 66"/>
                    <a:gd name="T9" fmla="*/ 1 h 41"/>
                    <a:gd name="T10" fmla="*/ 1 w 66"/>
                    <a:gd name="T11" fmla="*/ 1 h 41"/>
                    <a:gd name="T12" fmla="*/ 0 60000 65536"/>
                    <a:gd name="T13" fmla="*/ 0 60000 65536"/>
                    <a:gd name="T14" fmla="*/ 0 60000 65536"/>
                    <a:gd name="T15" fmla="*/ 0 60000 65536"/>
                    <a:gd name="T16" fmla="*/ 0 60000 65536"/>
                    <a:gd name="T17" fmla="*/ 0 60000 65536"/>
                    <a:gd name="T18" fmla="*/ 0 w 66"/>
                    <a:gd name="T19" fmla="*/ 0 h 41"/>
                    <a:gd name="T20" fmla="*/ 66 w 66"/>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66" h="41">
                      <a:moveTo>
                        <a:pt x="30" y="39"/>
                      </a:moveTo>
                      <a:cubicBezTo>
                        <a:pt x="14" y="37"/>
                        <a:pt x="0" y="25"/>
                        <a:pt x="10" y="23"/>
                      </a:cubicBezTo>
                      <a:cubicBezTo>
                        <a:pt x="17" y="21"/>
                        <a:pt x="13" y="16"/>
                        <a:pt x="16" y="13"/>
                      </a:cubicBezTo>
                      <a:cubicBezTo>
                        <a:pt x="18" y="10"/>
                        <a:pt x="54" y="0"/>
                        <a:pt x="54" y="16"/>
                      </a:cubicBezTo>
                      <a:cubicBezTo>
                        <a:pt x="54" y="21"/>
                        <a:pt x="47" y="25"/>
                        <a:pt x="57" y="29"/>
                      </a:cubicBezTo>
                      <a:cubicBezTo>
                        <a:pt x="66" y="33"/>
                        <a:pt x="46" y="41"/>
                        <a:pt x="30" y="39"/>
                      </a:cubicBezTo>
                      <a:close/>
                    </a:path>
                  </a:pathLst>
                </a:custGeom>
                <a:solidFill>
                  <a:srgbClr val="FFFFFF"/>
                </a:solidFill>
                <a:ln w="6350">
                  <a:solidFill>
                    <a:srgbClr val="000000"/>
                  </a:solidFill>
                  <a:miter lim="800000"/>
                  <a:headEnd/>
                  <a:tailEnd/>
                </a:ln>
              </p:spPr>
              <p:txBody>
                <a:bodyPr/>
                <a:lstStyle/>
                <a:p>
                  <a:endParaRPr lang="nl-NL"/>
                </a:p>
              </p:txBody>
            </p:sp>
            <p:sp>
              <p:nvSpPr>
                <p:cNvPr id="1318" name="Oval 208"/>
                <p:cNvSpPr>
                  <a:spLocks noChangeAspect="1" noChangeArrowheads="1"/>
                </p:cNvSpPr>
                <p:nvPr/>
              </p:nvSpPr>
              <p:spPr bwMode="gray">
                <a:xfrm>
                  <a:off x="4981" y="2199"/>
                  <a:ext cx="54" cy="54"/>
                </a:xfrm>
                <a:prstGeom prst="ellipse">
                  <a:avLst/>
                </a:prstGeom>
                <a:solidFill>
                  <a:schemeClr val="bg1"/>
                </a:solidFill>
                <a:ln w="6350">
                  <a:solidFill>
                    <a:srgbClr val="000000"/>
                  </a:solidFill>
                  <a:round/>
                  <a:headEnd/>
                  <a:tailEnd/>
                </a:ln>
              </p:spPr>
              <p:txBody>
                <a:bodyPr/>
                <a:lstStyle>
                  <a:lvl1pPr eaLnBrk="0" hangingPunct="0">
                    <a:defRPr>
                      <a:solidFill>
                        <a:schemeClr val="tx1"/>
                      </a:solidFill>
                      <a:latin typeface="Arial" panose="020B0604020202020204" pitchFamily="34" charset="0"/>
                      <a:ea typeface="ヒラギノ角ゴ Pro W3"/>
                      <a:cs typeface="ヒラギノ角ゴ Pro W3"/>
                    </a:defRPr>
                  </a:lvl1pPr>
                  <a:lvl2pPr marL="742950" indent="-285750" eaLnBrk="0" hangingPunct="0">
                    <a:defRPr>
                      <a:solidFill>
                        <a:schemeClr val="tx1"/>
                      </a:solidFill>
                      <a:latin typeface="Arial" panose="020B0604020202020204" pitchFamily="34" charset="0"/>
                      <a:ea typeface="ヒラギノ角ゴ Pro W3"/>
                      <a:cs typeface="ヒラギノ角ゴ Pro W3"/>
                    </a:defRPr>
                  </a:lvl2pPr>
                  <a:lvl3pPr marL="1143000" indent="-228600" eaLnBrk="0" hangingPunct="0">
                    <a:defRPr>
                      <a:solidFill>
                        <a:schemeClr val="tx1"/>
                      </a:solidFill>
                      <a:latin typeface="Arial" panose="020B0604020202020204" pitchFamily="34" charset="0"/>
                      <a:ea typeface="ヒラギノ角ゴ Pro W3"/>
                      <a:cs typeface="ヒラギノ角ゴ Pro W3"/>
                    </a:defRPr>
                  </a:lvl3pPr>
                  <a:lvl4pPr marL="1600200" indent="-228600" eaLnBrk="0" hangingPunct="0">
                    <a:defRPr>
                      <a:solidFill>
                        <a:schemeClr val="tx1"/>
                      </a:solidFill>
                      <a:latin typeface="Arial" panose="020B0604020202020204" pitchFamily="34" charset="0"/>
                      <a:ea typeface="ヒラギノ角ゴ Pro W3"/>
                      <a:cs typeface="ヒラギノ角ゴ Pro W3"/>
                    </a:defRPr>
                  </a:lvl4pPr>
                  <a:lvl5pPr marL="2057400" indent="-228600" eaLnBrk="0" hangingPunct="0">
                    <a:defRPr>
                      <a:solidFill>
                        <a:schemeClr val="tx1"/>
                      </a:solidFill>
                      <a:latin typeface="Arial" panose="020B0604020202020204" pitchFamily="34" charset="0"/>
                      <a:ea typeface="ヒラギノ角ゴ Pro W3"/>
                      <a:cs typeface="ヒラギノ角ゴ Pro W3"/>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ヒラギノ角ゴ Pro W3"/>
                      <a:cs typeface="ヒラギノ角ゴ Pro W3"/>
                    </a:defRPr>
                  </a:lvl9pPr>
                </a:lstStyle>
                <a:p>
                  <a:pPr eaLnBrk="1" hangingPunct="1"/>
                  <a:endParaRPr lang="nl-NL" altLang="nl-NL" sz="2000">
                    <a:ea typeface="MS PGothic" panose="020B0600070205080204" pitchFamily="34" charset="-128"/>
                  </a:endParaRPr>
                </a:p>
              </p:txBody>
            </p:sp>
          </p:grpSp>
        </p:grpSp>
      </p:grpSp>
      <p:sp>
        <p:nvSpPr>
          <p:cNvPr id="38920" name="Titel 1"/>
          <p:cNvSpPr>
            <a:spLocks noGrp="1"/>
          </p:cNvSpPr>
          <p:nvPr>
            <p:ph type="title"/>
          </p:nvPr>
        </p:nvSpPr>
        <p:spPr bwMode="auto">
          <a:xfrm>
            <a:off x="1524000" y="540001"/>
            <a:ext cx="9144000" cy="1059233"/>
          </a:xfrm>
          <a:solidFill>
            <a:schemeClr val="bg1">
              <a:lumMod val="85000"/>
              <a:alpha val="50000"/>
            </a:schemeClr>
          </a:solidFill>
        </p:spPr>
        <p:txBody>
          <a:bodyPr vert="horz" wrap="square" lIns="91440" tIns="45720" rIns="91440" bIns="45720" numCol="1" anchor="t" anchorCtr="0" compatLnSpc="1">
            <a:prstTxWarp prst="textNoShape">
              <a:avLst/>
            </a:prstTxWarp>
          </a:bodyPr>
          <a:lstStyle/>
          <a:p>
            <a:pPr algn="ctr" eaLnBrk="1" hangingPunct="1"/>
            <a:r>
              <a:rPr lang="nl-NL" altLang="nl-NL" sz="3200" dirty="0">
                <a:ea typeface="ヒラギノ角ゴ Pro W3"/>
                <a:cs typeface="ヒラギノ角ゴ Pro W3"/>
              </a:rPr>
              <a:t>Zaakgericht werken</a:t>
            </a:r>
            <a:br>
              <a:rPr lang="nl-NL" altLang="nl-NL" sz="3200" dirty="0">
                <a:ea typeface="ヒラギノ角ゴ Pro W3"/>
                <a:cs typeface="ヒラギノ角ゴ Pro W3"/>
              </a:rPr>
            </a:br>
            <a:r>
              <a:rPr lang="nl-NL" altLang="nl-NL" sz="3200" b="0" dirty="0">
                <a:ea typeface="ヒラギノ角ゴ Pro W3"/>
                <a:cs typeface="ヒラギノ角ゴ Pro W3"/>
              </a:rPr>
              <a:t>in een keten</a:t>
            </a:r>
          </a:p>
        </p:txBody>
      </p:sp>
      <p:pic>
        <p:nvPicPr>
          <p:cNvPr id="6" name="Afbeelding 5" descr="Bestand:Vraagteken.svg - Wikipedia"/>
          <p:cNvPicPr>
            <a:picLocks noChangeAspect="1"/>
          </p:cNvPicPr>
          <p:nvPr/>
        </p:nvPicPr>
        <p:blipFill>
          <a:blip r:embed="rId3"/>
          <a:stretch>
            <a:fillRect/>
          </a:stretch>
        </p:blipFill>
        <p:spPr>
          <a:xfrm>
            <a:off x="5234904" y="3191497"/>
            <a:ext cx="1668845" cy="2788681"/>
          </a:xfrm>
          <a:prstGeom prst="rect">
            <a:avLst/>
          </a:prstGeom>
        </p:spPr>
      </p:pic>
    </p:spTree>
    <p:extLst>
      <p:ext uri="{BB962C8B-B14F-4D97-AF65-F5344CB8AC3E}">
        <p14:creationId xmlns:p14="http://schemas.microsoft.com/office/powerpoint/2010/main" val="2150263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ijdelijke aanduiding voor inhoud 3"/>
          <p:cNvPicPr>
            <a:picLocks noChangeAspect="1"/>
          </p:cNvPicPr>
          <p:nvPr/>
        </p:nvPicPr>
        <p:blipFill rotWithShape="1">
          <a:blip r:embed="rId3">
            <a:extLst>
              <a:ext uri="{28A0092B-C50C-407E-A947-70E740481C1C}">
                <a14:useLocalDpi xmlns:a14="http://schemas.microsoft.com/office/drawing/2010/main" val="0"/>
              </a:ext>
            </a:extLst>
          </a:blip>
          <a:srcRect t="5993" r="85137" b="52361"/>
          <a:stretch/>
        </p:blipFill>
        <p:spPr bwMode="auto">
          <a:xfrm>
            <a:off x="1689899" y="3207438"/>
            <a:ext cx="1080469" cy="183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pic>
      <p:sp>
        <p:nvSpPr>
          <p:cNvPr id="47" name="Ovaal 46"/>
          <p:cNvSpPr/>
          <p:nvPr/>
        </p:nvSpPr>
        <p:spPr bwMode="auto">
          <a:xfrm>
            <a:off x="2804876" y="1427739"/>
            <a:ext cx="7555011" cy="5064628"/>
          </a:xfrm>
          <a:prstGeom prst="ellipse">
            <a:avLst/>
          </a:prstGeom>
          <a:solidFill>
            <a:srgbClr val="D84010">
              <a:alpha val="28000"/>
            </a:srgb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solidFill>
                <a:schemeClr val="bg1"/>
              </a:solidFill>
            </a:endParaRPr>
          </a:p>
        </p:txBody>
      </p:sp>
      <p:sp>
        <p:nvSpPr>
          <p:cNvPr id="2" name="Titel 1"/>
          <p:cNvSpPr>
            <a:spLocks noGrp="1"/>
          </p:cNvSpPr>
          <p:nvPr>
            <p:ph type="title"/>
          </p:nvPr>
        </p:nvSpPr>
        <p:spPr>
          <a:xfrm>
            <a:off x="1524000" y="540001"/>
            <a:ext cx="9144000" cy="792163"/>
          </a:xfrm>
        </p:spPr>
        <p:txBody>
          <a:bodyPr/>
          <a:lstStyle/>
          <a:p>
            <a:pPr algn="ctr"/>
            <a:r>
              <a:rPr lang="nl-NL" dirty="0"/>
              <a:t>Keten van samenhangende zaken</a:t>
            </a:r>
          </a:p>
        </p:txBody>
      </p:sp>
      <p:grpSp>
        <p:nvGrpSpPr>
          <p:cNvPr id="19" name="Groep 18"/>
          <p:cNvGrpSpPr/>
          <p:nvPr/>
        </p:nvGrpSpPr>
        <p:grpSpPr>
          <a:xfrm>
            <a:off x="5163286" y="1370424"/>
            <a:ext cx="908050" cy="1189038"/>
            <a:chOff x="5095162" y="2449376"/>
            <a:chExt cx="908050" cy="1189038"/>
          </a:xfrm>
        </p:grpSpPr>
        <p:grpSp>
          <p:nvGrpSpPr>
            <p:cNvPr id="7" name="Group 187"/>
            <p:cNvGrpSpPr>
              <a:grpSpLocks/>
            </p:cNvGrpSpPr>
            <p:nvPr/>
          </p:nvGrpSpPr>
          <p:grpSpPr bwMode="auto">
            <a:xfrm>
              <a:off x="5095162" y="2449376"/>
              <a:ext cx="908050" cy="1189038"/>
              <a:chOff x="2712" y="309"/>
              <a:chExt cx="572" cy="749"/>
            </a:xfrm>
          </p:grpSpPr>
          <p:pic>
            <p:nvPicPr>
              <p:cNvPr id="8"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189"/>
              <p:cNvSpPr txBox="1">
                <a:spLocks noChangeArrowheads="1"/>
              </p:cNvSpPr>
              <p:nvPr/>
            </p:nvSpPr>
            <p:spPr bwMode="auto">
              <a:xfrm>
                <a:off x="2712" y="882"/>
                <a:ext cx="572"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a:t>gemeente</a:t>
                </a:r>
              </a:p>
            </p:txBody>
          </p:sp>
        </p:grpSp>
        <p:pic>
          <p:nvPicPr>
            <p:cNvPr id="6" name="Afbeelding 5"/>
            <p:cNvPicPr>
              <a:picLocks noChangeAspect="1"/>
            </p:cNvPicPr>
            <p:nvPr/>
          </p:nvPicPr>
          <p:blipFill>
            <a:blip r:embed="rId5"/>
            <a:stretch>
              <a:fillRect/>
            </a:stretch>
          </p:blipFill>
          <p:spPr>
            <a:xfrm flipH="1">
              <a:off x="5387542" y="2883298"/>
              <a:ext cx="343143" cy="408503"/>
            </a:xfrm>
            <a:prstGeom prst="rect">
              <a:avLst/>
            </a:prstGeom>
          </p:spPr>
        </p:pic>
      </p:grpSp>
      <p:grpSp>
        <p:nvGrpSpPr>
          <p:cNvPr id="10" name="Group 187"/>
          <p:cNvGrpSpPr>
            <a:grpSpLocks/>
          </p:cNvGrpSpPr>
          <p:nvPr/>
        </p:nvGrpSpPr>
        <p:grpSpPr bwMode="auto">
          <a:xfrm>
            <a:off x="6468591" y="1913550"/>
            <a:ext cx="939800" cy="1373188"/>
            <a:chOff x="2712" y="309"/>
            <a:chExt cx="592" cy="865"/>
          </a:xfrm>
        </p:grpSpPr>
        <p:pic>
          <p:nvPicPr>
            <p:cNvPr id="11"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189"/>
            <p:cNvSpPr txBox="1">
              <a:spLocks noChangeArrowheads="1"/>
            </p:cNvSpPr>
            <p:nvPr/>
          </p:nvSpPr>
          <p:spPr bwMode="auto">
            <a:xfrm>
              <a:off x="2712" y="882"/>
              <a:ext cx="592"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a:t>omgevingsdienst</a:t>
              </a:r>
            </a:p>
          </p:txBody>
        </p:sp>
      </p:grpSp>
      <p:grpSp>
        <p:nvGrpSpPr>
          <p:cNvPr id="13" name="Group 187"/>
          <p:cNvGrpSpPr>
            <a:grpSpLocks/>
          </p:cNvGrpSpPr>
          <p:nvPr/>
        </p:nvGrpSpPr>
        <p:grpSpPr bwMode="auto">
          <a:xfrm>
            <a:off x="7865971" y="2600144"/>
            <a:ext cx="908050" cy="1373188"/>
            <a:chOff x="2712" y="309"/>
            <a:chExt cx="572" cy="865"/>
          </a:xfrm>
        </p:grpSpPr>
        <p:pic>
          <p:nvPicPr>
            <p:cNvPr id="14"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189"/>
            <p:cNvSpPr txBox="1">
              <a:spLocks noChangeArrowheads="1"/>
            </p:cNvSpPr>
            <p:nvPr/>
          </p:nvSpPr>
          <p:spPr bwMode="auto">
            <a:xfrm>
              <a:off x="2712" y="882"/>
              <a:ext cx="572"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err="1"/>
                <a:t>veiligheids</a:t>
              </a:r>
              <a:br>
                <a:rPr lang="nl-NL" altLang="nl-NL" sz="1200" dirty="0"/>
              </a:br>
              <a:r>
                <a:rPr lang="nl-NL" altLang="nl-NL" sz="1200" dirty="0"/>
                <a:t>regio</a:t>
              </a:r>
            </a:p>
          </p:txBody>
        </p:sp>
      </p:grpSp>
      <p:grpSp>
        <p:nvGrpSpPr>
          <p:cNvPr id="16" name="Group 187"/>
          <p:cNvGrpSpPr>
            <a:grpSpLocks/>
          </p:cNvGrpSpPr>
          <p:nvPr/>
        </p:nvGrpSpPr>
        <p:grpSpPr bwMode="auto">
          <a:xfrm>
            <a:off x="6528917" y="4964857"/>
            <a:ext cx="974725" cy="1189038"/>
            <a:chOff x="2712" y="309"/>
            <a:chExt cx="614" cy="749"/>
          </a:xfrm>
        </p:grpSpPr>
        <p:pic>
          <p:nvPicPr>
            <p:cNvPr id="17"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189"/>
            <p:cNvSpPr txBox="1">
              <a:spLocks noChangeArrowheads="1"/>
            </p:cNvSpPr>
            <p:nvPr/>
          </p:nvSpPr>
          <p:spPr bwMode="auto">
            <a:xfrm>
              <a:off x="2712" y="882"/>
              <a:ext cx="614"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a:t>waterschap</a:t>
              </a:r>
            </a:p>
          </p:txBody>
        </p:sp>
      </p:grpSp>
      <p:grpSp>
        <p:nvGrpSpPr>
          <p:cNvPr id="20" name="Group 187"/>
          <p:cNvGrpSpPr>
            <a:grpSpLocks/>
          </p:cNvGrpSpPr>
          <p:nvPr/>
        </p:nvGrpSpPr>
        <p:grpSpPr bwMode="auto">
          <a:xfrm>
            <a:off x="7865971" y="4148162"/>
            <a:ext cx="908050" cy="1189038"/>
            <a:chOff x="2712" y="309"/>
            <a:chExt cx="572" cy="749"/>
          </a:xfrm>
        </p:grpSpPr>
        <p:pic>
          <p:nvPicPr>
            <p:cNvPr id="21"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189"/>
            <p:cNvSpPr txBox="1">
              <a:spLocks noChangeArrowheads="1"/>
            </p:cNvSpPr>
            <p:nvPr/>
          </p:nvSpPr>
          <p:spPr bwMode="auto">
            <a:xfrm>
              <a:off x="2712" y="882"/>
              <a:ext cx="572"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a:t>provincie</a:t>
              </a:r>
            </a:p>
          </p:txBody>
        </p:sp>
      </p:grpSp>
      <p:grpSp>
        <p:nvGrpSpPr>
          <p:cNvPr id="23" name="Group 182"/>
          <p:cNvGrpSpPr>
            <a:grpSpLocks/>
          </p:cNvGrpSpPr>
          <p:nvPr/>
        </p:nvGrpSpPr>
        <p:grpSpPr bwMode="auto">
          <a:xfrm>
            <a:off x="5118837" y="5559377"/>
            <a:ext cx="881063" cy="1189037"/>
            <a:chOff x="1888" y="424"/>
            <a:chExt cx="555" cy="749"/>
          </a:xfrm>
        </p:grpSpPr>
        <p:pic>
          <p:nvPicPr>
            <p:cNvPr id="24" name="Picture 183" descr="bedrijf-01.png                                                 00181CF2Macintosh HD                   BCFBA33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88" y="424"/>
              <a:ext cx="555"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184"/>
            <p:cNvSpPr txBox="1">
              <a:spLocks noChangeArrowheads="1"/>
            </p:cNvSpPr>
            <p:nvPr/>
          </p:nvSpPr>
          <p:spPr bwMode="auto">
            <a:xfrm>
              <a:off x="1888" y="997"/>
              <a:ext cx="55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r>
                <a:rPr lang="nl-NL" altLang="nl-NL" sz="1200" dirty="0"/>
                <a:t>adviseurs</a:t>
              </a:r>
            </a:p>
          </p:txBody>
        </p:sp>
      </p:grpSp>
      <p:grpSp>
        <p:nvGrpSpPr>
          <p:cNvPr id="26" name="Group 187"/>
          <p:cNvGrpSpPr>
            <a:grpSpLocks/>
          </p:cNvGrpSpPr>
          <p:nvPr/>
        </p:nvGrpSpPr>
        <p:grpSpPr bwMode="auto">
          <a:xfrm>
            <a:off x="7503642" y="1427739"/>
            <a:ext cx="974725" cy="1189038"/>
            <a:chOff x="2712" y="309"/>
            <a:chExt cx="614" cy="749"/>
          </a:xfrm>
        </p:grpSpPr>
        <p:pic>
          <p:nvPicPr>
            <p:cNvPr id="27"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189"/>
            <p:cNvSpPr txBox="1">
              <a:spLocks noChangeArrowheads="1"/>
            </p:cNvSpPr>
            <p:nvPr/>
          </p:nvSpPr>
          <p:spPr bwMode="auto">
            <a:xfrm>
              <a:off x="2712" y="882"/>
              <a:ext cx="614"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endParaRPr lang="nl-NL" altLang="nl-NL" sz="1200" dirty="0"/>
            </a:p>
          </p:txBody>
        </p:sp>
      </p:grpSp>
      <p:grpSp>
        <p:nvGrpSpPr>
          <p:cNvPr id="29" name="Group 187"/>
          <p:cNvGrpSpPr>
            <a:grpSpLocks/>
          </p:cNvGrpSpPr>
          <p:nvPr/>
        </p:nvGrpSpPr>
        <p:grpSpPr bwMode="auto">
          <a:xfrm>
            <a:off x="7605621" y="5574792"/>
            <a:ext cx="974725" cy="1189038"/>
            <a:chOff x="2712" y="309"/>
            <a:chExt cx="614" cy="749"/>
          </a:xfrm>
        </p:grpSpPr>
        <p:pic>
          <p:nvPicPr>
            <p:cNvPr id="30" name="Picture 188" descr="overheid.png                                                   00181CF2Macintosh HD                   BCFBA33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0" y="309"/>
              <a:ext cx="489"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 Box 189"/>
            <p:cNvSpPr txBox="1">
              <a:spLocks noChangeArrowheads="1"/>
            </p:cNvSpPr>
            <p:nvPr/>
          </p:nvSpPr>
          <p:spPr bwMode="auto">
            <a:xfrm>
              <a:off x="2712" y="882"/>
              <a:ext cx="614"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endParaRPr lang="nl-NL" altLang="nl-NL" sz="1200" dirty="0"/>
            </a:p>
          </p:txBody>
        </p:sp>
      </p:grpSp>
      <p:grpSp>
        <p:nvGrpSpPr>
          <p:cNvPr id="32" name="Group 182"/>
          <p:cNvGrpSpPr>
            <a:grpSpLocks/>
          </p:cNvGrpSpPr>
          <p:nvPr/>
        </p:nvGrpSpPr>
        <p:grpSpPr bwMode="auto">
          <a:xfrm>
            <a:off x="8779958" y="3917080"/>
            <a:ext cx="1177926" cy="917575"/>
            <a:chOff x="1888" y="796"/>
            <a:chExt cx="742" cy="578"/>
          </a:xfrm>
        </p:grpSpPr>
        <p:pic>
          <p:nvPicPr>
            <p:cNvPr id="33" name="Picture 183" descr="bedrijf-01.png                                                 00181CF2Macintosh HD                   BCFBA33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75" y="796"/>
              <a:ext cx="555" cy="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 Box 184"/>
            <p:cNvSpPr txBox="1">
              <a:spLocks noChangeArrowheads="1"/>
            </p:cNvSpPr>
            <p:nvPr/>
          </p:nvSpPr>
          <p:spPr bwMode="auto">
            <a:xfrm>
              <a:off x="1888" y="997"/>
              <a:ext cx="55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lgn="ctr">
                <a:spcBef>
                  <a:spcPct val="50000"/>
                </a:spcBef>
              </a:pPr>
              <a:endParaRPr lang="nl-NL" altLang="nl-NL" sz="1200" dirty="0"/>
            </a:p>
          </p:txBody>
        </p:sp>
      </p:grpSp>
      <p:pic>
        <p:nvPicPr>
          <p:cNvPr id="35" name="Picture 183" descr="bedrijf-01.png                                                 00181CF2Macintosh HD                   BCFBA33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02266" y="1694417"/>
            <a:ext cx="881063"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 name="Group 51"/>
          <p:cNvGrpSpPr>
            <a:grpSpLocks/>
          </p:cNvGrpSpPr>
          <p:nvPr/>
        </p:nvGrpSpPr>
        <p:grpSpPr bwMode="auto">
          <a:xfrm>
            <a:off x="3029031" y="3152029"/>
            <a:ext cx="730250" cy="978166"/>
            <a:chOff x="142875" y="1905000"/>
            <a:chExt cx="730250" cy="978166"/>
          </a:xfrm>
        </p:grpSpPr>
        <p:sp>
          <p:nvSpPr>
            <p:cNvPr id="37" name="Text Box 299"/>
            <p:cNvSpPr txBox="1">
              <a:spLocks noChangeArrowheads="1"/>
            </p:cNvSpPr>
            <p:nvPr/>
          </p:nvSpPr>
          <p:spPr bwMode="auto">
            <a:xfrm>
              <a:off x="142875" y="2619375"/>
              <a:ext cx="682625"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spcBef>
                  <a:spcPct val="50000"/>
                </a:spcBef>
              </a:pPr>
              <a:r>
                <a:rPr lang="nl-NL" altLang="nl-NL" sz="1100"/>
                <a:t>burger</a:t>
              </a:r>
            </a:p>
          </p:txBody>
        </p:sp>
        <p:pic>
          <p:nvPicPr>
            <p:cNvPr id="38"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713" y="1905000"/>
              <a:ext cx="298450"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 y="2041525"/>
              <a:ext cx="2571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0063" y="2047875"/>
              <a:ext cx="373062"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8750" y="2138363"/>
              <a:ext cx="219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2" name="Group 57"/>
          <p:cNvGrpSpPr>
            <a:grpSpLocks/>
          </p:cNvGrpSpPr>
          <p:nvPr/>
        </p:nvGrpSpPr>
        <p:grpSpPr bwMode="auto">
          <a:xfrm>
            <a:off x="3322771" y="3993120"/>
            <a:ext cx="731837" cy="978166"/>
            <a:chOff x="152400" y="4619625"/>
            <a:chExt cx="731838" cy="978166"/>
          </a:xfrm>
        </p:grpSpPr>
        <p:sp>
          <p:nvSpPr>
            <p:cNvPr id="43" name="Text Box 301"/>
            <p:cNvSpPr txBox="1">
              <a:spLocks noChangeArrowheads="1"/>
            </p:cNvSpPr>
            <p:nvPr/>
          </p:nvSpPr>
          <p:spPr bwMode="auto">
            <a:xfrm>
              <a:off x="152400" y="5334000"/>
              <a:ext cx="684213"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a:spcBef>
                  <a:spcPct val="50000"/>
                </a:spcBef>
              </a:pPr>
              <a:r>
                <a:rPr lang="nl-NL" altLang="nl-NL" sz="1100"/>
                <a:t>bedrijf</a:t>
              </a:r>
            </a:p>
          </p:txBody>
        </p:sp>
        <p:pic>
          <p:nvPicPr>
            <p:cNvPr id="4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4313" y="4619625"/>
              <a:ext cx="504825"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9588" y="4762500"/>
              <a:ext cx="37465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troomdiagram: Kaart 2"/>
          <p:cNvSpPr/>
          <p:nvPr/>
        </p:nvSpPr>
        <p:spPr bwMode="auto">
          <a:xfrm>
            <a:off x="5721768" y="1618933"/>
            <a:ext cx="789895" cy="366494"/>
          </a:xfrm>
          <a:prstGeom prst="flowChartPunchedCard">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nl-NL" sz="1600" b="1" dirty="0">
                <a:solidFill>
                  <a:schemeClr val="bg1"/>
                </a:solidFill>
              </a:rPr>
              <a:t>ZAAK</a:t>
            </a:r>
          </a:p>
        </p:txBody>
      </p:sp>
      <p:sp>
        <p:nvSpPr>
          <p:cNvPr id="46" name="Stroomdiagram: Kaart 45"/>
          <p:cNvSpPr/>
          <p:nvPr/>
        </p:nvSpPr>
        <p:spPr bwMode="auto">
          <a:xfrm>
            <a:off x="6887409" y="2312622"/>
            <a:ext cx="789895" cy="366494"/>
          </a:xfrm>
          <a:prstGeom prst="flowChartPunchedCard">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nl-NL" sz="1600" b="1" dirty="0">
                <a:solidFill>
                  <a:schemeClr val="bg1"/>
                </a:solidFill>
              </a:rPr>
              <a:t>ZAAK</a:t>
            </a:r>
          </a:p>
        </p:txBody>
      </p:sp>
      <p:sp>
        <p:nvSpPr>
          <p:cNvPr id="48" name="Stroomdiagram: Kaart 47"/>
          <p:cNvSpPr/>
          <p:nvPr/>
        </p:nvSpPr>
        <p:spPr bwMode="auto">
          <a:xfrm>
            <a:off x="6943756" y="5329206"/>
            <a:ext cx="789895" cy="366494"/>
          </a:xfrm>
          <a:prstGeom prst="flowChartPunchedCard">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nl-NL" sz="1600" b="1" dirty="0">
                <a:solidFill>
                  <a:schemeClr val="bg1"/>
                </a:solidFill>
              </a:rPr>
              <a:t>ZAAK</a:t>
            </a:r>
          </a:p>
        </p:txBody>
      </p:sp>
      <p:sp>
        <p:nvSpPr>
          <p:cNvPr id="49" name="Stroomdiagram: Kaart 48"/>
          <p:cNvSpPr/>
          <p:nvPr/>
        </p:nvSpPr>
        <p:spPr bwMode="auto">
          <a:xfrm>
            <a:off x="8356443" y="3033233"/>
            <a:ext cx="789895" cy="366494"/>
          </a:xfrm>
          <a:prstGeom prst="flowChartPunchedCard">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nl-NL" sz="1600" b="1" dirty="0">
                <a:solidFill>
                  <a:schemeClr val="bg1"/>
                </a:solidFill>
              </a:rPr>
              <a:t>ZAAK</a:t>
            </a:r>
          </a:p>
        </p:txBody>
      </p:sp>
      <p:sp>
        <p:nvSpPr>
          <p:cNvPr id="50" name="Stroomdiagram: Kaart 49"/>
          <p:cNvSpPr/>
          <p:nvPr/>
        </p:nvSpPr>
        <p:spPr bwMode="auto">
          <a:xfrm>
            <a:off x="5708859" y="5976233"/>
            <a:ext cx="789895" cy="366494"/>
          </a:xfrm>
          <a:prstGeom prst="flowChartPunchedCard">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nl-NL" sz="1600" b="1" dirty="0">
                <a:solidFill>
                  <a:schemeClr val="bg1"/>
                </a:solidFill>
              </a:rPr>
              <a:t>ZAAK</a:t>
            </a:r>
          </a:p>
        </p:txBody>
      </p:sp>
      <p:cxnSp>
        <p:nvCxnSpPr>
          <p:cNvPr id="51" name="Rechte verbindingslijn 50"/>
          <p:cNvCxnSpPr>
            <a:stCxn id="3" idx="2"/>
            <a:endCxn id="46" idx="1"/>
          </p:cNvCxnSpPr>
          <p:nvPr/>
        </p:nvCxnSpPr>
        <p:spPr bwMode="auto">
          <a:xfrm>
            <a:off x="6116716" y="1985427"/>
            <a:ext cx="770693" cy="510442"/>
          </a:xfrm>
          <a:prstGeom prst="line">
            <a:avLst/>
          </a:prstGeom>
          <a:solidFill>
            <a:schemeClr val="accent1"/>
          </a:solidFill>
          <a:ln w="25400" cap="flat" cmpd="sng" algn="ctr">
            <a:solidFill>
              <a:srgbClr val="D8401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3" name="Rechte verbindingslijn 52"/>
          <p:cNvCxnSpPr>
            <a:endCxn id="48" idx="0"/>
          </p:cNvCxnSpPr>
          <p:nvPr/>
        </p:nvCxnSpPr>
        <p:spPr bwMode="auto">
          <a:xfrm>
            <a:off x="6131661" y="2007626"/>
            <a:ext cx="1207042" cy="3321581"/>
          </a:xfrm>
          <a:prstGeom prst="line">
            <a:avLst/>
          </a:prstGeom>
          <a:solidFill>
            <a:schemeClr val="accent1"/>
          </a:solidFill>
          <a:ln w="25400" cap="flat" cmpd="sng" algn="ctr">
            <a:solidFill>
              <a:srgbClr val="D8401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5" name="Rechte verbindingslijn 54"/>
          <p:cNvCxnSpPr>
            <a:endCxn id="49" idx="1"/>
          </p:cNvCxnSpPr>
          <p:nvPr/>
        </p:nvCxnSpPr>
        <p:spPr bwMode="auto">
          <a:xfrm>
            <a:off x="7292614" y="2679116"/>
            <a:ext cx="1063829" cy="537364"/>
          </a:xfrm>
          <a:prstGeom prst="line">
            <a:avLst/>
          </a:prstGeom>
          <a:solidFill>
            <a:schemeClr val="accent1"/>
          </a:solidFill>
          <a:ln w="25400" cap="flat" cmpd="sng" algn="ctr">
            <a:solidFill>
              <a:srgbClr val="D8401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8" name="Rechte verbindingslijn 57"/>
          <p:cNvCxnSpPr>
            <a:stCxn id="48" idx="2"/>
            <a:endCxn id="50" idx="3"/>
          </p:cNvCxnSpPr>
          <p:nvPr/>
        </p:nvCxnSpPr>
        <p:spPr bwMode="auto">
          <a:xfrm flipH="1">
            <a:off x="6498753" y="5695700"/>
            <a:ext cx="839950" cy="463780"/>
          </a:xfrm>
          <a:prstGeom prst="line">
            <a:avLst/>
          </a:prstGeom>
          <a:solidFill>
            <a:schemeClr val="accent1"/>
          </a:solidFill>
          <a:ln w="25400" cap="flat" cmpd="sng" algn="ctr">
            <a:solidFill>
              <a:srgbClr val="D8401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59" name="Stroomdiagram: Kaart 58"/>
          <p:cNvSpPr/>
          <p:nvPr/>
        </p:nvSpPr>
        <p:spPr bwMode="auto">
          <a:xfrm>
            <a:off x="8568270" y="3304349"/>
            <a:ext cx="789895" cy="366494"/>
          </a:xfrm>
          <a:prstGeom prst="flowChartPunchedCard">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nl-NL" sz="1600" b="1" dirty="0">
                <a:solidFill>
                  <a:schemeClr val="bg1"/>
                </a:solidFill>
              </a:rPr>
              <a:t>ZAAK</a:t>
            </a:r>
          </a:p>
        </p:txBody>
      </p:sp>
      <p:cxnSp>
        <p:nvCxnSpPr>
          <p:cNvPr id="61" name="Rechte verbindingslijn 60"/>
          <p:cNvCxnSpPr/>
          <p:nvPr/>
        </p:nvCxnSpPr>
        <p:spPr bwMode="auto">
          <a:xfrm flipV="1">
            <a:off x="7733650" y="3668415"/>
            <a:ext cx="1229566" cy="1844038"/>
          </a:xfrm>
          <a:prstGeom prst="line">
            <a:avLst/>
          </a:prstGeom>
          <a:solidFill>
            <a:schemeClr val="accent1"/>
          </a:solidFill>
          <a:ln w="25400" cap="flat" cmpd="sng" algn="ctr">
            <a:solidFill>
              <a:srgbClr val="D8401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439548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up)">
                                      <p:cBhvr>
                                        <p:cTn id="11" dur="500"/>
                                        <p:tgtEl>
                                          <p:spTgt spid="5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500"/>
                                        <p:tgtEl>
                                          <p:spTgt spid="4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up)">
                                      <p:cBhvr>
                                        <p:cTn id="19" dur="500"/>
                                        <p:tgtEl>
                                          <p:spTgt spid="5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up)">
                                      <p:cBhvr>
                                        <p:cTn id="27" dur="500"/>
                                        <p:tgtEl>
                                          <p:spTgt spid="5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wipe(up)">
                                      <p:cBhvr>
                                        <p:cTn id="35" dur="500"/>
                                        <p:tgtEl>
                                          <p:spTgt spid="5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down)">
                                      <p:cBhvr>
                                        <p:cTn id="43" dur="500"/>
                                        <p:tgtEl>
                                          <p:spTgt spid="6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6" grpId="0" animBg="1"/>
      <p:bldP spid="48" grpId="0" animBg="1"/>
      <p:bldP spid="49" grpId="0" animBg="1"/>
      <p:bldP spid="50" grpId="0" animBg="1"/>
      <p:bldP spid="5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Groep 94"/>
          <p:cNvGrpSpPr/>
          <p:nvPr/>
        </p:nvGrpSpPr>
        <p:grpSpPr>
          <a:xfrm>
            <a:off x="2243144" y="2920689"/>
            <a:ext cx="7344816" cy="1080121"/>
            <a:chOff x="755576" y="2060848"/>
            <a:chExt cx="7344816" cy="1080121"/>
          </a:xfrm>
        </p:grpSpPr>
        <p:sp>
          <p:nvSpPr>
            <p:cNvPr id="103" name="Rechthoek 102"/>
            <p:cNvSpPr/>
            <p:nvPr/>
          </p:nvSpPr>
          <p:spPr bwMode="auto">
            <a:xfrm>
              <a:off x="755576" y="2060848"/>
              <a:ext cx="7344816" cy="1080120"/>
            </a:xfrm>
            <a:prstGeom prst="rect">
              <a:avLst/>
            </a:prstGeom>
            <a:solidFill>
              <a:schemeClr val="accent1">
                <a:lumMod val="20000"/>
                <a:lumOff val="8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p>
          </p:txBody>
        </p:sp>
        <p:sp>
          <p:nvSpPr>
            <p:cNvPr id="104" name="Tekstvak 103"/>
            <p:cNvSpPr txBox="1"/>
            <p:nvPr/>
          </p:nvSpPr>
          <p:spPr>
            <a:xfrm rot="16200000">
              <a:off x="477127" y="2339299"/>
              <a:ext cx="1080121" cy="523220"/>
            </a:xfrm>
            <a:prstGeom prst="rect">
              <a:avLst/>
            </a:prstGeom>
            <a:solidFill>
              <a:schemeClr val="accent1">
                <a:lumMod val="20000"/>
                <a:lumOff val="80000"/>
              </a:schemeClr>
            </a:solidFill>
            <a:ln>
              <a:solidFill>
                <a:schemeClr val="tx1"/>
              </a:solidFill>
            </a:ln>
          </p:spPr>
          <p:txBody>
            <a:bodyPr wrap="square" rtlCol="0">
              <a:spAutoFit/>
            </a:bodyPr>
            <a:lstStyle/>
            <a:p>
              <a:pPr algn="ctr"/>
              <a:r>
                <a:rPr lang="nl-NL" sz="1400" dirty="0"/>
                <a:t>Bevoegd gezag</a:t>
              </a:r>
            </a:p>
          </p:txBody>
        </p:sp>
      </p:grpSp>
      <p:grpSp>
        <p:nvGrpSpPr>
          <p:cNvPr id="105" name="Groep 104"/>
          <p:cNvGrpSpPr/>
          <p:nvPr/>
        </p:nvGrpSpPr>
        <p:grpSpPr>
          <a:xfrm>
            <a:off x="2207568" y="5512977"/>
            <a:ext cx="7344816" cy="1080121"/>
            <a:chOff x="755576" y="2060848"/>
            <a:chExt cx="7344816" cy="1080121"/>
          </a:xfrm>
        </p:grpSpPr>
        <p:sp>
          <p:nvSpPr>
            <p:cNvPr id="106" name="Rechthoek 105"/>
            <p:cNvSpPr/>
            <p:nvPr/>
          </p:nvSpPr>
          <p:spPr bwMode="auto">
            <a:xfrm>
              <a:off x="755576" y="2060848"/>
              <a:ext cx="7344816" cy="1080120"/>
            </a:xfrm>
            <a:prstGeom prst="rect">
              <a:avLst/>
            </a:prstGeom>
            <a:solidFill>
              <a:schemeClr val="accent1">
                <a:lumMod val="20000"/>
                <a:lumOff val="8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p>
          </p:txBody>
        </p:sp>
        <p:sp>
          <p:nvSpPr>
            <p:cNvPr id="107" name="Tekstvak 106"/>
            <p:cNvSpPr txBox="1"/>
            <p:nvPr/>
          </p:nvSpPr>
          <p:spPr>
            <a:xfrm rot="16200000">
              <a:off x="477127" y="2339299"/>
              <a:ext cx="1080121" cy="523220"/>
            </a:xfrm>
            <a:prstGeom prst="rect">
              <a:avLst/>
            </a:prstGeom>
            <a:solidFill>
              <a:schemeClr val="accent1">
                <a:lumMod val="20000"/>
                <a:lumOff val="80000"/>
              </a:schemeClr>
            </a:solidFill>
            <a:ln>
              <a:solidFill>
                <a:schemeClr val="tx1"/>
              </a:solidFill>
            </a:ln>
          </p:spPr>
          <p:txBody>
            <a:bodyPr wrap="square" rtlCol="0">
              <a:spAutoFit/>
            </a:bodyPr>
            <a:lstStyle/>
            <a:p>
              <a:pPr algn="ctr"/>
              <a:r>
                <a:rPr lang="nl-NL" sz="1400" dirty="0"/>
                <a:t>Adviseurs</a:t>
              </a:r>
            </a:p>
            <a:p>
              <a:pPr algn="ctr"/>
              <a:endParaRPr lang="nl-NL" sz="1400" dirty="0"/>
            </a:p>
          </p:txBody>
        </p:sp>
      </p:grpSp>
      <p:grpSp>
        <p:nvGrpSpPr>
          <p:cNvPr id="108" name="Groep 107"/>
          <p:cNvGrpSpPr/>
          <p:nvPr/>
        </p:nvGrpSpPr>
        <p:grpSpPr>
          <a:xfrm>
            <a:off x="2243145" y="4191894"/>
            <a:ext cx="7344816" cy="1080121"/>
            <a:chOff x="755576" y="2060848"/>
            <a:chExt cx="7344816" cy="1080121"/>
          </a:xfrm>
        </p:grpSpPr>
        <p:sp>
          <p:nvSpPr>
            <p:cNvPr id="109" name="Rechthoek 108"/>
            <p:cNvSpPr/>
            <p:nvPr/>
          </p:nvSpPr>
          <p:spPr bwMode="auto">
            <a:xfrm>
              <a:off x="755576" y="2060848"/>
              <a:ext cx="7344816" cy="1080120"/>
            </a:xfrm>
            <a:prstGeom prst="rect">
              <a:avLst/>
            </a:prstGeom>
            <a:solidFill>
              <a:schemeClr val="accent1">
                <a:lumMod val="20000"/>
                <a:lumOff val="8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p>
          </p:txBody>
        </p:sp>
        <p:sp>
          <p:nvSpPr>
            <p:cNvPr id="110" name="Tekstvak 109"/>
            <p:cNvSpPr txBox="1"/>
            <p:nvPr/>
          </p:nvSpPr>
          <p:spPr>
            <a:xfrm rot="16200000">
              <a:off x="477127" y="2339299"/>
              <a:ext cx="1080121" cy="523220"/>
            </a:xfrm>
            <a:prstGeom prst="rect">
              <a:avLst/>
            </a:prstGeom>
            <a:solidFill>
              <a:schemeClr val="accent1">
                <a:lumMod val="20000"/>
                <a:lumOff val="80000"/>
              </a:schemeClr>
            </a:solidFill>
            <a:ln>
              <a:solidFill>
                <a:schemeClr val="tx1"/>
              </a:solidFill>
            </a:ln>
          </p:spPr>
          <p:txBody>
            <a:bodyPr wrap="square" rtlCol="0">
              <a:spAutoFit/>
            </a:bodyPr>
            <a:lstStyle/>
            <a:p>
              <a:pPr algn="ctr"/>
              <a:r>
                <a:rPr lang="nl-NL" sz="1400" dirty="0"/>
                <a:t>Omgevingsdienst</a:t>
              </a:r>
            </a:p>
          </p:txBody>
        </p:sp>
      </p:grpSp>
      <p:grpSp>
        <p:nvGrpSpPr>
          <p:cNvPr id="111" name="Groep 110"/>
          <p:cNvGrpSpPr/>
          <p:nvPr/>
        </p:nvGrpSpPr>
        <p:grpSpPr>
          <a:xfrm>
            <a:off x="2216133" y="1501882"/>
            <a:ext cx="7344816" cy="1088881"/>
            <a:chOff x="755576" y="2060848"/>
            <a:chExt cx="7344816" cy="1080121"/>
          </a:xfrm>
        </p:grpSpPr>
        <p:sp>
          <p:nvSpPr>
            <p:cNvPr id="112" name="Rechthoek 111"/>
            <p:cNvSpPr/>
            <p:nvPr/>
          </p:nvSpPr>
          <p:spPr bwMode="auto">
            <a:xfrm>
              <a:off x="755576" y="2060848"/>
              <a:ext cx="7344816" cy="1080120"/>
            </a:xfrm>
            <a:prstGeom prst="rect">
              <a:avLst/>
            </a:prstGeom>
            <a:solidFill>
              <a:schemeClr val="accent1">
                <a:lumMod val="20000"/>
                <a:lumOff val="80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dirty="0" err="1"/>
            </a:p>
          </p:txBody>
        </p:sp>
        <p:sp>
          <p:nvSpPr>
            <p:cNvPr id="113" name="Tekstvak 112"/>
            <p:cNvSpPr txBox="1"/>
            <p:nvPr/>
          </p:nvSpPr>
          <p:spPr>
            <a:xfrm rot="16200000">
              <a:off x="477127" y="2339299"/>
              <a:ext cx="1080121" cy="523220"/>
            </a:xfrm>
            <a:prstGeom prst="rect">
              <a:avLst/>
            </a:prstGeom>
            <a:solidFill>
              <a:schemeClr val="accent1">
                <a:lumMod val="20000"/>
                <a:lumOff val="80000"/>
              </a:schemeClr>
            </a:solidFill>
            <a:ln>
              <a:solidFill>
                <a:schemeClr val="tx1"/>
              </a:solidFill>
            </a:ln>
          </p:spPr>
          <p:txBody>
            <a:bodyPr wrap="square" rtlCol="0">
              <a:spAutoFit/>
            </a:bodyPr>
            <a:lstStyle/>
            <a:p>
              <a:pPr algn="ctr"/>
              <a:r>
                <a:rPr lang="nl-NL" sz="1400" dirty="0" err="1"/>
                <a:t>Initiatief-nemer</a:t>
              </a:r>
              <a:endParaRPr lang="nl-NL" sz="1400" dirty="0"/>
            </a:p>
          </p:txBody>
        </p:sp>
      </p:grpSp>
      <p:sp>
        <p:nvSpPr>
          <p:cNvPr id="57" name="Titel 1"/>
          <p:cNvSpPr>
            <a:spLocks noGrp="1"/>
          </p:cNvSpPr>
          <p:nvPr>
            <p:ph type="title"/>
          </p:nvPr>
        </p:nvSpPr>
        <p:spPr>
          <a:xfrm>
            <a:off x="2244000" y="540001"/>
            <a:ext cx="8138865" cy="792163"/>
          </a:xfrm>
        </p:spPr>
        <p:txBody>
          <a:bodyPr/>
          <a:lstStyle/>
          <a:p>
            <a:r>
              <a:rPr lang="nl-NL" dirty="0"/>
              <a:t>Samenwerken, aan zaken </a:t>
            </a:r>
          </a:p>
        </p:txBody>
      </p:sp>
    </p:spTree>
    <p:extLst>
      <p:ext uri="{BB962C8B-B14F-4D97-AF65-F5344CB8AC3E}">
        <p14:creationId xmlns:p14="http://schemas.microsoft.com/office/powerpoint/2010/main" val="3372927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trategische en tactische tafels">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King PowerPointsjabloon oranje 50% 130703.potx" id="{C388499A-9F65-41E0-8B86-8801C7A10313}" vid="{F203966B-1F90-4699-AC86-606ED79D6457}"/>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474C0CDC157714EA66FEA756576A70C" ma:contentTypeVersion="1" ma:contentTypeDescription="Een nieuw document maken." ma:contentTypeScope="" ma:versionID="1c3b4f65b9a1562adb8e64116e97b1de">
  <xsd:schema xmlns:xsd="http://www.w3.org/2001/XMLSchema" xmlns:p="http://schemas.microsoft.com/office/2006/metadata/properties" xmlns:ns1="http://schemas.microsoft.com/sharepoint/v3" targetNamespace="http://schemas.microsoft.com/office/2006/metadata/properties" ma:root="true" ma:fieldsID="006e98299f7278f1b16452afcf7c5616"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Begindatum van de planning" ma:description="" ma:hidden="true" ma:internalName="PublishingStartDate">
      <xsd:simpleType>
        <xsd:restriction base="dms:Unknown"/>
      </xsd:simpleType>
    </xsd:element>
    <xsd:element name="PublishingExpirationDate" ma:index="9" nillable="true" ma:displayName="Einddatum van de planning"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ma:readOnly="tru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905433BE-80C5-4B2C-A16C-6990BC2E352B}">
  <ds:schemaRefs>
    <ds:schemaRef ds:uri="http://schemas.microsoft.com/sharepoint/v3/contenttype/forms"/>
  </ds:schemaRefs>
</ds:datastoreItem>
</file>

<file path=customXml/itemProps2.xml><?xml version="1.0" encoding="utf-8"?>
<ds:datastoreItem xmlns:ds="http://schemas.openxmlformats.org/officeDocument/2006/customXml" ds:itemID="{3A10BF14-608B-4BFB-B4A5-2A0E8C03D4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DA0594F1-E147-4737-8DE0-EB164E0CF540}">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4665</TotalTime>
  <Words>470</Words>
  <Application>Microsoft Office PowerPoint</Application>
  <PresentationFormat>Breedbeeld</PresentationFormat>
  <Paragraphs>122</Paragraphs>
  <Slides>14</Slides>
  <Notes>14</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14</vt:i4>
      </vt:variant>
    </vt:vector>
  </HeadingPairs>
  <TitlesOfParts>
    <vt:vector size="21" baseType="lpstr">
      <vt:lpstr>MS PGothic</vt:lpstr>
      <vt:lpstr>MS PGothic</vt:lpstr>
      <vt:lpstr>Arial</vt:lpstr>
      <vt:lpstr>Verdana</vt:lpstr>
      <vt:lpstr>Wingdings</vt:lpstr>
      <vt:lpstr>ヒラギノ角ゴ Pro W3</vt:lpstr>
      <vt:lpstr>Strategische en tactische tafels</vt:lpstr>
      <vt:lpstr>Zaakgericht werken aan de Omgevingswet in de keten  Arjan Kloosterboer, KING Werkgroep ZaakDocumentServices 12 oktober 2016</vt:lpstr>
      <vt:lpstr>Doelstellingen Omgevingswet</vt:lpstr>
      <vt:lpstr>Wanneer?</vt:lpstr>
      <vt:lpstr>Samenwerken waaraan?</vt:lpstr>
      <vt:lpstr>Samenwerken door wie?</vt:lpstr>
      <vt:lpstr>Zaakgericht werken in één organisatie</vt:lpstr>
      <vt:lpstr>Zaakgericht werken in een keten</vt:lpstr>
      <vt:lpstr>Keten van samenhangende zaken</vt:lpstr>
      <vt:lpstr>Samenwerken, aan zaken </vt:lpstr>
      <vt:lpstr>Samenwerken aan een vergunningaanvraag</vt:lpstr>
      <vt:lpstr>Uitdagingen</vt:lpstr>
      <vt:lpstr>Samenwerken met eigen en  centrale voorzieningen</vt:lpstr>
      <vt:lpstr>Voorbereiden op samenwerken</vt:lpstr>
      <vt:lpstr>Zaakgericht werken aan de Omgevingswet in de keten  Arjan Kloosterboer, KING Werkgroep ZaakDocumentServices 12 oktober 2016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Strategische en Tactische tafels KING</dc:title>
  <dc:creator>Rita Stoevelaar</dc:creator>
  <cp:lastModifiedBy>A.C. Kloosterboer</cp:lastModifiedBy>
  <cp:revision>145</cp:revision>
  <cp:lastPrinted>2016-09-21T20:49:57Z</cp:lastPrinted>
  <dcterms:created xsi:type="dcterms:W3CDTF">2014-05-28T05:24:45Z</dcterms:created>
  <dcterms:modified xsi:type="dcterms:W3CDTF">2016-10-12T06:34:46Z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0x010100B474C0CDC157714EA66FEA756576A70C</vt:lpwstr>
  </property>
</Properties>
</file>